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y="5143500" cx="9144000"/>
  <p:notesSz cx="6858000" cy="9144000"/>
  <p:embeddedFontLst>
    <p:embeddedFont>
      <p:font typeface="Bellota"/>
      <p:regular r:id="rId19"/>
      <p:bold r:id="rId20"/>
      <p:italic r:id="rId21"/>
      <p:boldItalic r:id="rId22"/>
    </p:embeddedFont>
    <p:embeddedFont>
      <p:font typeface="Amatic SC"/>
      <p:regular r:id="rId23"/>
      <p:bold r:id="rId24"/>
    </p:embeddedFont>
    <p:embeddedFont>
      <p:font typeface="Bebas Neue"/>
      <p:regular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6" roundtripDataSignature="AMtx7mgdCnZ1ge0HLN+gMXp623ExqpzXF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Bellota-bold.fntdata"/><Relationship Id="rId22" Type="http://schemas.openxmlformats.org/officeDocument/2006/relationships/font" Target="fonts/Bellota-boldItalic.fntdata"/><Relationship Id="rId21" Type="http://schemas.openxmlformats.org/officeDocument/2006/relationships/font" Target="fonts/Bellota-italic.fntdata"/><Relationship Id="rId24" Type="http://schemas.openxmlformats.org/officeDocument/2006/relationships/font" Target="fonts/AmaticSC-bold.fntdata"/><Relationship Id="rId23" Type="http://schemas.openxmlformats.org/officeDocument/2006/relationships/font" Target="fonts/AmaticSC-regular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customschemas.google.com/relationships/presentationmetadata" Target="metadata"/><Relationship Id="rId25" Type="http://schemas.openxmlformats.org/officeDocument/2006/relationships/font" Target="fonts/BebasNeue-regular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font" Target="fonts/Bellota-regular.fntdata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0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2" name="Google Shape;92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9" name="Shape 1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Google Shape;1030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1" name="Google Shape;103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4" name="Shape 1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5" name="Google Shape;1165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66" name="Google Shape;116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9" name="Shape 1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0" name="Google Shape;1190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1" name="Google Shape;119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7" name="Shape 1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" name="Google Shape;1228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9" name="Google Shape;122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9" name="Shape 1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0" name="Google Shape;1270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1" name="Google Shape;127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4" name="Shape 1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5" name="Google Shape;1305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6" name="Google Shape;130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5" name="Shape 1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6" name="Google Shape;1356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7" name="Google Shape;135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3" name="Shape 1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4" name="Google Shape;1364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65" name="Google Shape;136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5" name="Shape 1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6" name="Google Shape;1416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7" name="Google Shape;141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2" name="Shape 1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" name="Google Shape;1423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4" name="Google Shape;142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0" name="Shape 1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1" name="Google Shape;1491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2" name="Google Shape;149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6" name="Shape 1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7" name="Google Shape;1557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8" name="Google Shape;1558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6" name="Shape 1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7" name="Google Shape;1627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8" name="Google Shape;162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2"/>
        </a:solidFill>
      </p:bgPr>
    </p:bg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16"/>
          <p:cNvSpPr/>
          <p:nvPr/>
        </p:nvSpPr>
        <p:spPr>
          <a:xfrm>
            <a:off x="0" y="1977817"/>
            <a:ext cx="9130118" cy="3180130"/>
          </a:xfrm>
          <a:custGeom>
            <a:rect b="b" l="l" r="r" t="t"/>
            <a:pathLst>
              <a:path extrusionOk="0" h="99255" w="284960">
                <a:moveTo>
                  <a:pt x="40383" y="1"/>
                </a:moveTo>
                <a:cubicBezTo>
                  <a:pt x="22950" y="1"/>
                  <a:pt x="7885" y="4365"/>
                  <a:pt x="0" y="7156"/>
                </a:cubicBezTo>
                <a:lnTo>
                  <a:pt x="0" y="99254"/>
                </a:lnTo>
                <a:lnTo>
                  <a:pt x="284960" y="99254"/>
                </a:lnTo>
                <a:lnTo>
                  <a:pt x="284960" y="30955"/>
                </a:lnTo>
                <a:cubicBezTo>
                  <a:pt x="279285" y="30817"/>
                  <a:pt x="271857" y="30678"/>
                  <a:pt x="264143" y="30678"/>
                </a:cubicBezTo>
                <a:cubicBezTo>
                  <a:pt x="254956" y="30678"/>
                  <a:pt x="245364" y="30875"/>
                  <a:pt x="237846" y="31502"/>
                </a:cubicBezTo>
                <a:cubicBezTo>
                  <a:pt x="228386" y="32319"/>
                  <a:pt x="212845" y="33550"/>
                  <a:pt x="195709" y="33550"/>
                </a:cubicBezTo>
                <a:cubicBezTo>
                  <a:pt x="175188" y="33550"/>
                  <a:pt x="152380" y="31784"/>
                  <a:pt x="134987" y="25423"/>
                </a:cubicBezTo>
                <a:cubicBezTo>
                  <a:pt x="103072" y="13782"/>
                  <a:pt x="80549" y="3660"/>
                  <a:pt x="50396" y="499"/>
                </a:cubicBezTo>
                <a:cubicBezTo>
                  <a:pt x="46996" y="154"/>
                  <a:pt x="43648" y="1"/>
                  <a:pt x="40383" y="1"/>
                </a:cubicBezTo>
                <a:close/>
              </a:path>
            </a:pathLst>
          </a:custGeom>
          <a:solidFill>
            <a:srgbClr val="000000">
              <a:alpha val="941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;p16"/>
          <p:cNvSpPr/>
          <p:nvPr/>
        </p:nvSpPr>
        <p:spPr>
          <a:xfrm>
            <a:off x="0" y="1806655"/>
            <a:ext cx="9130118" cy="3351288"/>
          </a:xfrm>
          <a:custGeom>
            <a:rect b="b" l="l" r="r" t="t"/>
            <a:pathLst>
              <a:path extrusionOk="0" h="104597" w="284960">
                <a:moveTo>
                  <a:pt x="259482" y="1"/>
                </a:moveTo>
                <a:cubicBezTo>
                  <a:pt x="245830" y="1"/>
                  <a:pt x="229928" y="1613"/>
                  <a:pt x="214776" y="6966"/>
                </a:cubicBezTo>
                <a:cubicBezTo>
                  <a:pt x="176781" y="20370"/>
                  <a:pt x="138300" y="45446"/>
                  <a:pt x="102038" y="54079"/>
                </a:cubicBezTo>
                <a:cubicBezTo>
                  <a:pt x="71096" y="61435"/>
                  <a:pt x="15441" y="62468"/>
                  <a:pt x="0" y="62620"/>
                </a:cubicBezTo>
                <a:lnTo>
                  <a:pt x="0" y="104596"/>
                </a:lnTo>
                <a:lnTo>
                  <a:pt x="284960" y="104596"/>
                </a:lnTo>
                <a:lnTo>
                  <a:pt x="284960" y="1798"/>
                </a:lnTo>
                <a:cubicBezTo>
                  <a:pt x="278532" y="891"/>
                  <a:pt x="269628" y="1"/>
                  <a:pt x="25948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6"/>
          <p:cNvSpPr/>
          <p:nvPr/>
        </p:nvSpPr>
        <p:spPr>
          <a:xfrm>
            <a:off x="5795671" y="1806655"/>
            <a:ext cx="3334595" cy="680914"/>
          </a:xfrm>
          <a:custGeom>
            <a:rect b="b" l="l" r="r" t="t"/>
            <a:pathLst>
              <a:path extrusionOk="0" h="21252" w="104076">
                <a:moveTo>
                  <a:pt x="78598" y="1"/>
                </a:moveTo>
                <a:cubicBezTo>
                  <a:pt x="64946" y="1"/>
                  <a:pt x="49044" y="1613"/>
                  <a:pt x="33892" y="6966"/>
                </a:cubicBezTo>
                <a:cubicBezTo>
                  <a:pt x="22615" y="10947"/>
                  <a:pt x="11278" y="15963"/>
                  <a:pt x="1" y="21252"/>
                </a:cubicBezTo>
                <a:cubicBezTo>
                  <a:pt x="4864" y="20036"/>
                  <a:pt x="9515" y="18850"/>
                  <a:pt x="14135" y="18577"/>
                </a:cubicBezTo>
                <a:cubicBezTo>
                  <a:pt x="20700" y="18303"/>
                  <a:pt x="22980" y="16571"/>
                  <a:pt x="28846" y="13744"/>
                </a:cubicBezTo>
                <a:cubicBezTo>
                  <a:pt x="31914" y="12289"/>
                  <a:pt x="35397" y="11926"/>
                  <a:pt x="38921" y="11926"/>
                </a:cubicBezTo>
                <a:cubicBezTo>
                  <a:pt x="41507" y="11926"/>
                  <a:pt x="44115" y="12121"/>
                  <a:pt x="46597" y="12224"/>
                </a:cubicBezTo>
                <a:cubicBezTo>
                  <a:pt x="46111" y="12984"/>
                  <a:pt x="45564" y="14261"/>
                  <a:pt x="45078" y="15020"/>
                </a:cubicBezTo>
                <a:cubicBezTo>
                  <a:pt x="45559" y="15332"/>
                  <a:pt x="46121" y="15468"/>
                  <a:pt x="46743" y="15468"/>
                </a:cubicBezTo>
                <a:cubicBezTo>
                  <a:pt x="50677" y="15468"/>
                  <a:pt x="56995" y="10017"/>
                  <a:pt x="60276" y="8941"/>
                </a:cubicBezTo>
                <a:cubicBezTo>
                  <a:pt x="64072" y="7878"/>
                  <a:pt x="68733" y="6478"/>
                  <a:pt x="72977" y="6478"/>
                </a:cubicBezTo>
                <a:cubicBezTo>
                  <a:pt x="73829" y="6478"/>
                  <a:pt x="74665" y="6535"/>
                  <a:pt x="75473" y="6662"/>
                </a:cubicBezTo>
                <a:cubicBezTo>
                  <a:pt x="78027" y="7148"/>
                  <a:pt x="79759" y="8425"/>
                  <a:pt x="82312" y="8668"/>
                </a:cubicBezTo>
                <a:cubicBezTo>
                  <a:pt x="82723" y="8708"/>
                  <a:pt x="83130" y="8726"/>
                  <a:pt x="83533" y="8726"/>
                </a:cubicBezTo>
                <a:cubicBezTo>
                  <a:pt x="85842" y="8726"/>
                  <a:pt x="88043" y="8141"/>
                  <a:pt x="90398" y="7908"/>
                </a:cubicBezTo>
                <a:cubicBezTo>
                  <a:pt x="91051" y="7875"/>
                  <a:pt x="91695" y="7860"/>
                  <a:pt x="92333" y="7860"/>
                </a:cubicBezTo>
                <a:cubicBezTo>
                  <a:pt x="96386" y="7860"/>
                  <a:pt x="100163" y="8469"/>
                  <a:pt x="104076" y="8941"/>
                </a:cubicBezTo>
                <a:lnTo>
                  <a:pt x="104076" y="1798"/>
                </a:lnTo>
                <a:cubicBezTo>
                  <a:pt x="97648" y="891"/>
                  <a:pt x="88744" y="1"/>
                  <a:pt x="7859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16"/>
          <p:cNvSpPr/>
          <p:nvPr/>
        </p:nvSpPr>
        <p:spPr>
          <a:xfrm>
            <a:off x="0" y="3166371"/>
            <a:ext cx="9130118" cy="1992568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16"/>
          <p:cNvSpPr/>
          <p:nvPr/>
        </p:nvSpPr>
        <p:spPr>
          <a:xfrm>
            <a:off x="2912927" y="3167332"/>
            <a:ext cx="4853836" cy="1992568"/>
          </a:xfrm>
          <a:custGeom>
            <a:rect b="b" l="l" r="r" t="t"/>
            <a:pathLst>
              <a:path extrusionOk="0" h="62190" w="151493">
                <a:moveTo>
                  <a:pt x="62373" y="1"/>
                </a:moveTo>
                <a:cubicBezTo>
                  <a:pt x="62373" y="948"/>
                  <a:pt x="58935" y="1145"/>
                  <a:pt x="54026" y="1145"/>
                </a:cubicBezTo>
                <a:cubicBezTo>
                  <a:pt x="50528" y="1145"/>
                  <a:pt x="46283" y="1045"/>
                  <a:pt x="42001" y="1045"/>
                </a:cubicBezTo>
                <a:cubicBezTo>
                  <a:pt x="31268" y="1045"/>
                  <a:pt x="20305" y="1673"/>
                  <a:pt x="20305" y="6080"/>
                </a:cubicBezTo>
                <a:cubicBezTo>
                  <a:pt x="20305" y="9990"/>
                  <a:pt x="28380" y="10414"/>
                  <a:pt x="37216" y="10414"/>
                </a:cubicBezTo>
                <a:cubicBezTo>
                  <a:pt x="39664" y="10414"/>
                  <a:pt x="42170" y="10381"/>
                  <a:pt x="44578" y="10381"/>
                </a:cubicBezTo>
                <a:cubicBezTo>
                  <a:pt x="52671" y="10381"/>
                  <a:pt x="59667" y="10749"/>
                  <a:pt x="59667" y="13952"/>
                </a:cubicBezTo>
                <a:cubicBezTo>
                  <a:pt x="59667" y="21551"/>
                  <a:pt x="1" y="11855"/>
                  <a:pt x="1" y="24591"/>
                </a:cubicBezTo>
                <a:cubicBezTo>
                  <a:pt x="1" y="35715"/>
                  <a:pt x="40548" y="29910"/>
                  <a:pt x="40548" y="37235"/>
                </a:cubicBezTo>
                <a:cubicBezTo>
                  <a:pt x="40548" y="44561"/>
                  <a:pt x="16992" y="38481"/>
                  <a:pt x="16992" y="45108"/>
                </a:cubicBezTo>
                <a:cubicBezTo>
                  <a:pt x="16992" y="47480"/>
                  <a:pt x="21294" y="48003"/>
                  <a:pt x="26790" y="48003"/>
                </a:cubicBezTo>
                <a:cubicBezTo>
                  <a:pt x="31122" y="48003"/>
                  <a:pt x="36195" y="47678"/>
                  <a:pt x="40486" y="47678"/>
                </a:cubicBezTo>
                <a:cubicBezTo>
                  <a:pt x="45817" y="47678"/>
                  <a:pt x="49941" y="48179"/>
                  <a:pt x="49941" y="50427"/>
                </a:cubicBezTo>
                <a:cubicBezTo>
                  <a:pt x="49941" y="56780"/>
                  <a:pt x="28937" y="51187"/>
                  <a:pt x="28937" y="62190"/>
                </a:cubicBezTo>
                <a:lnTo>
                  <a:pt x="105778" y="62190"/>
                </a:lnTo>
                <a:cubicBezTo>
                  <a:pt x="110033" y="62068"/>
                  <a:pt x="118544" y="61461"/>
                  <a:pt x="118544" y="57965"/>
                </a:cubicBezTo>
                <a:cubicBezTo>
                  <a:pt x="118544" y="52372"/>
                  <a:pt x="97267" y="55412"/>
                  <a:pt x="97267" y="50609"/>
                </a:cubicBezTo>
                <a:cubicBezTo>
                  <a:pt x="97267" y="49234"/>
                  <a:pt x="100034" y="48856"/>
                  <a:pt x="103983" y="48856"/>
                </a:cubicBezTo>
                <a:cubicBezTo>
                  <a:pt x="108809" y="48856"/>
                  <a:pt x="115401" y="49420"/>
                  <a:pt x="120865" y="49420"/>
                </a:cubicBezTo>
                <a:cubicBezTo>
                  <a:pt x="126544" y="49420"/>
                  <a:pt x="131006" y="48811"/>
                  <a:pt x="131006" y="46324"/>
                </a:cubicBezTo>
                <a:cubicBezTo>
                  <a:pt x="131006" y="39485"/>
                  <a:pt x="107905" y="43010"/>
                  <a:pt x="107905" y="38238"/>
                </a:cubicBezTo>
                <a:cubicBezTo>
                  <a:pt x="107905" y="36776"/>
                  <a:pt x="111898" y="36466"/>
                  <a:pt x="117467" y="36466"/>
                </a:cubicBezTo>
                <a:cubicBezTo>
                  <a:pt x="121564" y="36466"/>
                  <a:pt x="126514" y="36633"/>
                  <a:pt x="131354" y="36633"/>
                </a:cubicBezTo>
                <a:cubicBezTo>
                  <a:pt x="141672" y="36633"/>
                  <a:pt x="151493" y="35871"/>
                  <a:pt x="151493" y="31095"/>
                </a:cubicBezTo>
                <a:cubicBezTo>
                  <a:pt x="151493" y="21004"/>
                  <a:pt x="108179" y="27083"/>
                  <a:pt x="108179" y="18238"/>
                </a:cubicBezTo>
                <a:cubicBezTo>
                  <a:pt x="108179" y="9393"/>
                  <a:pt x="128210" y="14439"/>
                  <a:pt x="128210" y="9119"/>
                </a:cubicBezTo>
                <a:cubicBezTo>
                  <a:pt x="128210" y="3800"/>
                  <a:pt x="95048" y="10153"/>
                  <a:pt x="95048" y="1794"/>
                </a:cubicBezTo>
                <a:cubicBezTo>
                  <a:pt x="95048" y="1065"/>
                  <a:pt x="95261" y="487"/>
                  <a:pt x="95686" y="1"/>
                </a:cubicBezTo>
                <a:close/>
              </a:path>
            </a:pathLst>
          </a:custGeom>
          <a:solidFill>
            <a:srgbClr val="000000">
              <a:alpha val="549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16"/>
          <p:cNvSpPr/>
          <p:nvPr/>
        </p:nvSpPr>
        <p:spPr>
          <a:xfrm>
            <a:off x="7896395" y="2931159"/>
            <a:ext cx="1233924" cy="1601904"/>
          </a:xfrm>
          <a:custGeom>
            <a:rect b="b" l="l" r="r" t="t"/>
            <a:pathLst>
              <a:path extrusionOk="0" h="49997" w="38512">
                <a:moveTo>
                  <a:pt x="31743" y="1"/>
                </a:moveTo>
                <a:cubicBezTo>
                  <a:pt x="29890" y="1"/>
                  <a:pt x="27848" y="368"/>
                  <a:pt x="25746" y="1384"/>
                </a:cubicBezTo>
                <a:cubicBezTo>
                  <a:pt x="18116" y="5062"/>
                  <a:pt x="18755" y="15943"/>
                  <a:pt x="18755" y="15943"/>
                </a:cubicBezTo>
                <a:cubicBezTo>
                  <a:pt x="18755" y="15943"/>
                  <a:pt x="17272" y="15499"/>
                  <a:pt x="15130" y="15499"/>
                </a:cubicBezTo>
                <a:cubicBezTo>
                  <a:pt x="12453" y="15499"/>
                  <a:pt x="8748" y="16193"/>
                  <a:pt x="5624" y="19317"/>
                </a:cubicBezTo>
                <a:cubicBezTo>
                  <a:pt x="0" y="24940"/>
                  <a:pt x="6231" y="32418"/>
                  <a:pt x="6231" y="32418"/>
                </a:cubicBezTo>
                <a:cubicBezTo>
                  <a:pt x="6231" y="32418"/>
                  <a:pt x="1155" y="36855"/>
                  <a:pt x="2523" y="42600"/>
                </a:cubicBezTo>
                <a:cubicBezTo>
                  <a:pt x="3731" y="47482"/>
                  <a:pt x="8414" y="49997"/>
                  <a:pt x="12294" y="49997"/>
                </a:cubicBezTo>
                <a:cubicBezTo>
                  <a:pt x="13004" y="49997"/>
                  <a:pt x="13687" y="49912"/>
                  <a:pt x="14317" y="49743"/>
                </a:cubicBezTo>
                <a:lnTo>
                  <a:pt x="38512" y="47463"/>
                </a:lnTo>
                <a:lnTo>
                  <a:pt x="38512" y="1597"/>
                </a:lnTo>
                <a:cubicBezTo>
                  <a:pt x="37017" y="877"/>
                  <a:pt x="34605" y="1"/>
                  <a:pt x="3174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16"/>
          <p:cNvSpPr/>
          <p:nvPr/>
        </p:nvSpPr>
        <p:spPr>
          <a:xfrm>
            <a:off x="8264512" y="3194599"/>
            <a:ext cx="784019" cy="1026498"/>
          </a:xfrm>
          <a:custGeom>
            <a:rect b="b" l="l" r="r" t="t"/>
            <a:pathLst>
              <a:path extrusionOk="0" fill="none" h="32038" w="24470">
                <a:moveTo>
                  <a:pt x="15746" y="1"/>
                </a:moveTo>
                <a:cubicBezTo>
                  <a:pt x="15746" y="1"/>
                  <a:pt x="21916" y="11521"/>
                  <a:pt x="24469" y="32038"/>
                </a:cubicBezTo>
                <a:cubicBezTo>
                  <a:pt x="24469" y="32038"/>
                  <a:pt x="9241" y="28117"/>
                  <a:pt x="1" y="19363"/>
                </a:cubicBezTo>
              </a:path>
            </a:pathLst>
          </a:custGeom>
          <a:noFill/>
          <a:ln cap="rnd" cmpd="sng" w="19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16"/>
          <p:cNvSpPr/>
          <p:nvPr/>
        </p:nvSpPr>
        <p:spPr>
          <a:xfrm>
            <a:off x="8953069" y="3133241"/>
            <a:ext cx="190926" cy="574637"/>
          </a:xfrm>
          <a:custGeom>
            <a:rect b="b" l="l" r="r" t="t"/>
            <a:pathLst>
              <a:path extrusionOk="0" fill="none" h="17935" w="5959">
                <a:moveTo>
                  <a:pt x="3891" y="1"/>
                </a:moveTo>
                <a:cubicBezTo>
                  <a:pt x="3891" y="1"/>
                  <a:pt x="5958" y="13314"/>
                  <a:pt x="1" y="17934"/>
                </a:cubicBezTo>
              </a:path>
            </a:pathLst>
          </a:custGeom>
          <a:noFill/>
          <a:ln cap="rnd" cmpd="sng" w="19000">
            <a:solidFill>
              <a:srgbClr val="555E8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17;p16"/>
          <p:cNvSpPr/>
          <p:nvPr/>
        </p:nvSpPr>
        <p:spPr>
          <a:xfrm>
            <a:off x="8627790" y="3279347"/>
            <a:ext cx="268816" cy="242511"/>
          </a:xfrm>
          <a:custGeom>
            <a:rect b="b" l="l" r="r" t="t"/>
            <a:pathLst>
              <a:path extrusionOk="0" fill="none" h="7569" w="8390">
                <a:moveTo>
                  <a:pt x="1" y="0"/>
                </a:moveTo>
                <a:cubicBezTo>
                  <a:pt x="1" y="0"/>
                  <a:pt x="3770" y="7569"/>
                  <a:pt x="8390" y="7356"/>
                </a:cubicBezTo>
              </a:path>
            </a:pathLst>
          </a:custGeom>
          <a:noFill/>
          <a:ln cap="rnd" cmpd="sng" w="19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18;p16"/>
          <p:cNvSpPr/>
          <p:nvPr/>
        </p:nvSpPr>
        <p:spPr>
          <a:xfrm>
            <a:off x="8330740" y="3661113"/>
            <a:ext cx="173400" cy="285380"/>
          </a:xfrm>
          <a:custGeom>
            <a:rect b="b" l="l" r="r" t="t"/>
            <a:pathLst>
              <a:path extrusionOk="0" fill="none" h="8907" w="5412">
                <a:moveTo>
                  <a:pt x="1" y="0"/>
                </a:moveTo>
                <a:cubicBezTo>
                  <a:pt x="1" y="0"/>
                  <a:pt x="5411" y="4955"/>
                  <a:pt x="3223" y="8906"/>
                </a:cubicBezTo>
              </a:path>
            </a:pathLst>
          </a:custGeom>
          <a:noFill/>
          <a:ln cap="rnd" cmpd="sng" w="19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16"/>
          <p:cNvSpPr/>
          <p:nvPr/>
        </p:nvSpPr>
        <p:spPr>
          <a:xfrm>
            <a:off x="8657973" y="3746822"/>
            <a:ext cx="194803" cy="373010"/>
          </a:xfrm>
          <a:custGeom>
            <a:rect b="b" l="l" r="r" t="t"/>
            <a:pathLst>
              <a:path extrusionOk="0" fill="none" h="11642" w="6080">
                <a:moveTo>
                  <a:pt x="1" y="0"/>
                </a:moveTo>
                <a:cubicBezTo>
                  <a:pt x="1" y="0"/>
                  <a:pt x="6080" y="4195"/>
                  <a:pt x="3284" y="11642"/>
                </a:cubicBezTo>
              </a:path>
            </a:pathLst>
          </a:custGeom>
          <a:noFill/>
          <a:ln cap="rnd" cmpd="sng" w="19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16"/>
          <p:cNvSpPr/>
          <p:nvPr/>
        </p:nvSpPr>
        <p:spPr>
          <a:xfrm>
            <a:off x="8201231" y="3998086"/>
            <a:ext cx="403223" cy="216206"/>
          </a:xfrm>
          <a:custGeom>
            <a:rect b="b" l="l" r="r" t="t"/>
            <a:pathLst>
              <a:path extrusionOk="0" fill="none" h="6748" w="12585">
                <a:moveTo>
                  <a:pt x="0" y="0"/>
                </a:moveTo>
                <a:cubicBezTo>
                  <a:pt x="0" y="0"/>
                  <a:pt x="7690" y="6748"/>
                  <a:pt x="12584" y="1520"/>
                </a:cubicBezTo>
              </a:path>
            </a:pathLst>
          </a:custGeom>
          <a:noFill/>
          <a:ln cap="rnd" cmpd="sng" w="19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16"/>
          <p:cNvSpPr/>
          <p:nvPr/>
        </p:nvSpPr>
        <p:spPr>
          <a:xfrm>
            <a:off x="6849429" y="3913498"/>
            <a:ext cx="2280864" cy="1245459"/>
          </a:xfrm>
          <a:custGeom>
            <a:rect b="b" l="l" r="r" t="t"/>
            <a:pathLst>
              <a:path extrusionOk="0" h="38872" w="71188">
                <a:moveTo>
                  <a:pt x="63970" y="0"/>
                </a:moveTo>
                <a:cubicBezTo>
                  <a:pt x="63602" y="0"/>
                  <a:pt x="63222" y="18"/>
                  <a:pt x="62829" y="56"/>
                </a:cubicBezTo>
                <a:cubicBezTo>
                  <a:pt x="55504" y="725"/>
                  <a:pt x="52312" y="9236"/>
                  <a:pt x="52312" y="9236"/>
                </a:cubicBezTo>
                <a:cubicBezTo>
                  <a:pt x="52312" y="9236"/>
                  <a:pt x="50183" y="7736"/>
                  <a:pt x="48386" y="7736"/>
                </a:cubicBezTo>
                <a:cubicBezTo>
                  <a:pt x="48169" y="7736"/>
                  <a:pt x="47956" y="7758"/>
                  <a:pt x="47753" y="7807"/>
                </a:cubicBezTo>
                <a:cubicBezTo>
                  <a:pt x="45838" y="8263"/>
                  <a:pt x="45747" y="12823"/>
                  <a:pt x="45747" y="12823"/>
                </a:cubicBezTo>
                <a:cubicBezTo>
                  <a:pt x="45747" y="12823"/>
                  <a:pt x="42869" y="11256"/>
                  <a:pt x="38843" y="11256"/>
                </a:cubicBezTo>
                <a:cubicBezTo>
                  <a:pt x="36830" y="11256"/>
                  <a:pt x="34531" y="11647"/>
                  <a:pt x="32160" y="12823"/>
                </a:cubicBezTo>
                <a:cubicBezTo>
                  <a:pt x="25047" y="16348"/>
                  <a:pt x="25229" y="22823"/>
                  <a:pt x="25229" y="22823"/>
                </a:cubicBezTo>
                <a:cubicBezTo>
                  <a:pt x="25229" y="22823"/>
                  <a:pt x="23394" y="20812"/>
                  <a:pt x="21297" y="20812"/>
                </a:cubicBezTo>
                <a:cubicBezTo>
                  <a:pt x="20921" y="20812"/>
                  <a:pt x="20537" y="20877"/>
                  <a:pt x="20153" y="21029"/>
                </a:cubicBezTo>
                <a:cubicBezTo>
                  <a:pt x="17630" y="22063"/>
                  <a:pt x="19302" y="25194"/>
                  <a:pt x="19302" y="25194"/>
                </a:cubicBezTo>
                <a:cubicBezTo>
                  <a:pt x="19302" y="25194"/>
                  <a:pt x="17096" y="24427"/>
                  <a:pt x="14117" y="24427"/>
                </a:cubicBezTo>
                <a:cubicBezTo>
                  <a:pt x="11469" y="24427"/>
                  <a:pt x="8211" y="25033"/>
                  <a:pt x="5351" y="27321"/>
                </a:cubicBezTo>
                <a:cubicBezTo>
                  <a:pt x="791" y="30969"/>
                  <a:pt x="1" y="35589"/>
                  <a:pt x="487" y="38872"/>
                </a:cubicBezTo>
                <a:lnTo>
                  <a:pt x="71188" y="38872"/>
                </a:lnTo>
                <a:lnTo>
                  <a:pt x="71188" y="3066"/>
                </a:lnTo>
                <a:cubicBezTo>
                  <a:pt x="69760" y="1583"/>
                  <a:pt x="67413" y="0"/>
                  <a:pt x="63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16"/>
          <p:cNvSpPr/>
          <p:nvPr/>
        </p:nvSpPr>
        <p:spPr>
          <a:xfrm>
            <a:off x="-8" y="4278883"/>
            <a:ext cx="3742519" cy="873722"/>
          </a:xfrm>
          <a:custGeom>
            <a:rect b="b" l="l" r="r" t="t"/>
            <a:pathLst>
              <a:path extrusionOk="0" h="26646" w="114136">
                <a:moveTo>
                  <a:pt x="26134" y="1"/>
                </a:moveTo>
                <a:cubicBezTo>
                  <a:pt x="13860" y="1"/>
                  <a:pt x="4593" y="1646"/>
                  <a:pt x="0" y="2663"/>
                </a:cubicBezTo>
                <a:lnTo>
                  <a:pt x="0" y="26645"/>
                </a:lnTo>
                <a:lnTo>
                  <a:pt x="114136" y="26645"/>
                </a:lnTo>
                <a:cubicBezTo>
                  <a:pt x="104835" y="20961"/>
                  <a:pt x="87357" y="11691"/>
                  <a:pt x="63071" y="5004"/>
                </a:cubicBezTo>
                <a:cubicBezTo>
                  <a:pt x="49261" y="1198"/>
                  <a:pt x="36604" y="1"/>
                  <a:pt x="26134" y="1"/>
                </a:cubicBezTo>
                <a:close/>
              </a:path>
            </a:pathLst>
          </a:custGeom>
          <a:solidFill>
            <a:srgbClr val="000000">
              <a:alpha val="549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23;p16"/>
          <p:cNvSpPr/>
          <p:nvPr/>
        </p:nvSpPr>
        <p:spPr>
          <a:xfrm>
            <a:off x="-8" y="4279670"/>
            <a:ext cx="3741536" cy="872935"/>
          </a:xfrm>
          <a:custGeom>
            <a:rect b="b" l="l" r="r" t="t"/>
            <a:pathLst>
              <a:path extrusionOk="0" h="26622" w="114106">
                <a:moveTo>
                  <a:pt x="26054" y="1"/>
                </a:moveTo>
                <a:cubicBezTo>
                  <a:pt x="13822" y="1"/>
                  <a:pt x="4584" y="1624"/>
                  <a:pt x="0" y="2639"/>
                </a:cubicBezTo>
                <a:lnTo>
                  <a:pt x="0" y="7259"/>
                </a:lnTo>
                <a:cubicBezTo>
                  <a:pt x="1915" y="6955"/>
                  <a:pt x="3799" y="6712"/>
                  <a:pt x="5502" y="6287"/>
                </a:cubicBezTo>
                <a:cubicBezTo>
                  <a:pt x="8047" y="5723"/>
                  <a:pt x="12664" y="4025"/>
                  <a:pt x="16046" y="4025"/>
                </a:cubicBezTo>
                <a:cubicBezTo>
                  <a:pt x="17227" y="4025"/>
                  <a:pt x="18258" y="4232"/>
                  <a:pt x="18997" y="4767"/>
                </a:cubicBezTo>
                <a:cubicBezTo>
                  <a:pt x="17873" y="6287"/>
                  <a:pt x="15775" y="7046"/>
                  <a:pt x="14833" y="8779"/>
                </a:cubicBezTo>
                <a:cubicBezTo>
                  <a:pt x="15562" y="9164"/>
                  <a:pt x="16506" y="9316"/>
                  <a:pt x="17571" y="9316"/>
                </a:cubicBezTo>
                <a:cubicBezTo>
                  <a:pt x="21215" y="9316"/>
                  <a:pt x="26283" y="7541"/>
                  <a:pt x="29058" y="7259"/>
                </a:cubicBezTo>
                <a:cubicBezTo>
                  <a:pt x="30897" y="7095"/>
                  <a:pt x="32750" y="7024"/>
                  <a:pt x="34613" y="7024"/>
                </a:cubicBezTo>
                <a:cubicBezTo>
                  <a:pt x="39310" y="7024"/>
                  <a:pt x="44071" y="7475"/>
                  <a:pt x="48816" y="8019"/>
                </a:cubicBezTo>
                <a:cubicBezTo>
                  <a:pt x="54712" y="8566"/>
                  <a:pt x="60427" y="9904"/>
                  <a:pt x="66293" y="10664"/>
                </a:cubicBezTo>
                <a:cubicBezTo>
                  <a:pt x="70852" y="11423"/>
                  <a:pt x="76384" y="11241"/>
                  <a:pt x="79606" y="14858"/>
                </a:cubicBezTo>
                <a:cubicBezTo>
                  <a:pt x="81126" y="16560"/>
                  <a:pt x="81491" y="17898"/>
                  <a:pt x="83983" y="18658"/>
                </a:cubicBezTo>
                <a:cubicBezTo>
                  <a:pt x="86050" y="19417"/>
                  <a:pt x="88148" y="19600"/>
                  <a:pt x="90245" y="20177"/>
                </a:cubicBezTo>
                <a:cubicBezTo>
                  <a:pt x="94409" y="21302"/>
                  <a:pt x="98604" y="23582"/>
                  <a:pt x="102403" y="25497"/>
                </a:cubicBezTo>
                <a:cubicBezTo>
                  <a:pt x="103011" y="25831"/>
                  <a:pt x="103680" y="26196"/>
                  <a:pt x="104379" y="26621"/>
                </a:cubicBezTo>
                <a:lnTo>
                  <a:pt x="114105" y="26621"/>
                </a:lnTo>
                <a:cubicBezTo>
                  <a:pt x="104835" y="20937"/>
                  <a:pt x="87357" y="11606"/>
                  <a:pt x="63041" y="4980"/>
                </a:cubicBezTo>
                <a:cubicBezTo>
                  <a:pt x="49211" y="1193"/>
                  <a:pt x="36534" y="1"/>
                  <a:pt x="260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24;p16"/>
          <p:cNvSpPr/>
          <p:nvPr/>
        </p:nvSpPr>
        <p:spPr>
          <a:xfrm>
            <a:off x="120843" y="2487586"/>
            <a:ext cx="49520" cy="49432"/>
          </a:xfrm>
          <a:custGeom>
            <a:rect b="b" l="l" r="r" t="t"/>
            <a:pathLst>
              <a:path extrusionOk="0" h="16871" w="16901">
                <a:moveTo>
                  <a:pt x="8451" y="1"/>
                </a:moveTo>
                <a:cubicBezTo>
                  <a:pt x="3800" y="1"/>
                  <a:pt x="1" y="3770"/>
                  <a:pt x="1" y="8451"/>
                </a:cubicBezTo>
                <a:cubicBezTo>
                  <a:pt x="1" y="13101"/>
                  <a:pt x="3800" y="16870"/>
                  <a:pt x="8451" y="16870"/>
                </a:cubicBezTo>
                <a:cubicBezTo>
                  <a:pt x="13101" y="16870"/>
                  <a:pt x="16901" y="13101"/>
                  <a:pt x="16901" y="8451"/>
                </a:cubicBezTo>
                <a:cubicBezTo>
                  <a:pt x="16901" y="3770"/>
                  <a:pt x="13101" y="1"/>
                  <a:pt x="845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5" name="Google Shape;25;p16"/>
          <p:cNvGrpSpPr/>
          <p:nvPr/>
        </p:nvGrpSpPr>
        <p:grpSpPr>
          <a:xfrm>
            <a:off x="120843" y="360336"/>
            <a:ext cx="8781445" cy="4439068"/>
            <a:chOff x="120843" y="360336"/>
            <a:chExt cx="8781445" cy="4439068"/>
          </a:xfrm>
        </p:grpSpPr>
        <p:sp>
          <p:nvSpPr>
            <p:cNvPr id="26" name="Google Shape;26;p16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16"/>
            <p:cNvSpPr/>
            <p:nvPr/>
          </p:nvSpPr>
          <p:spPr>
            <a:xfrm>
              <a:off x="2771818" y="29311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16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16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16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16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16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16"/>
            <p:cNvSpPr/>
            <p:nvPr/>
          </p:nvSpPr>
          <p:spPr>
            <a:xfrm>
              <a:off x="800943" y="30613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34;p16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16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16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16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38;p16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39;p16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16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16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16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" name="Google Shape;43;p16"/>
            <p:cNvSpPr/>
            <p:nvPr/>
          </p:nvSpPr>
          <p:spPr>
            <a:xfrm>
              <a:off x="1227143" y="23196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16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45;p16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" name="Google Shape;46;p16"/>
            <p:cNvSpPr/>
            <p:nvPr/>
          </p:nvSpPr>
          <p:spPr>
            <a:xfrm>
              <a:off x="1547443" y="41111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7" name="Google Shape;47;p16"/>
          <p:cNvSpPr/>
          <p:nvPr/>
        </p:nvSpPr>
        <p:spPr>
          <a:xfrm>
            <a:off x="0" y="4960750"/>
            <a:ext cx="9144000" cy="199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48;p16"/>
          <p:cNvSpPr txBox="1"/>
          <p:nvPr>
            <p:ph type="ctrTitle"/>
          </p:nvPr>
        </p:nvSpPr>
        <p:spPr>
          <a:xfrm>
            <a:off x="1326200" y="1128325"/>
            <a:ext cx="6491700" cy="74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/>
        </p:txBody>
      </p:sp>
      <p:sp>
        <p:nvSpPr>
          <p:cNvPr id="49" name="Google Shape;49;p16"/>
          <p:cNvSpPr txBox="1"/>
          <p:nvPr>
            <p:ph idx="1" type="subTitle"/>
          </p:nvPr>
        </p:nvSpPr>
        <p:spPr>
          <a:xfrm>
            <a:off x="2280075" y="1923750"/>
            <a:ext cx="4491000" cy="3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BLANK_1_1_1_1_2">
    <p:bg>
      <p:bgPr>
        <a:solidFill>
          <a:schemeClr val="dk2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7"/>
          <p:cNvSpPr/>
          <p:nvPr/>
        </p:nvSpPr>
        <p:spPr>
          <a:xfrm rot="10800000">
            <a:off x="8078092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7"/>
          <p:cNvSpPr/>
          <p:nvPr/>
        </p:nvSpPr>
        <p:spPr>
          <a:xfrm flipH="1" rot="10800000">
            <a:off x="360525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17"/>
          <p:cNvSpPr/>
          <p:nvPr/>
        </p:nvSpPr>
        <p:spPr>
          <a:xfrm>
            <a:off x="709992" y="360049"/>
            <a:ext cx="7713994" cy="731019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7"/>
          <p:cNvSpPr txBox="1"/>
          <p:nvPr>
            <p:ph type="title"/>
          </p:nvPr>
        </p:nvSpPr>
        <p:spPr>
          <a:xfrm>
            <a:off x="2078019" y="1682850"/>
            <a:ext cx="23055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55" name="Google Shape;55;p17"/>
          <p:cNvSpPr txBox="1"/>
          <p:nvPr>
            <p:ph idx="1" type="subTitle"/>
          </p:nvPr>
        </p:nvSpPr>
        <p:spPr>
          <a:xfrm>
            <a:off x="2078019" y="2269375"/>
            <a:ext cx="23055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6" name="Google Shape;56;p17"/>
          <p:cNvSpPr txBox="1"/>
          <p:nvPr>
            <p:ph idx="2" type="title"/>
          </p:nvPr>
        </p:nvSpPr>
        <p:spPr>
          <a:xfrm>
            <a:off x="1116269" y="1883200"/>
            <a:ext cx="705300" cy="731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57" name="Google Shape;57;p17"/>
          <p:cNvSpPr txBox="1"/>
          <p:nvPr>
            <p:ph idx="3" type="title"/>
          </p:nvPr>
        </p:nvSpPr>
        <p:spPr>
          <a:xfrm>
            <a:off x="5981531" y="1682850"/>
            <a:ext cx="23055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58" name="Google Shape;58;p17"/>
          <p:cNvSpPr txBox="1"/>
          <p:nvPr>
            <p:ph idx="4" type="subTitle"/>
          </p:nvPr>
        </p:nvSpPr>
        <p:spPr>
          <a:xfrm>
            <a:off x="5981531" y="2269375"/>
            <a:ext cx="23055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9" name="Google Shape;59;p17"/>
          <p:cNvSpPr txBox="1"/>
          <p:nvPr>
            <p:ph idx="5" type="title"/>
          </p:nvPr>
        </p:nvSpPr>
        <p:spPr>
          <a:xfrm>
            <a:off x="5018975" y="1954725"/>
            <a:ext cx="705300" cy="7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60" name="Google Shape;60;p17"/>
          <p:cNvSpPr txBox="1"/>
          <p:nvPr>
            <p:ph idx="6" type="title"/>
          </p:nvPr>
        </p:nvSpPr>
        <p:spPr>
          <a:xfrm>
            <a:off x="2078019" y="3227975"/>
            <a:ext cx="23055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61" name="Google Shape;61;p17"/>
          <p:cNvSpPr txBox="1"/>
          <p:nvPr>
            <p:ph idx="7" type="subTitle"/>
          </p:nvPr>
        </p:nvSpPr>
        <p:spPr>
          <a:xfrm>
            <a:off x="2078019" y="3814500"/>
            <a:ext cx="23055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2" name="Google Shape;62;p17"/>
          <p:cNvSpPr txBox="1"/>
          <p:nvPr>
            <p:ph idx="8" type="title"/>
          </p:nvPr>
        </p:nvSpPr>
        <p:spPr>
          <a:xfrm>
            <a:off x="1116269" y="3499800"/>
            <a:ext cx="705300" cy="7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63" name="Google Shape;63;p17"/>
          <p:cNvSpPr txBox="1"/>
          <p:nvPr>
            <p:ph idx="9" type="title"/>
          </p:nvPr>
        </p:nvSpPr>
        <p:spPr>
          <a:xfrm>
            <a:off x="5981531" y="3227975"/>
            <a:ext cx="23055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64" name="Google Shape;64;p17"/>
          <p:cNvSpPr txBox="1"/>
          <p:nvPr>
            <p:ph idx="13" type="subTitle"/>
          </p:nvPr>
        </p:nvSpPr>
        <p:spPr>
          <a:xfrm>
            <a:off x="5981531" y="3814500"/>
            <a:ext cx="23055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5" name="Google Shape;65;p17"/>
          <p:cNvSpPr txBox="1"/>
          <p:nvPr>
            <p:ph idx="14" type="title"/>
          </p:nvPr>
        </p:nvSpPr>
        <p:spPr>
          <a:xfrm>
            <a:off x="5018975" y="3499796"/>
            <a:ext cx="705300" cy="7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66" name="Google Shape;66;p17"/>
          <p:cNvSpPr txBox="1"/>
          <p:nvPr>
            <p:ph idx="15"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2"/>
        </a:solid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8"/>
          <p:cNvSpPr/>
          <p:nvPr/>
        </p:nvSpPr>
        <p:spPr>
          <a:xfrm flipH="1">
            <a:off x="0" y="1806655"/>
            <a:ext cx="9130118" cy="3351288"/>
          </a:xfrm>
          <a:custGeom>
            <a:rect b="b" l="l" r="r" t="t"/>
            <a:pathLst>
              <a:path extrusionOk="0" h="104597" w="284960">
                <a:moveTo>
                  <a:pt x="259482" y="1"/>
                </a:moveTo>
                <a:cubicBezTo>
                  <a:pt x="245830" y="1"/>
                  <a:pt x="229928" y="1613"/>
                  <a:pt x="214776" y="6966"/>
                </a:cubicBezTo>
                <a:cubicBezTo>
                  <a:pt x="176781" y="20370"/>
                  <a:pt x="138300" y="45446"/>
                  <a:pt x="102038" y="54079"/>
                </a:cubicBezTo>
                <a:cubicBezTo>
                  <a:pt x="71096" y="61435"/>
                  <a:pt x="15441" y="62468"/>
                  <a:pt x="0" y="62620"/>
                </a:cubicBezTo>
                <a:lnTo>
                  <a:pt x="0" y="104596"/>
                </a:lnTo>
                <a:lnTo>
                  <a:pt x="284960" y="104596"/>
                </a:lnTo>
                <a:lnTo>
                  <a:pt x="284960" y="1798"/>
                </a:lnTo>
                <a:cubicBezTo>
                  <a:pt x="278532" y="891"/>
                  <a:pt x="269628" y="1"/>
                  <a:pt x="25948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8"/>
          <p:cNvSpPr/>
          <p:nvPr/>
        </p:nvSpPr>
        <p:spPr>
          <a:xfrm flipH="1">
            <a:off x="0" y="1977817"/>
            <a:ext cx="9130118" cy="3180130"/>
          </a:xfrm>
          <a:custGeom>
            <a:rect b="b" l="l" r="r" t="t"/>
            <a:pathLst>
              <a:path extrusionOk="0" h="99255" w="284960">
                <a:moveTo>
                  <a:pt x="40383" y="1"/>
                </a:moveTo>
                <a:cubicBezTo>
                  <a:pt x="22950" y="1"/>
                  <a:pt x="7885" y="4365"/>
                  <a:pt x="0" y="7156"/>
                </a:cubicBezTo>
                <a:lnTo>
                  <a:pt x="0" y="99254"/>
                </a:lnTo>
                <a:lnTo>
                  <a:pt x="284960" y="99254"/>
                </a:lnTo>
                <a:lnTo>
                  <a:pt x="284960" y="30955"/>
                </a:lnTo>
                <a:cubicBezTo>
                  <a:pt x="279285" y="30817"/>
                  <a:pt x="271857" y="30678"/>
                  <a:pt x="264143" y="30678"/>
                </a:cubicBezTo>
                <a:cubicBezTo>
                  <a:pt x="254956" y="30678"/>
                  <a:pt x="245364" y="30875"/>
                  <a:pt x="237846" y="31502"/>
                </a:cubicBezTo>
                <a:cubicBezTo>
                  <a:pt x="228386" y="32319"/>
                  <a:pt x="212845" y="33550"/>
                  <a:pt x="195709" y="33550"/>
                </a:cubicBezTo>
                <a:cubicBezTo>
                  <a:pt x="175188" y="33550"/>
                  <a:pt x="152380" y="31784"/>
                  <a:pt x="134987" y="25423"/>
                </a:cubicBezTo>
                <a:cubicBezTo>
                  <a:pt x="103072" y="13782"/>
                  <a:pt x="80549" y="3660"/>
                  <a:pt x="50396" y="499"/>
                </a:cubicBezTo>
                <a:cubicBezTo>
                  <a:pt x="46996" y="154"/>
                  <a:pt x="43648" y="1"/>
                  <a:pt x="40383" y="1"/>
                </a:cubicBezTo>
                <a:close/>
              </a:path>
            </a:pathLst>
          </a:custGeom>
          <a:solidFill>
            <a:srgbClr val="000000">
              <a:alpha val="941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18"/>
          <p:cNvSpPr/>
          <p:nvPr/>
        </p:nvSpPr>
        <p:spPr>
          <a:xfrm>
            <a:off x="0" y="3166371"/>
            <a:ext cx="9130118" cy="1992568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8"/>
          <p:cNvSpPr/>
          <p:nvPr/>
        </p:nvSpPr>
        <p:spPr>
          <a:xfrm>
            <a:off x="2912927" y="3167332"/>
            <a:ext cx="4853836" cy="1992568"/>
          </a:xfrm>
          <a:custGeom>
            <a:rect b="b" l="l" r="r" t="t"/>
            <a:pathLst>
              <a:path extrusionOk="0" h="62190" w="151493">
                <a:moveTo>
                  <a:pt x="62373" y="1"/>
                </a:moveTo>
                <a:cubicBezTo>
                  <a:pt x="62373" y="948"/>
                  <a:pt x="58935" y="1145"/>
                  <a:pt x="54026" y="1145"/>
                </a:cubicBezTo>
                <a:cubicBezTo>
                  <a:pt x="50528" y="1145"/>
                  <a:pt x="46283" y="1045"/>
                  <a:pt x="42001" y="1045"/>
                </a:cubicBezTo>
                <a:cubicBezTo>
                  <a:pt x="31268" y="1045"/>
                  <a:pt x="20305" y="1673"/>
                  <a:pt x="20305" y="6080"/>
                </a:cubicBezTo>
                <a:cubicBezTo>
                  <a:pt x="20305" y="9990"/>
                  <a:pt x="28380" y="10414"/>
                  <a:pt x="37216" y="10414"/>
                </a:cubicBezTo>
                <a:cubicBezTo>
                  <a:pt x="39664" y="10414"/>
                  <a:pt x="42170" y="10381"/>
                  <a:pt x="44578" y="10381"/>
                </a:cubicBezTo>
                <a:cubicBezTo>
                  <a:pt x="52671" y="10381"/>
                  <a:pt x="59667" y="10749"/>
                  <a:pt x="59667" y="13952"/>
                </a:cubicBezTo>
                <a:cubicBezTo>
                  <a:pt x="59667" y="21551"/>
                  <a:pt x="1" y="11855"/>
                  <a:pt x="1" y="24591"/>
                </a:cubicBezTo>
                <a:cubicBezTo>
                  <a:pt x="1" y="35715"/>
                  <a:pt x="40548" y="29910"/>
                  <a:pt x="40548" y="37235"/>
                </a:cubicBezTo>
                <a:cubicBezTo>
                  <a:pt x="40548" y="44561"/>
                  <a:pt x="16992" y="38481"/>
                  <a:pt x="16992" y="45108"/>
                </a:cubicBezTo>
                <a:cubicBezTo>
                  <a:pt x="16992" y="47480"/>
                  <a:pt x="21294" y="48003"/>
                  <a:pt x="26790" y="48003"/>
                </a:cubicBezTo>
                <a:cubicBezTo>
                  <a:pt x="31122" y="48003"/>
                  <a:pt x="36195" y="47678"/>
                  <a:pt x="40486" y="47678"/>
                </a:cubicBezTo>
                <a:cubicBezTo>
                  <a:pt x="45817" y="47678"/>
                  <a:pt x="49941" y="48179"/>
                  <a:pt x="49941" y="50427"/>
                </a:cubicBezTo>
                <a:cubicBezTo>
                  <a:pt x="49941" y="56780"/>
                  <a:pt x="28937" y="51187"/>
                  <a:pt x="28937" y="62190"/>
                </a:cubicBezTo>
                <a:lnTo>
                  <a:pt x="105778" y="62190"/>
                </a:lnTo>
                <a:cubicBezTo>
                  <a:pt x="110033" y="62068"/>
                  <a:pt x="118544" y="61461"/>
                  <a:pt x="118544" y="57965"/>
                </a:cubicBezTo>
                <a:cubicBezTo>
                  <a:pt x="118544" y="52372"/>
                  <a:pt x="97267" y="55412"/>
                  <a:pt x="97267" y="50609"/>
                </a:cubicBezTo>
                <a:cubicBezTo>
                  <a:pt x="97267" y="49234"/>
                  <a:pt x="100034" y="48856"/>
                  <a:pt x="103983" y="48856"/>
                </a:cubicBezTo>
                <a:cubicBezTo>
                  <a:pt x="108809" y="48856"/>
                  <a:pt x="115401" y="49420"/>
                  <a:pt x="120865" y="49420"/>
                </a:cubicBezTo>
                <a:cubicBezTo>
                  <a:pt x="126544" y="49420"/>
                  <a:pt x="131006" y="48811"/>
                  <a:pt x="131006" y="46324"/>
                </a:cubicBezTo>
                <a:cubicBezTo>
                  <a:pt x="131006" y="39485"/>
                  <a:pt x="107905" y="43010"/>
                  <a:pt x="107905" y="38238"/>
                </a:cubicBezTo>
                <a:cubicBezTo>
                  <a:pt x="107905" y="36776"/>
                  <a:pt x="111898" y="36466"/>
                  <a:pt x="117467" y="36466"/>
                </a:cubicBezTo>
                <a:cubicBezTo>
                  <a:pt x="121564" y="36466"/>
                  <a:pt x="126514" y="36633"/>
                  <a:pt x="131354" y="36633"/>
                </a:cubicBezTo>
                <a:cubicBezTo>
                  <a:pt x="141672" y="36633"/>
                  <a:pt x="151493" y="35871"/>
                  <a:pt x="151493" y="31095"/>
                </a:cubicBezTo>
                <a:cubicBezTo>
                  <a:pt x="151493" y="21004"/>
                  <a:pt x="108179" y="27083"/>
                  <a:pt x="108179" y="18238"/>
                </a:cubicBezTo>
                <a:cubicBezTo>
                  <a:pt x="108179" y="9393"/>
                  <a:pt x="128210" y="14439"/>
                  <a:pt x="128210" y="9119"/>
                </a:cubicBezTo>
                <a:cubicBezTo>
                  <a:pt x="128210" y="3800"/>
                  <a:pt x="95048" y="10153"/>
                  <a:pt x="95048" y="1794"/>
                </a:cubicBezTo>
                <a:cubicBezTo>
                  <a:pt x="95048" y="1065"/>
                  <a:pt x="95261" y="487"/>
                  <a:pt x="95686" y="1"/>
                </a:cubicBezTo>
                <a:close/>
              </a:path>
            </a:pathLst>
          </a:custGeom>
          <a:solidFill>
            <a:srgbClr val="000000">
              <a:alpha val="3137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18"/>
          <p:cNvSpPr/>
          <p:nvPr/>
        </p:nvSpPr>
        <p:spPr>
          <a:xfrm>
            <a:off x="-8" y="4278883"/>
            <a:ext cx="3742519" cy="873722"/>
          </a:xfrm>
          <a:custGeom>
            <a:rect b="b" l="l" r="r" t="t"/>
            <a:pathLst>
              <a:path extrusionOk="0" h="26646" w="114136">
                <a:moveTo>
                  <a:pt x="26134" y="1"/>
                </a:moveTo>
                <a:cubicBezTo>
                  <a:pt x="13860" y="1"/>
                  <a:pt x="4593" y="1646"/>
                  <a:pt x="0" y="2663"/>
                </a:cubicBezTo>
                <a:lnTo>
                  <a:pt x="0" y="26645"/>
                </a:lnTo>
                <a:lnTo>
                  <a:pt x="114136" y="26645"/>
                </a:lnTo>
                <a:cubicBezTo>
                  <a:pt x="104835" y="20961"/>
                  <a:pt x="87357" y="11691"/>
                  <a:pt x="63071" y="5004"/>
                </a:cubicBezTo>
                <a:cubicBezTo>
                  <a:pt x="49261" y="1198"/>
                  <a:pt x="36604" y="1"/>
                  <a:pt x="26134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3" name="Google Shape;73;p18"/>
          <p:cNvGrpSpPr/>
          <p:nvPr/>
        </p:nvGrpSpPr>
        <p:grpSpPr>
          <a:xfrm>
            <a:off x="8110421" y="1977185"/>
            <a:ext cx="924230" cy="1189141"/>
            <a:chOff x="7838946" y="2070735"/>
            <a:chExt cx="924230" cy="1189141"/>
          </a:xfrm>
        </p:grpSpPr>
        <p:sp>
          <p:nvSpPr>
            <p:cNvPr id="74" name="Google Shape;74;p18"/>
            <p:cNvSpPr/>
            <p:nvPr/>
          </p:nvSpPr>
          <p:spPr>
            <a:xfrm>
              <a:off x="8014241" y="2070735"/>
              <a:ext cx="748935" cy="1160553"/>
            </a:xfrm>
            <a:custGeom>
              <a:rect b="b" l="l" r="r" t="t"/>
              <a:pathLst>
                <a:path extrusionOk="0" h="36222" w="23375">
                  <a:moveTo>
                    <a:pt x="11703" y="0"/>
                  </a:moveTo>
                  <a:cubicBezTo>
                    <a:pt x="11703" y="0"/>
                    <a:pt x="10456" y="2098"/>
                    <a:pt x="8481" y="3374"/>
                  </a:cubicBezTo>
                  <a:cubicBezTo>
                    <a:pt x="6505" y="4681"/>
                    <a:pt x="6049" y="5289"/>
                    <a:pt x="6201" y="6110"/>
                  </a:cubicBezTo>
                  <a:cubicBezTo>
                    <a:pt x="6291" y="6612"/>
                    <a:pt x="6993" y="7018"/>
                    <a:pt x="8041" y="7018"/>
                  </a:cubicBezTo>
                  <a:cubicBezTo>
                    <a:pt x="8770" y="7018"/>
                    <a:pt x="9666" y="6821"/>
                    <a:pt x="10639" y="6323"/>
                  </a:cubicBezTo>
                  <a:lnTo>
                    <a:pt x="10639" y="6323"/>
                  </a:lnTo>
                  <a:cubicBezTo>
                    <a:pt x="10639" y="6323"/>
                    <a:pt x="8997" y="8511"/>
                    <a:pt x="7052" y="9848"/>
                  </a:cubicBezTo>
                  <a:cubicBezTo>
                    <a:pt x="5137" y="11186"/>
                    <a:pt x="2949" y="12736"/>
                    <a:pt x="3709" y="14408"/>
                  </a:cubicBezTo>
                  <a:cubicBezTo>
                    <a:pt x="4211" y="15481"/>
                    <a:pt x="5127" y="15935"/>
                    <a:pt x="6230" y="15935"/>
                  </a:cubicBezTo>
                  <a:cubicBezTo>
                    <a:pt x="7595" y="15935"/>
                    <a:pt x="9248" y="15240"/>
                    <a:pt x="10760" y="14165"/>
                  </a:cubicBezTo>
                  <a:lnTo>
                    <a:pt x="10760" y="14165"/>
                  </a:lnTo>
                  <a:cubicBezTo>
                    <a:pt x="10760" y="14165"/>
                    <a:pt x="8177" y="17417"/>
                    <a:pt x="5532" y="19149"/>
                  </a:cubicBezTo>
                  <a:cubicBezTo>
                    <a:pt x="2918" y="20912"/>
                    <a:pt x="2189" y="21733"/>
                    <a:pt x="2797" y="23496"/>
                  </a:cubicBezTo>
                  <a:cubicBezTo>
                    <a:pt x="3137" y="24517"/>
                    <a:pt x="4502" y="25243"/>
                    <a:pt x="6158" y="25243"/>
                  </a:cubicBezTo>
                  <a:cubicBezTo>
                    <a:pt x="7310" y="25243"/>
                    <a:pt x="8603" y="24891"/>
                    <a:pt x="9788" y="24043"/>
                  </a:cubicBezTo>
                  <a:lnTo>
                    <a:pt x="9788" y="24043"/>
                  </a:lnTo>
                  <a:cubicBezTo>
                    <a:pt x="9787" y="24044"/>
                    <a:pt x="6140" y="27964"/>
                    <a:pt x="3161" y="29758"/>
                  </a:cubicBezTo>
                  <a:cubicBezTo>
                    <a:pt x="61" y="31551"/>
                    <a:pt x="0" y="35441"/>
                    <a:pt x="3800" y="36141"/>
                  </a:cubicBezTo>
                  <a:cubicBezTo>
                    <a:pt x="4116" y="36196"/>
                    <a:pt x="4453" y="36222"/>
                    <a:pt x="4804" y="36222"/>
                  </a:cubicBezTo>
                  <a:cubicBezTo>
                    <a:pt x="7525" y="36222"/>
                    <a:pt x="11056" y="34670"/>
                    <a:pt x="11703" y="33405"/>
                  </a:cubicBezTo>
                  <a:cubicBezTo>
                    <a:pt x="12349" y="34670"/>
                    <a:pt x="15833" y="36222"/>
                    <a:pt x="18564" y="36222"/>
                  </a:cubicBezTo>
                  <a:cubicBezTo>
                    <a:pt x="18916" y="36222"/>
                    <a:pt x="19256" y="36196"/>
                    <a:pt x="19575" y="36141"/>
                  </a:cubicBezTo>
                  <a:cubicBezTo>
                    <a:pt x="23375" y="35441"/>
                    <a:pt x="23314" y="31581"/>
                    <a:pt x="20213" y="29758"/>
                  </a:cubicBezTo>
                  <a:cubicBezTo>
                    <a:pt x="17204" y="27995"/>
                    <a:pt x="13588" y="24044"/>
                    <a:pt x="13587" y="24043"/>
                  </a:cubicBezTo>
                  <a:lnTo>
                    <a:pt x="13587" y="24043"/>
                  </a:lnTo>
                  <a:cubicBezTo>
                    <a:pt x="14760" y="24891"/>
                    <a:pt x="16045" y="25243"/>
                    <a:pt x="17195" y="25243"/>
                  </a:cubicBezTo>
                  <a:cubicBezTo>
                    <a:pt x="18847" y="25243"/>
                    <a:pt x="20220" y="24517"/>
                    <a:pt x="20578" y="23496"/>
                  </a:cubicBezTo>
                  <a:cubicBezTo>
                    <a:pt x="21156" y="21733"/>
                    <a:pt x="20487" y="20912"/>
                    <a:pt x="17843" y="19149"/>
                  </a:cubicBezTo>
                  <a:cubicBezTo>
                    <a:pt x="15229" y="17417"/>
                    <a:pt x="12645" y="14165"/>
                    <a:pt x="12645" y="14165"/>
                  </a:cubicBezTo>
                  <a:lnTo>
                    <a:pt x="12645" y="14165"/>
                  </a:lnTo>
                  <a:cubicBezTo>
                    <a:pt x="14158" y="15240"/>
                    <a:pt x="15810" y="15935"/>
                    <a:pt x="17170" y="15935"/>
                  </a:cubicBezTo>
                  <a:cubicBezTo>
                    <a:pt x="18269" y="15935"/>
                    <a:pt x="19177" y="15481"/>
                    <a:pt x="19666" y="14408"/>
                  </a:cubicBezTo>
                  <a:cubicBezTo>
                    <a:pt x="20426" y="12706"/>
                    <a:pt x="18298" y="11186"/>
                    <a:pt x="16323" y="9848"/>
                  </a:cubicBezTo>
                  <a:cubicBezTo>
                    <a:pt x="14408" y="8511"/>
                    <a:pt x="12767" y="6323"/>
                    <a:pt x="12766" y="6323"/>
                  </a:cubicBezTo>
                  <a:lnTo>
                    <a:pt x="12766" y="6323"/>
                  </a:lnTo>
                  <a:cubicBezTo>
                    <a:pt x="13736" y="6826"/>
                    <a:pt x="14638" y="7027"/>
                    <a:pt x="15373" y="7027"/>
                  </a:cubicBezTo>
                  <a:cubicBezTo>
                    <a:pt x="16411" y="7027"/>
                    <a:pt x="17115" y="6626"/>
                    <a:pt x="17204" y="6110"/>
                  </a:cubicBezTo>
                  <a:cubicBezTo>
                    <a:pt x="17356" y="5289"/>
                    <a:pt x="16900" y="4681"/>
                    <a:pt x="14925" y="3374"/>
                  </a:cubicBezTo>
                  <a:cubicBezTo>
                    <a:pt x="12949" y="2098"/>
                    <a:pt x="11703" y="0"/>
                    <a:pt x="117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18"/>
            <p:cNvSpPr/>
            <p:nvPr/>
          </p:nvSpPr>
          <p:spPr>
            <a:xfrm>
              <a:off x="8089216" y="2070735"/>
              <a:ext cx="597033" cy="1138509"/>
            </a:xfrm>
            <a:custGeom>
              <a:rect b="b" l="l" r="r" t="t"/>
              <a:pathLst>
                <a:path extrusionOk="0" h="35534" w="18634">
                  <a:moveTo>
                    <a:pt x="9332" y="0"/>
                  </a:moveTo>
                  <a:cubicBezTo>
                    <a:pt x="9332" y="0"/>
                    <a:pt x="8329" y="2067"/>
                    <a:pt x="6779" y="3313"/>
                  </a:cubicBezTo>
                  <a:cubicBezTo>
                    <a:pt x="5229" y="4560"/>
                    <a:pt x="4834" y="5167"/>
                    <a:pt x="4955" y="6019"/>
                  </a:cubicBezTo>
                  <a:cubicBezTo>
                    <a:pt x="5026" y="6499"/>
                    <a:pt x="5587" y="6886"/>
                    <a:pt x="6413" y="6886"/>
                  </a:cubicBezTo>
                  <a:cubicBezTo>
                    <a:pt x="6997" y="6886"/>
                    <a:pt x="7713" y="6692"/>
                    <a:pt x="8481" y="6201"/>
                  </a:cubicBezTo>
                  <a:lnTo>
                    <a:pt x="8481" y="6201"/>
                  </a:lnTo>
                  <a:cubicBezTo>
                    <a:pt x="8481" y="6201"/>
                    <a:pt x="7204" y="8359"/>
                    <a:pt x="5624" y="9666"/>
                  </a:cubicBezTo>
                  <a:cubicBezTo>
                    <a:pt x="4074" y="10943"/>
                    <a:pt x="2372" y="12462"/>
                    <a:pt x="2980" y="14134"/>
                  </a:cubicBezTo>
                  <a:cubicBezTo>
                    <a:pt x="3360" y="15195"/>
                    <a:pt x="4083" y="15642"/>
                    <a:pt x="4960" y="15642"/>
                  </a:cubicBezTo>
                  <a:cubicBezTo>
                    <a:pt x="6043" y="15642"/>
                    <a:pt x="7363" y="14962"/>
                    <a:pt x="8572" y="13921"/>
                  </a:cubicBezTo>
                  <a:lnTo>
                    <a:pt x="8572" y="13921"/>
                  </a:lnTo>
                  <a:cubicBezTo>
                    <a:pt x="8572" y="13922"/>
                    <a:pt x="6505" y="17052"/>
                    <a:pt x="4408" y="18785"/>
                  </a:cubicBezTo>
                  <a:cubicBezTo>
                    <a:pt x="2341" y="20487"/>
                    <a:pt x="1764" y="21277"/>
                    <a:pt x="2250" y="23040"/>
                  </a:cubicBezTo>
                  <a:cubicBezTo>
                    <a:pt x="2536" y="24060"/>
                    <a:pt x="3623" y="24774"/>
                    <a:pt x="4933" y="24774"/>
                  </a:cubicBezTo>
                  <a:cubicBezTo>
                    <a:pt x="5849" y="24774"/>
                    <a:pt x="6874" y="24425"/>
                    <a:pt x="7812" y="23587"/>
                  </a:cubicBezTo>
                  <a:lnTo>
                    <a:pt x="7812" y="23587"/>
                  </a:lnTo>
                  <a:cubicBezTo>
                    <a:pt x="7812" y="23588"/>
                    <a:pt x="4925" y="27478"/>
                    <a:pt x="2524" y="29180"/>
                  </a:cubicBezTo>
                  <a:cubicBezTo>
                    <a:pt x="62" y="30973"/>
                    <a:pt x="1" y="34773"/>
                    <a:pt x="3010" y="35441"/>
                  </a:cubicBezTo>
                  <a:cubicBezTo>
                    <a:pt x="3281" y="35505"/>
                    <a:pt x="3570" y="35534"/>
                    <a:pt x="3871" y="35534"/>
                  </a:cubicBezTo>
                  <a:cubicBezTo>
                    <a:pt x="6038" y="35534"/>
                    <a:pt x="8791" y="34025"/>
                    <a:pt x="9271" y="32797"/>
                  </a:cubicBezTo>
                  <a:cubicBezTo>
                    <a:pt x="9778" y="34025"/>
                    <a:pt x="12512" y="35534"/>
                    <a:pt x="14694" y="35534"/>
                  </a:cubicBezTo>
                  <a:cubicBezTo>
                    <a:pt x="14997" y="35534"/>
                    <a:pt x="15289" y="35505"/>
                    <a:pt x="15563" y="35441"/>
                  </a:cubicBezTo>
                  <a:cubicBezTo>
                    <a:pt x="18633" y="34803"/>
                    <a:pt x="18603" y="30973"/>
                    <a:pt x="16110" y="29180"/>
                  </a:cubicBezTo>
                  <a:cubicBezTo>
                    <a:pt x="13740" y="27478"/>
                    <a:pt x="10852" y="23588"/>
                    <a:pt x="10852" y="23587"/>
                  </a:cubicBezTo>
                  <a:lnTo>
                    <a:pt x="10852" y="23587"/>
                  </a:lnTo>
                  <a:cubicBezTo>
                    <a:pt x="11785" y="24420"/>
                    <a:pt x="12804" y="24765"/>
                    <a:pt x="13714" y="24765"/>
                  </a:cubicBezTo>
                  <a:cubicBezTo>
                    <a:pt x="15028" y="24765"/>
                    <a:pt x="16115" y="24046"/>
                    <a:pt x="16384" y="23040"/>
                  </a:cubicBezTo>
                  <a:cubicBezTo>
                    <a:pt x="16840" y="21308"/>
                    <a:pt x="16323" y="20517"/>
                    <a:pt x="14226" y="18785"/>
                  </a:cubicBezTo>
                  <a:cubicBezTo>
                    <a:pt x="12129" y="17052"/>
                    <a:pt x="10092" y="13922"/>
                    <a:pt x="10092" y="13921"/>
                  </a:cubicBezTo>
                  <a:lnTo>
                    <a:pt x="10092" y="13921"/>
                  </a:lnTo>
                  <a:cubicBezTo>
                    <a:pt x="11284" y="14962"/>
                    <a:pt x="12597" y="15642"/>
                    <a:pt x="13676" y="15642"/>
                  </a:cubicBezTo>
                  <a:cubicBezTo>
                    <a:pt x="14551" y="15642"/>
                    <a:pt x="15274" y="15195"/>
                    <a:pt x="15655" y="14134"/>
                  </a:cubicBezTo>
                  <a:cubicBezTo>
                    <a:pt x="16262" y="12462"/>
                    <a:pt x="14560" y="10943"/>
                    <a:pt x="13010" y="9666"/>
                  </a:cubicBezTo>
                  <a:cubicBezTo>
                    <a:pt x="11460" y="8359"/>
                    <a:pt x="10153" y="6201"/>
                    <a:pt x="10153" y="6201"/>
                  </a:cubicBezTo>
                  <a:lnTo>
                    <a:pt x="10153" y="6201"/>
                  </a:lnTo>
                  <a:cubicBezTo>
                    <a:pt x="10918" y="6703"/>
                    <a:pt x="11636" y="6899"/>
                    <a:pt x="12223" y="6899"/>
                  </a:cubicBezTo>
                  <a:cubicBezTo>
                    <a:pt x="13058" y="6899"/>
                    <a:pt x="13625" y="6501"/>
                    <a:pt x="13679" y="6019"/>
                  </a:cubicBezTo>
                  <a:cubicBezTo>
                    <a:pt x="13800" y="5167"/>
                    <a:pt x="13436" y="4560"/>
                    <a:pt x="11855" y="3313"/>
                  </a:cubicBezTo>
                  <a:cubicBezTo>
                    <a:pt x="10305" y="2067"/>
                    <a:pt x="9332" y="0"/>
                    <a:pt x="93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" name="Google Shape;76;p18"/>
            <p:cNvSpPr/>
            <p:nvPr/>
          </p:nvSpPr>
          <p:spPr>
            <a:xfrm>
              <a:off x="8359961" y="2123314"/>
              <a:ext cx="58473" cy="1136555"/>
            </a:xfrm>
            <a:custGeom>
              <a:rect b="b" l="l" r="r" t="t"/>
              <a:pathLst>
                <a:path extrusionOk="0" h="35473" w="1825">
                  <a:moveTo>
                    <a:pt x="913" y="1"/>
                  </a:moveTo>
                  <a:lnTo>
                    <a:pt x="1" y="35472"/>
                  </a:lnTo>
                  <a:lnTo>
                    <a:pt x="1824" y="35472"/>
                  </a:lnTo>
                  <a:lnTo>
                    <a:pt x="91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" name="Google Shape;77;p18"/>
            <p:cNvSpPr/>
            <p:nvPr/>
          </p:nvSpPr>
          <p:spPr>
            <a:xfrm>
              <a:off x="8260635" y="2161315"/>
              <a:ext cx="259075" cy="90577"/>
            </a:xfrm>
            <a:custGeom>
              <a:rect b="b" l="l" r="r" t="t"/>
              <a:pathLst>
                <a:path extrusionOk="0" h="2827" w="8086">
                  <a:moveTo>
                    <a:pt x="4043" y="0"/>
                  </a:moveTo>
                  <a:lnTo>
                    <a:pt x="3891" y="182"/>
                  </a:lnTo>
                  <a:cubicBezTo>
                    <a:pt x="2949" y="1459"/>
                    <a:pt x="1490" y="2280"/>
                    <a:pt x="0" y="2827"/>
                  </a:cubicBezTo>
                  <a:cubicBezTo>
                    <a:pt x="426" y="2796"/>
                    <a:pt x="821" y="2644"/>
                    <a:pt x="1186" y="2523"/>
                  </a:cubicBezTo>
                  <a:cubicBezTo>
                    <a:pt x="2294" y="2154"/>
                    <a:pt x="3322" y="1519"/>
                    <a:pt x="4047" y="594"/>
                  </a:cubicBezTo>
                  <a:lnTo>
                    <a:pt x="4047" y="594"/>
                  </a:lnTo>
                  <a:cubicBezTo>
                    <a:pt x="5054" y="1811"/>
                    <a:pt x="6556" y="2538"/>
                    <a:pt x="8086" y="2827"/>
                  </a:cubicBezTo>
                  <a:cubicBezTo>
                    <a:pt x="6505" y="2219"/>
                    <a:pt x="4985" y="1368"/>
                    <a:pt x="4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18"/>
            <p:cNvSpPr/>
            <p:nvPr/>
          </p:nvSpPr>
          <p:spPr>
            <a:xfrm>
              <a:off x="8215842" y="2369708"/>
              <a:ext cx="348659" cy="121784"/>
            </a:xfrm>
            <a:custGeom>
              <a:rect b="b" l="l" r="r" t="t"/>
              <a:pathLst>
                <a:path extrusionOk="0" h="3801" w="10882">
                  <a:moveTo>
                    <a:pt x="5441" y="1"/>
                  </a:moveTo>
                  <a:cubicBezTo>
                    <a:pt x="5107" y="548"/>
                    <a:pt x="4681" y="1004"/>
                    <a:pt x="4225" y="1429"/>
                  </a:cubicBezTo>
                  <a:cubicBezTo>
                    <a:pt x="3009" y="2524"/>
                    <a:pt x="1520" y="3283"/>
                    <a:pt x="0" y="3800"/>
                  </a:cubicBezTo>
                  <a:cubicBezTo>
                    <a:pt x="578" y="3709"/>
                    <a:pt x="1064" y="3557"/>
                    <a:pt x="1611" y="3375"/>
                  </a:cubicBezTo>
                  <a:cubicBezTo>
                    <a:pt x="3086" y="2767"/>
                    <a:pt x="4451" y="1940"/>
                    <a:pt x="5444" y="657"/>
                  </a:cubicBezTo>
                  <a:lnTo>
                    <a:pt x="5444" y="657"/>
                  </a:lnTo>
                  <a:cubicBezTo>
                    <a:pt x="6785" y="2334"/>
                    <a:pt x="8805" y="3391"/>
                    <a:pt x="10882" y="3800"/>
                  </a:cubicBezTo>
                  <a:cubicBezTo>
                    <a:pt x="8785" y="3101"/>
                    <a:pt x="6748" y="1916"/>
                    <a:pt x="5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" name="Google Shape;79;p18"/>
            <p:cNvSpPr/>
            <p:nvPr/>
          </p:nvSpPr>
          <p:spPr>
            <a:xfrm>
              <a:off x="8174926" y="2659934"/>
              <a:ext cx="432444" cy="144180"/>
            </a:xfrm>
            <a:custGeom>
              <a:rect b="b" l="l" r="r" t="t"/>
              <a:pathLst>
                <a:path extrusionOk="0" h="4500" w="13497">
                  <a:moveTo>
                    <a:pt x="6384" y="1"/>
                  </a:moveTo>
                  <a:cubicBezTo>
                    <a:pt x="6420" y="54"/>
                    <a:pt x="6457" y="107"/>
                    <a:pt x="6494" y="159"/>
                  </a:cubicBezTo>
                  <a:lnTo>
                    <a:pt x="6494" y="159"/>
                  </a:lnTo>
                  <a:cubicBezTo>
                    <a:pt x="4883" y="2320"/>
                    <a:pt x="2456" y="3661"/>
                    <a:pt x="1" y="4499"/>
                  </a:cubicBezTo>
                  <a:cubicBezTo>
                    <a:pt x="669" y="4378"/>
                    <a:pt x="1308" y="4134"/>
                    <a:pt x="1976" y="3922"/>
                  </a:cubicBezTo>
                  <a:cubicBezTo>
                    <a:pt x="3844" y="3192"/>
                    <a:pt x="5543" y="2070"/>
                    <a:pt x="6752" y="502"/>
                  </a:cubicBezTo>
                  <a:lnTo>
                    <a:pt x="6752" y="502"/>
                  </a:lnTo>
                  <a:cubicBezTo>
                    <a:pt x="8409" y="2607"/>
                    <a:pt x="10900" y="3907"/>
                    <a:pt x="13496" y="4499"/>
                  </a:cubicBezTo>
                  <a:cubicBezTo>
                    <a:pt x="10999" y="3667"/>
                    <a:pt x="8590" y="2340"/>
                    <a:pt x="6978" y="207"/>
                  </a:cubicBezTo>
                  <a:lnTo>
                    <a:pt x="6978" y="207"/>
                  </a:lnTo>
                  <a:lnTo>
                    <a:pt x="71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" name="Google Shape;80;p18"/>
            <p:cNvSpPr/>
            <p:nvPr/>
          </p:nvSpPr>
          <p:spPr>
            <a:xfrm>
              <a:off x="8152529" y="2962815"/>
              <a:ext cx="475281" cy="160713"/>
            </a:xfrm>
            <a:custGeom>
              <a:rect b="b" l="l" r="r" t="t"/>
              <a:pathLst>
                <a:path extrusionOk="0" h="5016" w="14834">
                  <a:moveTo>
                    <a:pt x="7387" y="1"/>
                  </a:moveTo>
                  <a:lnTo>
                    <a:pt x="7235" y="213"/>
                  </a:lnTo>
                  <a:cubicBezTo>
                    <a:pt x="5532" y="2584"/>
                    <a:pt x="2797" y="4104"/>
                    <a:pt x="0" y="5016"/>
                  </a:cubicBezTo>
                  <a:cubicBezTo>
                    <a:pt x="2867" y="4395"/>
                    <a:pt x="5620" y="2941"/>
                    <a:pt x="7418" y="625"/>
                  </a:cubicBezTo>
                  <a:lnTo>
                    <a:pt x="7418" y="625"/>
                  </a:lnTo>
                  <a:cubicBezTo>
                    <a:pt x="9245" y="2941"/>
                    <a:pt x="11996" y="4395"/>
                    <a:pt x="14834" y="5016"/>
                  </a:cubicBezTo>
                  <a:cubicBezTo>
                    <a:pt x="12068" y="4104"/>
                    <a:pt x="9332" y="2584"/>
                    <a:pt x="7539" y="213"/>
                  </a:cubicBezTo>
                  <a:lnTo>
                    <a:pt x="738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18"/>
            <p:cNvSpPr/>
            <p:nvPr/>
          </p:nvSpPr>
          <p:spPr>
            <a:xfrm>
              <a:off x="7838946" y="2349266"/>
              <a:ext cx="571690" cy="890135"/>
            </a:xfrm>
            <a:custGeom>
              <a:rect b="b" l="l" r="r" t="t"/>
              <a:pathLst>
                <a:path extrusionOk="0" h="27782" w="17843">
                  <a:moveTo>
                    <a:pt x="8936" y="0"/>
                  </a:moveTo>
                  <a:cubicBezTo>
                    <a:pt x="8936" y="0"/>
                    <a:pt x="7964" y="1611"/>
                    <a:pt x="6444" y="2584"/>
                  </a:cubicBezTo>
                  <a:cubicBezTo>
                    <a:pt x="4924" y="3587"/>
                    <a:pt x="4590" y="4043"/>
                    <a:pt x="4711" y="4681"/>
                  </a:cubicBezTo>
                  <a:cubicBezTo>
                    <a:pt x="4765" y="5056"/>
                    <a:pt x="5301" y="5358"/>
                    <a:pt x="6104" y="5358"/>
                  </a:cubicBezTo>
                  <a:cubicBezTo>
                    <a:pt x="6668" y="5358"/>
                    <a:pt x="7364" y="5209"/>
                    <a:pt x="8116" y="4833"/>
                  </a:cubicBezTo>
                  <a:lnTo>
                    <a:pt x="8116" y="4833"/>
                  </a:lnTo>
                  <a:cubicBezTo>
                    <a:pt x="8116" y="4833"/>
                    <a:pt x="6869" y="6505"/>
                    <a:pt x="5380" y="7538"/>
                  </a:cubicBezTo>
                  <a:cubicBezTo>
                    <a:pt x="3891" y="8572"/>
                    <a:pt x="2219" y="9727"/>
                    <a:pt x="2827" y="11034"/>
                  </a:cubicBezTo>
                  <a:cubicBezTo>
                    <a:pt x="3212" y="11860"/>
                    <a:pt x="3928" y="12212"/>
                    <a:pt x="4790" y="12212"/>
                  </a:cubicBezTo>
                  <a:cubicBezTo>
                    <a:pt x="5832" y="12212"/>
                    <a:pt x="7089" y="11697"/>
                    <a:pt x="8237" y="10882"/>
                  </a:cubicBezTo>
                  <a:lnTo>
                    <a:pt x="8237" y="10882"/>
                  </a:lnTo>
                  <a:cubicBezTo>
                    <a:pt x="8237" y="10882"/>
                    <a:pt x="6261" y="13344"/>
                    <a:pt x="4255" y="14681"/>
                  </a:cubicBezTo>
                  <a:cubicBezTo>
                    <a:pt x="2219" y="16019"/>
                    <a:pt x="1702" y="16657"/>
                    <a:pt x="2158" y="17995"/>
                  </a:cubicBezTo>
                  <a:cubicBezTo>
                    <a:pt x="2430" y="18773"/>
                    <a:pt x="3500" y="19336"/>
                    <a:pt x="4777" y="19336"/>
                  </a:cubicBezTo>
                  <a:cubicBezTo>
                    <a:pt x="5643" y="19336"/>
                    <a:pt x="6605" y="19077"/>
                    <a:pt x="7477" y="18450"/>
                  </a:cubicBezTo>
                  <a:lnTo>
                    <a:pt x="7477" y="18450"/>
                  </a:lnTo>
                  <a:cubicBezTo>
                    <a:pt x="7477" y="18451"/>
                    <a:pt x="4711" y="21429"/>
                    <a:pt x="2371" y="22797"/>
                  </a:cubicBezTo>
                  <a:cubicBezTo>
                    <a:pt x="30" y="24165"/>
                    <a:pt x="0" y="27174"/>
                    <a:pt x="2888" y="27721"/>
                  </a:cubicBezTo>
                  <a:cubicBezTo>
                    <a:pt x="3127" y="27762"/>
                    <a:pt x="3382" y="27781"/>
                    <a:pt x="3647" y="27781"/>
                  </a:cubicBezTo>
                  <a:cubicBezTo>
                    <a:pt x="5733" y="27781"/>
                    <a:pt x="8420" y="26595"/>
                    <a:pt x="8906" y="25624"/>
                  </a:cubicBezTo>
                  <a:cubicBezTo>
                    <a:pt x="9418" y="26595"/>
                    <a:pt x="12085" y="27781"/>
                    <a:pt x="14166" y="27781"/>
                  </a:cubicBezTo>
                  <a:cubicBezTo>
                    <a:pt x="14430" y="27781"/>
                    <a:pt x="14685" y="27762"/>
                    <a:pt x="14924" y="27721"/>
                  </a:cubicBezTo>
                  <a:cubicBezTo>
                    <a:pt x="17842" y="27174"/>
                    <a:pt x="17782" y="24165"/>
                    <a:pt x="15411" y="22797"/>
                  </a:cubicBezTo>
                  <a:cubicBezTo>
                    <a:pt x="13101" y="21490"/>
                    <a:pt x="10365" y="18451"/>
                    <a:pt x="10365" y="18450"/>
                  </a:cubicBezTo>
                  <a:lnTo>
                    <a:pt x="10365" y="18450"/>
                  </a:lnTo>
                  <a:cubicBezTo>
                    <a:pt x="11269" y="19082"/>
                    <a:pt x="12248" y="19345"/>
                    <a:pt x="13120" y="19345"/>
                  </a:cubicBezTo>
                  <a:cubicBezTo>
                    <a:pt x="14389" y="19345"/>
                    <a:pt x="15432" y="18787"/>
                    <a:pt x="15684" y="17995"/>
                  </a:cubicBezTo>
                  <a:cubicBezTo>
                    <a:pt x="16140" y="16657"/>
                    <a:pt x="15623" y="16019"/>
                    <a:pt x="13587" y="14681"/>
                  </a:cubicBezTo>
                  <a:cubicBezTo>
                    <a:pt x="11581" y="13344"/>
                    <a:pt x="9605" y="10882"/>
                    <a:pt x="9605" y="10882"/>
                  </a:cubicBezTo>
                  <a:lnTo>
                    <a:pt x="9605" y="10882"/>
                  </a:lnTo>
                  <a:cubicBezTo>
                    <a:pt x="10756" y="11700"/>
                    <a:pt x="12018" y="12224"/>
                    <a:pt x="13062" y="12224"/>
                  </a:cubicBezTo>
                  <a:cubicBezTo>
                    <a:pt x="13920" y="12224"/>
                    <a:pt x="14632" y="11870"/>
                    <a:pt x="15016" y="11034"/>
                  </a:cubicBezTo>
                  <a:cubicBezTo>
                    <a:pt x="15623" y="9727"/>
                    <a:pt x="13952" y="8572"/>
                    <a:pt x="12462" y="7538"/>
                  </a:cubicBezTo>
                  <a:cubicBezTo>
                    <a:pt x="10973" y="6505"/>
                    <a:pt x="9727" y="4833"/>
                    <a:pt x="9727" y="4833"/>
                  </a:cubicBezTo>
                  <a:lnTo>
                    <a:pt x="9727" y="4833"/>
                  </a:lnTo>
                  <a:cubicBezTo>
                    <a:pt x="10472" y="5225"/>
                    <a:pt x="11169" y="5380"/>
                    <a:pt x="11737" y="5380"/>
                  </a:cubicBezTo>
                  <a:cubicBezTo>
                    <a:pt x="12536" y="5380"/>
                    <a:pt x="13078" y="5072"/>
                    <a:pt x="13131" y="4681"/>
                  </a:cubicBezTo>
                  <a:cubicBezTo>
                    <a:pt x="13253" y="4043"/>
                    <a:pt x="12918" y="3587"/>
                    <a:pt x="11398" y="2584"/>
                  </a:cubicBezTo>
                  <a:cubicBezTo>
                    <a:pt x="9879" y="1611"/>
                    <a:pt x="8936" y="0"/>
                    <a:pt x="8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18"/>
            <p:cNvSpPr/>
            <p:nvPr/>
          </p:nvSpPr>
          <p:spPr>
            <a:xfrm>
              <a:off x="7899310" y="2349266"/>
              <a:ext cx="451924" cy="871680"/>
            </a:xfrm>
            <a:custGeom>
              <a:rect b="b" l="l" r="r" t="t"/>
              <a:pathLst>
                <a:path extrusionOk="0" h="27206" w="14105">
                  <a:moveTo>
                    <a:pt x="7083" y="0"/>
                  </a:moveTo>
                  <a:cubicBezTo>
                    <a:pt x="7083" y="0"/>
                    <a:pt x="6323" y="1611"/>
                    <a:pt x="5107" y="2554"/>
                  </a:cubicBezTo>
                  <a:cubicBezTo>
                    <a:pt x="3891" y="3496"/>
                    <a:pt x="3618" y="3952"/>
                    <a:pt x="3739" y="4590"/>
                  </a:cubicBezTo>
                  <a:cubicBezTo>
                    <a:pt x="3774" y="4976"/>
                    <a:pt x="4193" y="5270"/>
                    <a:pt x="4815" y="5270"/>
                  </a:cubicBezTo>
                  <a:cubicBezTo>
                    <a:pt x="5272" y="5270"/>
                    <a:pt x="5839" y="5111"/>
                    <a:pt x="6444" y="4712"/>
                  </a:cubicBezTo>
                  <a:lnTo>
                    <a:pt x="6444" y="4712"/>
                  </a:lnTo>
                  <a:cubicBezTo>
                    <a:pt x="6444" y="4712"/>
                    <a:pt x="5441" y="6384"/>
                    <a:pt x="4256" y="7387"/>
                  </a:cubicBezTo>
                  <a:cubicBezTo>
                    <a:pt x="3071" y="8359"/>
                    <a:pt x="1764" y="9545"/>
                    <a:pt x="2250" y="10791"/>
                  </a:cubicBezTo>
                  <a:cubicBezTo>
                    <a:pt x="2551" y="11612"/>
                    <a:pt x="3111" y="11958"/>
                    <a:pt x="3787" y="11958"/>
                  </a:cubicBezTo>
                  <a:cubicBezTo>
                    <a:pt x="4614" y="11958"/>
                    <a:pt x="5616" y="11441"/>
                    <a:pt x="6536" y="10639"/>
                  </a:cubicBezTo>
                  <a:lnTo>
                    <a:pt x="6536" y="10639"/>
                  </a:lnTo>
                  <a:cubicBezTo>
                    <a:pt x="6535" y="10639"/>
                    <a:pt x="4985" y="13040"/>
                    <a:pt x="3405" y="14377"/>
                  </a:cubicBezTo>
                  <a:cubicBezTo>
                    <a:pt x="1794" y="15715"/>
                    <a:pt x="1368" y="16323"/>
                    <a:pt x="1733" y="17630"/>
                  </a:cubicBezTo>
                  <a:cubicBezTo>
                    <a:pt x="1931" y="18421"/>
                    <a:pt x="2767" y="18967"/>
                    <a:pt x="3781" y="18967"/>
                  </a:cubicBezTo>
                  <a:cubicBezTo>
                    <a:pt x="4482" y="18967"/>
                    <a:pt x="5268" y="18707"/>
                    <a:pt x="5989" y="18086"/>
                  </a:cubicBezTo>
                  <a:lnTo>
                    <a:pt x="5989" y="18086"/>
                  </a:lnTo>
                  <a:cubicBezTo>
                    <a:pt x="5988" y="18086"/>
                    <a:pt x="3769" y="21065"/>
                    <a:pt x="1915" y="22341"/>
                  </a:cubicBezTo>
                  <a:cubicBezTo>
                    <a:pt x="1" y="23709"/>
                    <a:pt x="1" y="26657"/>
                    <a:pt x="2280" y="27144"/>
                  </a:cubicBezTo>
                  <a:cubicBezTo>
                    <a:pt x="2482" y="27186"/>
                    <a:pt x="2697" y="27206"/>
                    <a:pt x="2919" y="27206"/>
                  </a:cubicBezTo>
                  <a:cubicBezTo>
                    <a:pt x="4600" y="27206"/>
                    <a:pt x="6710" y="26070"/>
                    <a:pt x="7113" y="25077"/>
                  </a:cubicBezTo>
                  <a:cubicBezTo>
                    <a:pt x="7520" y="26027"/>
                    <a:pt x="9650" y="27196"/>
                    <a:pt x="11335" y="27196"/>
                  </a:cubicBezTo>
                  <a:cubicBezTo>
                    <a:pt x="11536" y="27196"/>
                    <a:pt x="11731" y="27179"/>
                    <a:pt x="11916" y="27144"/>
                  </a:cubicBezTo>
                  <a:cubicBezTo>
                    <a:pt x="14104" y="26657"/>
                    <a:pt x="14074" y="23709"/>
                    <a:pt x="12220" y="22341"/>
                  </a:cubicBezTo>
                  <a:cubicBezTo>
                    <a:pt x="10396" y="21034"/>
                    <a:pt x="8177" y="18086"/>
                    <a:pt x="8177" y="18086"/>
                  </a:cubicBezTo>
                  <a:lnTo>
                    <a:pt x="8177" y="18086"/>
                  </a:lnTo>
                  <a:cubicBezTo>
                    <a:pt x="8897" y="18707"/>
                    <a:pt x="9678" y="18967"/>
                    <a:pt x="10375" y="18967"/>
                  </a:cubicBezTo>
                  <a:cubicBezTo>
                    <a:pt x="11384" y="18967"/>
                    <a:pt x="12217" y="18421"/>
                    <a:pt x="12432" y="17630"/>
                  </a:cubicBezTo>
                  <a:cubicBezTo>
                    <a:pt x="12767" y="16323"/>
                    <a:pt x="12372" y="15715"/>
                    <a:pt x="10761" y="14377"/>
                  </a:cubicBezTo>
                  <a:cubicBezTo>
                    <a:pt x="9180" y="13040"/>
                    <a:pt x="7600" y="10639"/>
                    <a:pt x="7599" y="10639"/>
                  </a:cubicBezTo>
                  <a:lnTo>
                    <a:pt x="7599" y="10639"/>
                  </a:lnTo>
                  <a:cubicBezTo>
                    <a:pt x="8519" y="11441"/>
                    <a:pt x="9521" y="11958"/>
                    <a:pt x="10353" y="11958"/>
                  </a:cubicBezTo>
                  <a:cubicBezTo>
                    <a:pt x="11034" y="11958"/>
                    <a:pt x="11601" y="11612"/>
                    <a:pt x="11916" y="10791"/>
                  </a:cubicBezTo>
                  <a:cubicBezTo>
                    <a:pt x="12372" y="9514"/>
                    <a:pt x="11065" y="8359"/>
                    <a:pt x="9879" y="7387"/>
                  </a:cubicBezTo>
                  <a:cubicBezTo>
                    <a:pt x="8724" y="6384"/>
                    <a:pt x="7721" y="4712"/>
                    <a:pt x="7721" y="4712"/>
                  </a:cubicBezTo>
                  <a:lnTo>
                    <a:pt x="7721" y="4712"/>
                  </a:lnTo>
                  <a:cubicBezTo>
                    <a:pt x="8327" y="5091"/>
                    <a:pt x="8881" y="5239"/>
                    <a:pt x="9328" y="5239"/>
                  </a:cubicBezTo>
                  <a:cubicBezTo>
                    <a:pt x="9956" y="5239"/>
                    <a:pt x="10373" y="4945"/>
                    <a:pt x="10426" y="4590"/>
                  </a:cubicBezTo>
                  <a:cubicBezTo>
                    <a:pt x="10487" y="3952"/>
                    <a:pt x="10244" y="3496"/>
                    <a:pt x="9058" y="2554"/>
                  </a:cubicBezTo>
                  <a:cubicBezTo>
                    <a:pt x="7843" y="1611"/>
                    <a:pt x="7083" y="0"/>
                    <a:pt x="7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18"/>
            <p:cNvSpPr/>
            <p:nvPr/>
          </p:nvSpPr>
          <p:spPr>
            <a:xfrm>
              <a:off x="8101872" y="2391143"/>
              <a:ext cx="44856" cy="868733"/>
            </a:xfrm>
            <a:custGeom>
              <a:rect b="b" l="l" r="r" t="t"/>
              <a:pathLst>
                <a:path extrusionOk="0" h="27114" w="1400">
                  <a:moveTo>
                    <a:pt x="730" y="0"/>
                  </a:moveTo>
                  <a:lnTo>
                    <a:pt x="1" y="27113"/>
                  </a:lnTo>
                  <a:lnTo>
                    <a:pt x="1399" y="27113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" name="Google Shape;84;p18"/>
            <p:cNvSpPr/>
            <p:nvPr/>
          </p:nvSpPr>
          <p:spPr>
            <a:xfrm>
              <a:off x="8025904" y="2415494"/>
              <a:ext cx="197751" cy="73051"/>
            </a:xfrm>
            <a:custGeom>
              <a:rect b="b" l="l" r="r" t="t"/>
              <a:pathLst>
                <a:path extrusionOk="0" h="2280" w="6172">
                  <a:moveTo>
                    <a:pt x="3101" y="0"/>
                  </a:moveTo>
                  <a:lnTo>
                    <a:pt x="2949" y="213"/>
                  </a:lnTo>
                  <a:cubicBezTo>
                    <a:pt x="2220" y="1186"/>
                    <a:pt x="1126" y="1824"/>
                    <a:pt x="1" y="2280"/>
                  </a:cubicBezTo>
                  <a:lnTo>
                    <a:pt x="1" y="2280"/>
                  </a:lnTo>
                  <a:cubicBezTo>
                    <a:pt x="974" y="2128"/>
                    <a:pt x="1886" y="1733"/>
                    <a:pt x="2585" y="1125"/>
                  </a:cubicBezTo>
                  <a:cubicBezTo>
                    <a:pt x="2766" y="966"/>
                    <a:pt x="2930" y="791"/>
                    <a:pt x="3090" y="611"/>
                  </a:cubicBezTo>
                  <a:lnTo>
                    <a:pt x="3090" y="611"/>
                  </a:lnTo>
                  <a:cubicBezTo>
                    <a:pt x="3854" y="1561"/>
                    <a:pt x="4999" y="2108"/>
                    <a:pt x="6171" y="2280"/>
                  </a:cubicBezTo>
                  <a:cubicBezTo>
                    <a:pt x="4986" y="1794"/>
                    <a:pt x="3800" y="1095"/>
                    <a:pt x="31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" name="Google Shape;85;p18"/>
            <p:cNvSpPr/>
            <p:nvPr/>
          </p:nvSpPr>
          <p:spPr>
            <a:xfrm>
              <a:off x="7992806" y="2578133"/>
              <a:ext cx="265900" cy="94486"/>
            </a:xfrm>
            <a:custGeom>
              <a:rect b="b" l="l" r="r" t="t"/>
              <a:pathLst>
                <a:path extrusionOk="0" h="2949" w="8299">
                  <a:moveTo>
                    <a:pt x="4165" y="0"/>
                  </a:moveTo>
                  <a:lnTo>
                    <a:pt x="4013" y="213"/>
                  </a:lnTo>
                  <a:cubicBezTo>
                    <a:pt x="3010" y="1520"/>
                    <a:pt x="1520" y="2371"/>
                    <a:pt x="1" y="2949"/>
                  </a:cubicBezTo>
                  <a:cubicBezTo>
                    <a:pt x="426" y="2858"/>
                    <a:pt x="821" y="2736"/>
                    <a:pt x="1247" y="2584"/>
                  </a:cubicBezTo>
                  <a:cubicBezTo>
                    <a:pt x="2328" y="2157"/>
                    <a:pt x="3409" y="1544"/>
                    <a:pt x="4167" y="594"/>
                  </a:cubicBezTo>
                  <a:lnTo>
                    <a:pt x="4167" y="594"/>
                  </a:lnTo>
                  <a:cubicBezTo>
                    <a:pt x="5199" y="1872"/>
                    <a:pt x="6708" y="2631"/>
                    <a:pt x="8299" y="2949"/>
                  </a:cubicBezTo>
                  <a:cubicBezTo>
                    <a:pt x="6657" y="2341"/>
                    <a:pt x="5107" y="1429"/>
                    <a:pt x="41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" name="Google Shape;86;p18"/>
            <p:cNvSpPr/>
            <p:nvPr/>
          </p:nvSpPr>
          <p:spPr>
            <a:xfrm>
              <a:off x="7958714" y="2800176"/>
              <a:ext cx="332127" cy="112044"/>
            </a:xfrm>
            <a:custGeom>
              <a:rect b="b" l="l" r="r" t="t"/>
              <a:pathLst>
                <a:path extrusionOk="0" h="3497" w="10366">
                  <a:moveTo>
                    <a:pt x="4803" y="1"/>
                  </a:moveTo>
                  <a:cubicBezTo>
                    <a:pt x="4857" y="76"/>
                    <a:pt x="4911" y="151"/>
                    <a:pt x="4967" y="225"/>
                  </a:cubicBezTo>
                  <a:lnTo>
                    <a:pt x="4967" y="225"/>
                  </a:lnTo>
                  <a:cubicBezTo>
                    <a:pt x="3749" y="1778"/>
                    <a:pt x="1875" y="2812"/>
                    <a:pt x="1" y="3496"/>
                  </a:cubicBezTo>
                  <a:cubicBezTo>
                    <a:pt x="1034" y="3283"/>
                    <a:pt x="2037" y="2888"/>
                    <a:pt x="2949" y="2402"/>
                  </a:cubicBezTo>
                  <a:cubicBezTo>
                    <a:pt x="3825" y="1926"/>
                    <a:pt x="4578" y="1265"/>
                    <a:pt x="5189" y="503"/>
                  </a:cubicBezTo>
                  <a:lnTo>
                    <a:pt x="5189" y="503"/>
                  </a:lnTo>
                  <a:cubicBezTo>
                    <a:pt x="6498" y="2070"/>
                    <a:pt x="8382" y="3080"/>
                    <a:pt x="10366" y="3466"/>
                  </a:cubicBezTo>
                  <a:cubicBezTo>
                    <a:pt x="8484" y="2779"/>
                    <a:pt x="6662" y="1769"/>
                    <a:pt x="5417" y="207"/>
                  </a:cubicBezTo>
                  <a:lnTo>
                    <a:pt x="5417" y="207"/>
                  </a:lnTo>
                  <a:cubicBezTo>
                    <a:pt x="5467" y="139"/>
                    <a:pt x="5515" y="70"/>
                    <a:pt x="5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18"/>
            <p:cNvSpPr/>
            <p:nvPr/>
          </p:nvSpPr>
          <p:spPr>
            <a:xfrm>
              <a:off x="7945097" y="3029044"/>
              <a:ext cx="362308" cy="126622"/>
            </a:xfrm>
            <a:custGeom>
              <a:rect b="b" l="l" r="r" t="t"/>
              <a:pathLst>
                <a:path extrusionOk="0" h="3952" w="11308">
                  <a:moveTo>
                    <a:pt x="5623" y="0"/>
                  </a:moveTo>
                  <a:cubicBezTo>
                    <a:pt x="4924" y="973"/>
                    <a:pt x="4043" y="1824"/>
                    <a:pt x="3040" y="2463"/>
                  </a:cubicBezTo>
                  <a:cubicBezTo>
                    <a:pt x="2067" y="3070"/>
                    <a:pt x="1064" y="3526"/>
                    <a:pt x="0" y="3891"/>
                  </a:cubicBezTo>
                  <a:cubicBezTo>
                    <a:pt x="517" y="3830"/>
                    <a:pt x="1094" y="3648"/>
                    <a:pt x="1611" y="3466"/>
                  </a:cubicBezTo>
                  <a:cubicBezTo>
                    <a:pt x="3174" y="2887"/>
                    <a:pt x="4626" y="1950"/>
                    <a:pt x="5654" y="655"/>
                  </a:cubicBezTo>
                  <a:lnTo>
                    <a:pt x="5654" y="655"/>
                  </a:lnTo>
                  <a:cubicBezTo>
                    <a:pt x="7028" y="2395"/>
                    <a:pt x="9139" y="3512"/>
                    <a:pt x="11307" y="3952"/>
                  </a:cubicBezTo>
                  <a:cubicBezTo>
                    <a:pt x="9119" y="3192"/>
                    <a:pt x="6991" y="1976"/>
                    <a:pt x="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8" name="Google Shape;88;p18"/>
          <p:cNvGrpSpPr/>
          <p:nvPr/>
        </p:nvGrpSpPr>
        <p:grpSpPr>
          <a:xfrm>
            <a:off x="-551606" y="1403770"/>
            <a:ext cx="2529667" cy="3039061"/>
            <a:chOff x="-837740" y="1723846"/>
            <a:chExt cx="2905325" cy="3490365"/>
          </a:xfrm>
        </p:grpSpPr>
        <p:sp>
          <p:nvSpPr>
            <p:cNvPr id="89" name="Google Shape;89;p18"/>
            <p:cNvSpPr/>
            <p:nvPr/>
          </p:nvSpPr>
          <p:spPr>
            <a:xfrm>
              <a:off x="-837740" y="2020858"/>
              <a:ext cx="2000354" cy="3099081"/>
            </a:xfrm>
            <a:custGeom>
              <a:rect b="b" l="l" r="r" t="t"/>
              <a:pathLst>
                <a:path extrusionOk="0" h="94513" w="61005">
                  <a:moveTo>
                    <a:pt x="30548" y="1"/>
                  </a:moveTo>
                  <a:cubicBezTo>
                    <a:pt x="30548" y="1"/>
                    <a:pt x="27265" y="5502"/>
                    <a:pt x="22128" y="8815"/>
                  </a:cubicBezTo>
                  <a:cubicBezTo>
                    <a:pt x="16991" y="12128"/>
                    <a:pt x="15836" y="13739"/>
                    <a:pt x="16171" y="15958"/>
                  </a:cubicBezTo>
                  <a:cubicBezTo>
                    <a:pt x="16365" y="17264"/>
                    <a:pt x="18179" y="18284"/>
                    <a:pt x="20874" y="18284"/>
                  </a:cubicBezTo>
                  <a:cubicBezTo>
                    <a:pt x="22820" y="18284"/>
                    <a:pt x="25225" y="17752"/>
                    <a:pt x="27812" y="16414"/>
                  </a:cubicBezTo>
                  <a:lnTo>
                    <a:pt x="27812" y="16414"/>
                  </a:lnTo>
                  <a:cubicBezTo>
                    <a:pt x="27812" y="16414"/>
                    <a:pt x="23557" y="22159"/>
                    <a:pt x="18450" y="25594"/>
                  </a:cubicBezTo>
                  <a:cubicBezTo>
                    <a:pt x="13344" y="29059"/>
                    <a:pt x="7751" y="33071"/>
                    <a:pt x="9788" y="37539"/>
                  </a:cubicBezTo>
                  <a:cubicBezTo>
                    <a:pt x="11070" y="40349"/>
                    <a:pt x="13465" y="41536"/>
                    <a:pt x="16360" y="41536"/>
                  </a:cubicBezTo>
                  <a:cubicBezTo>
                    <a:pt x="19916" y="41536"/>
                    <a:pt x="24225" y="39743"/>
                    <a:pt x="28147" y="36962"/>
                  </a:cubicBezTo>
                  <a:lnTo>
                    <a:pt x="28147" y="36962"/>
                  </a:lnTo>
                  <a:cubicBezTo>
                    <a:pt x="28147" y="36962"/>
                    <a:pt x="21429" y="45351"/>
                    <a:pt x="14560" y="49940"/>
                  </a:cubicBezTo>
                  <a:cubicBezTo>
                    <a:pt x="7721" y="54561"/>
                    <a:pt x="5867" y="56688"/>
                    <a:pt x="7417" y="61278"/>
                  </a:cubicBezTo>
                  <a:cubicBezTo>
                    <a:pt x="8315" y="63989"/>
                    <a:pt x="11896" y="65884"/>
                    <a:pt x="16219" y="65884"/>
                  </a:cubicBezTo>
                  <a:cubicBezTo>
                    <a:pt x="19213" y="65884"/>
                    <a:pt x="22564" y="64975"/>
                    <a:pt x="25624" y="62798"/>
                  </a:cubicBezTo>
                  <a:lnTo>
                    <a:pt x="25624" y="62798"/>
                  </a:lnTo>
                  <a:cubicBezTo>
                    <a:pt x="25624" y="62798"/>
                    <a:pt x="16140" y="73072"/>
                    <a:pt x="8237" y="77661"/>
                  </a:cubicBezTo>
                  <a:cubicBezTo>
                    <a:pt x="122" y="82373"/>
                    <a:pt x="0" y="92555"/>
                    <a:pt x="9909" y="94288"/>
                  </a:cubicBezTo>
                  <a:cubicBezTo>
                    <a:pt x="10768" y="94441"/>
                    <a:pt x="11683" y="94513"/>
                    <a:pt x="12634" y="94513"/>
                  </a:cubicBezTo>
                  <a:cubicBezTo>
                    <a:pt x="19762" y="94513"/>
                    <a:pt x="28855" y="90504"/>
                    <a:pt x="30518" y="87205"/>
                  </a:cubicBezTo>
                  <a:cubicBezTo>
                    <a:pt x="32207" y="90504"/>
                    <a:pt x="41256" y="94513"/>
                    <a:pt x="48373" y="94513"/>
                  </a:cubicBezTo>
                  <a:cubicBezTo>
                    <a:pt x="49322" y="94513"/>
                    <a:pt x="50237" y="94441"/>
                    <a:pt x="51095" y="94288"/>
                  </a:cubicBezTo>
                  <a:cubicBezTo>
                    <a:pt x="61004" y="92585"/>
                    <a:pt x="60852" y="82403"/>
                    <a:pt x="52767" y="77692"/>
                  </a:cubicBezTo>
                  <a:cubicBezTo>
                    <a:pt x="44864" y="73102"/>
                    <a:pt x="35472" y="62828"/>
                    <a:pt x="35472" y="62828"/>
                  </a:cubicBezTo>
                  <a:lnTo>
                    <a:pt x="35472" y="62828"/>
                  </a:lnTo>
                  <a:cubicBezTo>
                    <a:pt x="38539" y="65010"/>
                    <a:pt x="41897" y="65923"/>
                    <a:pt x="44896" y="65923"/>
                  </a:cubicBezTo>
                  <a:cubicBezTo>
                    <a:pt x="49210" y="65923"/>
                    <a:pt x="52783" y="64034"/>
                    <a:pt x="53679" y="61308"/>
                  </a:cubicBezTo>
                  <a:cubicBezTo>
                    <a:pt x="55199" y="56719"/>
                    <a:pt x="53375" y="54591"/>
                    <a:pt x="46536" y="50001"/>
                  </a:cubicBezTo>
                  <a:cubicBezTo>
                    <a:pt x="39697" y="45381"/>
                    <a:pt x="32949" y="36992"/>
                    <a:pt x="32949" y="36992"/>
                  </a:cubicBezTo>
                  <a:lnTo>
                    <a:pt x="32949" y="36992"/>
                  </a:lnTo>
                  <a:cubicBezTo>
                    <a:pt x="36865" y="39787"/>
                    <a:pt x="41168" y="41577"/>
                    <a:pt x="44721" y="41577"/>
                  </a:cubicBezTo>
                  <a:cubicBezTo>
                    <a:pt x="47622" y="41577"/>
                    <a:pt x="50024" y="40384"/>
                    <a:pt x="51308" y="37569"/>
                  </a:cubicBezTo>
                  <a:cubicBezTo>
                    <a:pt x="53314" y="33132"/>
                    <a:pt x="47691" y="29089"/>
                    <a:pt x="42645" y="25654"/>
                  </a:cubicBezTo>
                  <a:cubicBezTo>
                    <a:pt x="37539" y="22159"/>
                    <a:pt x="33284" y="16414"/>
                    <a:pt x="33284" y="16414"/>
                  </a:cubicBezTo>
                  <a:lnTo>
                    <a:pt x="33284" y="16414"/>
                  </a:lnTo>
                  <a:cubicBezTo>
                    <a:pt x="35839" y="17742"/>
                    <a:pt x="38215" y="18265"/>
                    <a:pt x="40145" y="18265"/>
                  </a:cubicBezTo>
                  <a:cubicBezTo>
                    <a:pt x="42852" y="18265"/>
                    <a:pt x="44682" y="17236"/>
                    <a:pt x="44895" y="15958"/>
                  </a:cubicBezTo>
                  <a:cubicBezTo>
                    <a:pt x="45229" y="13709"/>
                    <a:pt x="44104" y="12159"/>
                    <a:pt x="38937" y="8815"/>
                  </a:cubicBezTo>
                  <a:cubicBezTo>
                    <a:pt x="33800" y="5472"/>
                    <a:pt x="30548" y="1"/>
                    <a:pt x="30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" name="Google Shape;90;p18"/>
            <p:cNvSpPr/>
            <p:nvPr/>
          </p:nvSpPr>
          <p:spPr>
            <a:xfrm>
              <a:off x="-632442" y="2019875"/>
              <a:ext cx="1589725" cy="3042781"/>
            </a:xfrm>
            <a:custGeom>
              <a:rect b="b" l="l" r="r" t="t"/>
              <a:pathLst>
                <a:path extrusionOk="0" h="92796" w="48482">
                  <a:moveTo>
                    <a:pt x="24226" y="0"/>
                  </a:moveTo>
                  <a:cubicBezTo>
                    <a:pt x="24226" y="0"/>
                    <a:pt x="21703" y="5380"/>
                    <a:pt x="17600" y="8693"/>
                  </a:cubicBezTo>
                  <a:cubicBezTo>
                    <a:pt x="13527" y="11946"/>
                    <a:pt x="12554" y="13526"/>
                    <a:pt x="12858" y="15684"/>
                  </a:cubicBezTo>
                  <a:cubicBezTo>
                    <a:pt x="13035" y="16943"/>
                    <a:pt x="14484" y="17943"/>
                    <a:pt x="16632" y="17943"/>
                  </a:cubicBezTo>
                  <a:cubicBezTo>
                    <a:pt x="18167" y="17943"/>
                    <a:pt x="20059" y="17432"/>
                    <a:pt x="22098" y="16140"/>
                  </a:cubicBezTo>
                  <a:lnTo>
                    <a:pt x="22098" y="16140"/>
                  </a:lnTo>
                  <a:cubicBezTo>
                    <a:pt x="22098" y="16140"/>
                    <a:pt x="18724" y="21763"/>
                    <a:pt x="14712" y="25168"/>
                  </a:cubicBezTo>
                  <a:cubicBezTo>
                    <a:pt x="10670" y="28542"/>
                    <a:pt x="6201" y="32523"/>
                    <a:pt x="7782" y="36870"/>
                  </a:cubicBezTo>
                  <a:cubicBezTo>
                    <a:pt x="8806" y="39642"/>
                    <a:pt x="10713" y="40813"/>
                    <a:pt x="13016" y="40813"/>
                  </a:cubicBezTo>
                  <a:cubicBezTo>
                    <a:pt x="15840" y="40813"/>
                    <a:pt x="19258" y="39052"/>
                    <a:pt x="22372" y="36323"/>
                  </a:cubicBezTo>
                  <a:lnTo>
                    <a:pt x="22372" y="36323"/>
                  </a:lnTo>
                  <a:cubicBezTo>
                    <a:pt x="22372" y="36323"/>
                    <a:pt x="17022" y="44560"/>
                    <a:pt x="11582" y="49028"/>
                  </a:cubicBezTo>
                  <a:cubicBezTo>
                    <a:pt x="6141" y="53527"/>
                    <a:pt x="4682" y="55654"/>
                    <a:pt x="5867" y="60123"/>
                  </a:cubicBezTo>
                  <a:cubicBezTo>
                    <a:pt x="6586" y="62801"/>
                    <a:pt x="9453" y="64671"/>
                    <a:pt x="12901" y="64671"/>
                  </a:cubicBezTo>
                  <a:cubicBezTo>
                    <a:pt x="15284" y="64671"/>
                    <a:pt x="17944" y="63779"/>
                    <a:pt x="20366" y="61642"/>
                  </a:cubicBezTo>
                  <a:lnTo>
                    <a:pt x="20366" y="61642"/>
                  </a:lnTo>
                  <a:cubicBezTo>
                    <a:pt x="20366" y="61643"/>
                    <a:pt x="12797" y="71734"/>
                    <a:pt x="6536" y="76232"/>
                  </a:cubicBezTo>
                  <a:cubicBezTo>
                    <a:pt x="122" y="80883"/>
                    <a:pt x="1" y="90883"/>
                    <a:pt x="7873" y="92585"/>
                  </a:cubicBezTo>
                  <a:cubicBezTo>
                    <a:pt x="8544" y="92729"/>
                    <a:pt x="9259" y="92796"/>
                    <a:pt x="10001" y="92796"/>
                  </a:cubicBezTo>
                  <a:cubicBezTo>
                    <a:pt x="15678" y="92796"/>
                    <a:pt x="22943" y="88877"/>
                    <a:pt x="24287" y="85624"/>
                  </a:cubicBezTo>
                  <a:cubicBezTo>
                    <a:pt x="25631" y="88877"/>
                    <a:pt x="32824" y="92796"/>
                    <a:pt x="38485" y="92796"/>
                  </a:cubicBezTo>
                  <a:cubicBezTo>
                    <a:pt x="39225" y="92796"/>
                    <a:pt x="39939" y="92729"/>
                    <a:pt x="40609" y="92585"/>
                  </a:cubicBezTo>
                  <a:cubicBezTo>
                    <a:pt x="48482" y="90883"/>
                    <a:pt x="48360" y="80883"/>
                    <a:pt x="41947" y="76232"/>
                  </a:cubicBezTo>
                  <a:cubicBezTo>
                    <a:pt x="35685" y="71734"/>
                    <a:pt x="28178" y="61643"/>
                    <a:pt x="28178" y="61642"/>
                  </a:cubicBezTo>
                  <a:lnTo>
                    <a:pt x="28178" y="61642"/>
                  </a:lnTo>
                  <a:cubicBezTo>
                    <a:pt x="30624" y="63779"/>
                    <a:pt x="33289" y="64671"/>
                    <a:pt x="35666" y="64671"/>
                  </a:cubicBezTo>
                  <a:cubicBezTo>
                    <a:pt x="39107" y="64671"/>
                    <a:pt x="41945" y="62801"/>
                    <a:pt x="42646" y="60123"/>
                  </a:cubicBezTo>
                  <a:cubicBezTo>
                    <a:pt x="43862" y="55624"/>
                    <a:pt x="42433" y="53527"/>
                    <a:pt x="36962" y="49028"/>
                  </a:cubicBezTo>
                  <a:cubicBezTo>
                    <a:pt x="31521" y="44530"/>
                    <a:pt x="26172" y="36323"/>
                    <a:pt x="26171" y="36323"/>
                  </a:cubicBezTo>
                  <a:lnTo>
                    <a:pt x="26171" y="36323"/>
                  </a:lnTo>
                  <a:cubicBezTo>
                    <a:pt x="29290" y="39039"/>
                    <a:pt x="32723" y="40802"/>
                    <a:pt x="35552" y="40802"/>
                  </a:cubicBezTo>
                  <a:cubicBezTo>
                    <a:pt x="37852" y="40802"/>
                    <a:pt x="39753" y="39637"/>
                    <a:pt x="40761" y="36870"/>
                  </a:cubicBezTo>
                  <a:cubicBezTo>
                    <a:pt x="42342" y="32523"/>
                    <a:pt x="37904" y="28572"/>
                    <a:pt x="33831" y="25168"/>
                  </a:cubicBezTo>
                  <a:cubicBezTo>
                    <a:pt x="29819" y="21794"/>
                    <a:pt x="26445" y="16140"/>
                    <a:pt x="26445" y="16140"/>
                  </a:cubicBezTo>
                  <a:lnTo>
                    <a:pt x="26445" y="16140"/>
                  </a:lnTo>
                  <a:cubicBezTo>
                    <a:pt x="28492" y="17437"/>
                    <a:pt x="30386" y="17952"/>
                    <a:pt x="31917" y="17952"/>
                  </a:cubicBezTo>
                  <a:cubicBezTo>
                    <a:pt x="34047" y="17952"/>
                    <a:pt x="35478" y="16957"/>
                    <a:pt x="35655" y="15684"/>
                  </a:cubicBezTo>
                  <a:cubicBezTo>
                    <a:pt x="35959" y="13526"/>
                    <a:pt x="35017" y="11915"/>
                    <a:pt x="30913" y="8663"/>
                  </a:cubicBezTo>
                  <a:cubicBezTo>
                    <a:pt x="26810" y="5380"/>
                    <a:pt x="24226" y="0"/>
                    <a:pt x="242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18"/>
            <p:cNvSpPr/>
            <p:nvPr/>
          </p:nvSpPr>
          <p:spPr>
            <a:xfrm>
              <a:off x="85167" y="2161396"/>
              <a:ext cx="156507" cy="3037862"/>
            </a:xfrm>
            <a:custGeom>
              <a:rect b="b" l="l" r="r" t="t"/>
              <a:pathLst>
                <a:path extrusionOk="0" h="92646" w="4773">
                  <a:moveTo>
                    <a:pt x="2402" y="0"/>
                  </a:moveTo>
                  <a:lnTo>
                    <a:pt x="1" y="92646"/>
                  </a:lnTo>
                  <a:lnTo>
                    <a:pt x="4773" y="92646"/>
                  </a:lnTo>
                  <a:lnTo>
                    <a:pt x="240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18"/>
            <p:cNvSpPr/>
            <p:nvPr/>
          </p:nvSpPr>
          <p:spPr>
            <a:xfrm>
              <a:off x="-176956" y="2265045"/>
              <a:ext cx="687737" cy="239236"/>
            </a:xfrm>
            <a:custGeom>
              <a:rect b="b" l="l" r="r" t="t"/>
              <a:pathLst>
                <a:path extrusionOk="0" h="7296" w="20974">
                  <a:moveTo>
                    <a:pt x="10487" y="0"/>
                  </a:moveTo>
                  <a:lnTo>
                    <a:pt x="10183" y="426"/>
                  </a:lnTo>
                  <a:cubicBezTo>
                    <a:pt x="7721" y="3800"/>
                    <a:pt x="3922" y="5897"/>
                    <a:pt x="1" y="7295"/>
                  </a:cubicBezTo>
                  <a:cubicBezTo>
                    <a:pt x="4031" y="6478"/>
                    <a:pt x="7949" y="4453"/>
                    <a:pt x="10488" y="1222"/>
                  </a:cubicBezTo>
                  <a:lnTo>
                    <a:pt x="10488" y="1222"/>
                  </a:lnTo>
                  <a:cubicBezTo>
                    <a:pt x="13053" y="4480"/>
                    <a:pt x="16971" y="6477"/>
                    <a:pt x="20974" y="7295"/>
                  </a:cubicBezTo>
                  <a:cubicBezTo>
                    <a:pt x="17083" y="5928"/>
                    <a:pt x="13284" y="3800"/>
                    <a:pt x="10791" y="426"/>
                  </a:cubicBezTo>
                  <a:lnTo>
                    <a:pt x="1048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" name="Google Shape;93;p18"/>
            <p:cNvSpPr/>
            <p:nvPr/>
          </p:nvSpPr>
          <p:spPr>
            <a:xfrm>
              <a:off x="-297558" y="2829165"/>
              <a:ext cx="929924" cy="316981"/>
            </a:xfrm>
            <a:custGeom>
              <a:rect b="b" l="l" r="r" t="t"/>
              <a:pathLst>
                <a:path extrusionOk="0" h="9667" w="28360">
                  <a:moveTo>
                    <a:pt x="14135" y="0"/>
                  </a:moveTo>
                  <a:cubicBezTo>
                    <a:pt x="12433" y="2432"/>
                    <a:pt x="10214" y="4468"/>
                    <a:pt x="7660" y="6049"/>
                  </a:cubicBezTo>
                  <a:cubicBezTo>
                    <a:pt x="5290" y="7569"/>
                    <a:pt x="2706" y="8785"/>
                    <a:pt x="1" y="9636"/>
                  </a:cubicBezTo>
                  <a:cubicBezTo>
                    <a:pt x="1399" y="9393"/>
                    <a:pt x="2767" y="8937"/>
                    <a:pt x="4104" y="8420"/>
                  </a:cubicBezTo>
                  <a:cubicBezTo>
                    <a:pt x="7630" y="7052"/>
                    <a:pt x="10943" y="5016"/>
                    <a:pt x="13466" y="2158"/>
                  </a:cubicBezTo>
                  <a:cubicBezTo>
                    <a:pt x="13628" y="1956"/>
                    <a:pt x="13924" y="1593"/>
                    <a:pt x="14166" y="1283"/>
                  </a:cubicBezTo>
                  <a:lnTo>
                    <a:pt x="14166" y="1283"/>
                  </a:lnTo>
                  <a:cubicBezTo>
                    <a:pt x="17641" y="5728"/>
                    <a:pt x="22929" y="8485"/>
                    <a:pt x="28360" y="9666"/>
                  </a:cubicBezTo>
                  <a:cubicBezTo>
                    <a:pt x="22889" y="7842"/>
                    <a:pt x="17569" y="4833"/>
                    <a:pt x="141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18"/>
            <p:cNvSpPr/>
            <p:nvPr/>
          </p:nvSpPr>
          <p:spPr>
            <a:xfrm>
              <a:off x="-409175" y="3599598"/>
              <a:ext cx="1153192" cy="379741"/>
            </a:xfrm>
            <a:custGeom>
              <a:rect b="b" l="l" r="r" t="t"/>
              <a:pathLst>
                <a:path extrusionOk="0" h="11581" w="35169">
                  <a:moveTo>
                    <a:pt x="16809" y="0"/>
                  </a:moveTo>
                  <a:lnTo>
                    <a:pt x="17104" y="393"/>
                  </a:lnTo>
                  <a:lnTo>
                    <a:pt x="17104" y="393"/>
                  </a:lnTo>
                  <a:cubicBezTo>
                    <a:pt x="16363" y="1352"/>
                    <a:pt x="15592" y="2281"/>
                    <a:pt x="14742" y="3131"/>
                  </a:cubicBezTo>
                  <a:cubicBezTo>
                    <a:pt x="10639" y="7143"/>
                    <a:pt x="5411" y="9818"/>
                    <a:pt x="0" y="11581"/>
                  </a:cubicBezTo>
                  <a:cubicBezTo>
                    <a:pt x="851" y="11398"/>
                    <a:pt x="1733" y="11155"/>
                    <a:pt x="2584" y="10882"/>
                  </a:cubicBezTo>
                  <a:cubicBezTo>
                    <a:pt x="5107" y="10091"/>
                    <a:pt x="7599" y="8997"/>
                    <a:pt x="9909" y="7660"/>
                  </a:cubicBezTo>
                  <a:cubicBezTo>
                    <a:pt x="12615" y="6110"/>
                    <a:pt x="15107" y="4073"/>
                    <a:pt x="17083" y="1672"/>
                  </a:cubicBezTo>
                  <a:cubicBezTo>
                    <a:pt x="17192" y="1514"/>
                    <a:pt x="17375" y="1273"/>
                    <a:pt x="17574" y="1017"/>
                  </a:cubicBezTo>
                  <a:lnTo>
                    <a:pt x="17574" y="1017"/>
                  </a:lnTo>
                  <a:cubicBezTo>
                    <a:pt x="21842" y="6553"/>
                    <a:pt x="28433" y="10008"/>
                    <a:pt x="35168" y="11581"/>
                  </a:cubicBezTo>
                  <a:cubicBezTo>
                    <a:pt x="30153" y="9939"/>
                    <a:pt x="25381" y="7508"/>
                    <a:pt x="21369" y="4043"/>
                  </a:cubicBezTo>
                  <a:cubicBezTo>
                    <a:pt x="20135" y="2981"/>
                    <a:pt x="19037" y="1731"/>
                    <a:pt x="18049" y="418"/>
                  </a:cubicBezTo>
                  <a:lnTo>
                    <a:pt x="18049" y="418"/>
                  </a:lnTo>
                  <a:cubicBezTo>
                    <a:pt x="18183" y="251"/>
                    <a:pt x="18304" y="104"/>
                    <a:pt x="1839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" name="Google Shape;95;p18"/>
            <p:cNvSpPr/>
            <p:nvPr/>
          </p:nvSpPr>
          <p:spPr>
            <a:xfrm>
              <a:off x="-464984" y="4408888"/>
              <a:ext cx="1266809" cy="424598"/>
            </a:xfrm>
            <a:custGeom>
              <a:rect b="b" l="l" r="r" t="t"/>
              <a:pathLst>
                <a:path extrusionOk="0" h="12949" w="38634">
                  <a:moveTo>
                    <a:pt x="19332" y="0"/>
                  </a:moveTo>
                  <a:lnTo>
                    <a:pt x="19028" y="426"/>
                  </a:lnTo>
                  <a:cubicBezTo>
                    <a:pt x="14408" y="6687"/>
                    <a:pt x="7265" y="10608"/>
                    <a:pt x="0" y="12918"/>
                  </a:cubicBezTo>
                  <a:cubicBezTo>
                    <a:pt x="4772" y="11855"/>
                    <a:pt x="9332" y="9848"/>
                    <a:pt x="13314" y="7022"/>
                  </a:cubicBezTo>
                  <a:cubicBezTo>
                    <a:pt x="15137" y="5775"/>
                    <a:pt x="16809" y="4256"/>
                    <a:pt x="18268" y="2614"/>
                  </a:cubicBezTo>
                  <a:cubicBezTo>
                    <a:pt x="18497" y="2317"/>
                    <a:pt x="18951" y="1725"/>
                    <a:pt x="19316" y="1270"/>
                  </a:cubicBezTo>
                  <a:lnTo>
                    <a:pt x="19316" y="1270"/>
                  </a:lnTo>
                  <a:lnTo>
                    <a:pt x="19909" y="2067"/>
                  </a:lnTo>
                  <a:cubicBezTo>
                    <a:pt x="24590" y="7751"/>
                    <a:pt x="31551" y="11277"/>
                    <a:pt x="38633" y="12949"/>
                  </a:cubicBezTo>
                  <a:cubicBezTo>
                    <a:pt x="31794" y="10791"/>
                    <a:pt x="25107" y="7234"/>
                    <a:pt x="20487" y="1520"/>
                  </a:cubicBezTo>
                  <a:cubicBezTo>
                    <a:pt x="20305" y="1247"/>
                    <a:pt x="19514" y="274"/>
                    <a:pt x="1933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" name="Google Shape;96;p18"/>
            <p:cNvSpPr/>
            <p:nvPr/>
          </p:nvSpPr>
          <p:spPr>
            <a:xfrm>
              <a:off x="-128132" y="1723846"/>
              <a:ext cx="2195717" cy="3404487"/>
            </a:xfrm>
            <a:custGeom>
              <a:rect b="b" l="l" r="r" t="t"/>
              <a:pathLst>
                <a:path extrusionOk="0" h="103827" w="66963">
                  <a:moveTo>
                    <a:pt x="33467" y="1"/>
                  </a:moveTo>
                  <a:cubicBezTo>
                    <a:pt x="33467" y="1"/>
                    <a:pt x="29910" y="6049"/>
                    <a:pt x="24257" y="9697"/>
                  </a:cubicBezTo>
                  <a:cubicBezTo>
                    <a:pt x="18634" y="13344"/>
                    <a:pt x="17327" y="15107"/>
                    <a:pt x="17722" y="17569"/>
                  </a:cubicBezTo>
                  <a:cubicBezTo>
                    <a:pt x="17934" y="18984"/>
                    <a:pt x="19927" y="20111"/>
                    <a:pt x="22886" y="20111"/>
                  </a:cubicBezTo>
                  <a:cubicBezTo>
                    <a:pt x="25012" y="20111"/>
                    <a:pt x="27636" y="19530"/>
                    <a:pt x="30457" y="18056"/>
                  </a:cubicBezTo>
                  <a:lnTo>
                    <a:pt x="30457" y="18056"/>
                  </a:lnTo>
                  <a:cubicBezTo>
                    <a:pt x="30457" y="18056"/>
                    <a:pt x="25807" y="24378"/>
                    <a:pt x="20214" y="28177"/>
                  </a:cubicBezTo>
                  <a:cubicBezTo>
                    <a:pt x="14621" y="31977"/>
                    <a:pt x="8481" y="36384"/>
                    <a:pt x="10670" y="41278"/>
                  </a:cubicBezTo>
                  <a:cubicBezTo>
                    <a:pt x="12075" y="44362"/>
                    <a:pt x="14706" y="45663"/>
                    <a:pt x="17885" y="45663"/>
                  </a:cubicBezTo>
                  <a:cubicBezTo>
                    <a:pt x="21788" y="45663"/>
                    <a:pt x="26517" y="43702"/>
                    <a:pt x="30822" y="40670"/>
                  </a:cubicBezTo>
                  <a:lnTo>
                    <a:pt x="30822" y="40670"/>
                  </a:lnTo>
                  <a:cubicBezTo>
                    <a:pt x="30822" y="40670"/>
                    <a:pt x="23436" y="49849"/>
                    <a:pt x="15928" y="54925"/>
                  </a:cubicBezTo>
                  <a:cubicBezTo>
                    <a:pt x="8390" y="59971"/>
                    <a:pt x="6384" y="62281"/>
                    <a:pt x="8056" y="67327"/>
                  </a:cubicBezTo>
                  <a:cubicBezTo>
                    <a:pt x="9043" y="70323"/>
                    <a:pt x="12962" y="72408"/>
                    <a:pt x="17702" y="72408"/>
                  </a:cubicBezTo>
                  <a:cubicBezTo>
                    <a:pt x="20994" y="72408"/>
                    <a:pt x="24681" y="71403"/>
                    <a:pt x="28056" y="68999"/>
                  </a:cubicBezTo>
                  <a:lnTo>
                    <a:pt x="28056" y="68999"/>
                  </a:lnTo>
                  <a:cubicBezTo>
                    <a:pt x="28056" y="68999"/>
                    <a:pt x="17600" y="80306"/>
                    <a:pt x="8937" y="85321"/>
                  </a:cubicBezTo>
                  <a:cubicBezTo>
                    <a:pt x="153" y="90488"/>
                    <a:pt x="1" y="101674"/>
                    <a:pt x="10883" y="103589"/>
                  </a:cubicBezTo>
                  <a:cubicBezTo>
                    <a:pt x="11812" y="103751"/>
                    <a:pt x="12802" y="103827"/>
                    <a:pt x="13830" y="103827"/>
                  </a:cubicBezTo>
                  <a:cubicBezTo>
                    <a:pt x="21653" y="103827"/>
                    <a:pt x="31674" y="99461"/>
                    <a:pt x="33527" y="95807"/>
                  </a:cubicBezTo>
                  <a:cubicBezTo>
                    <a:pt x="35354" y="99461"/>
                    <a:pt x="45301" y="103827"/>
                    <a:pt x="53127" y="103827"/>
                  </a:cubicBezTo>
                  <a:cubicBezTo>
                    <a:pt x="54156" y="103827"/>
                    <a:pt x="55149" y="103751"/>
                    <a:pt x="56081" y="103589"/>
                  </a:cubicBezTo>
                  <a:cubicBezTo>
                    <a:pt x="66963" y="101674"/>
                    <a:pt x="66811" y="90488"/>
                    <a:pt x="57905" y="85321"/>
                  </a:cubicBezTo>
                  <a:cubicBezTo>
                    <a:pt x="49242" y="80245"/>
                    <a:pt x="38908" y="68999"/>
                    <a:pt x="38907" y="68999"/>
                  </a:cubicBezTo>
                  <a:lnTo>
                    <a:pt x="38907" y="68999"/>
                  </a:lnTo>
                  <a:cubicBezTo>
                    <a:pt x="42271" y="71403"/>
                    <a:pt x="45955" y="72408"/>
                    <a:pt x="49249" y="72408"/>
                  </a:cubicBezTo>
                  <a:cubicBezTo>
                    <a:pt x="53991" y="72408"/>
                    <a:pt x="57921" y="70323"/>
                    <a:pt x="58908" y="67327"/>
                  </a:cubicBezTo>
                  <a:cubicBezTo>
                    <a:pt x="60580" y="62281"/>
                    <a:pt x="58543" y="59971"/>
                    <a:pt x="51035" y="54925"/>
                  </a:cubicBezTo>
                  <a:cubicBezTo>
                    <a:pt x="43497" y="49849"/>
                    <a:pt x="36142" y="40670"/>
                    <a:pt x="36141" y="40670"/>
                  </a:cubicBezTo>
                  <a:lnTo>
                    <a:pt x="36141" y="40670"/>
                  </a:lnTo>
                  <a:cubicBezTo>
                    <a:pt x="40445" y="43717"/>
                    <a:pt x="45172" y="45685"/>
                    <a:pt x="49069" y="45685"/>
                  </a:cubicBezTo>
                  <a:cubicBezTo>
                    <a:pt x="52246" y="45685"/>
                    <a:pt x="54871" y="44377"/>
                    <a:pt x="56263" y="41278"/>
                  </a:cubicBezTo>
                  <a:cubicBezTo>
                    <a:pt x="58482" y="36415"/>
                    <a:pt x="52312" y="31977"/>
                    <a:pt x="46750" y="28177"/>
                  </a:cubicBezTo>
                  <a:cubicBezTo>
                    <a:pt x="41157" y="24378"/>
                    <a:pt x="36476" y="18056"/>
                    <a:pt x="36476" y="18056"/>
                  </a:cubicBezTo>
                  <a:lnTo>
                    <a:pt x="36476" y="18056"/>
                  </a:lnTo>
                  <a:cubicBezTo>
                    <a:pt x="39314" y="19519"/>
                    <a:pt x="41939" y="20098"/>
                    <a:pt x="44063" y="20098"/>
                  </a:cubicBezTo>
                  <a:cubicBezTo>
                    <a:pt x="47012" y="20098"/>
                    <a:pt x="48995" y="18983"/>
                    <a:pt x="49242" y="17569"/>
                  </a:cubicBezTo>
                  <a:cubicBezTo>
                    <a:pt x="49637" y="15138"/>
                    <a:pt x="48361" y="13375"/>
                    <a:pt x="42707" y="9697"/>
                  </a:cubicBezTo>
                  <a:cubicBezTo>
                    <a:pt x="37084" y="6049"/>
                    <a:pt x="33467" y="1"/>
                    <a:pt x="3346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" name="Google Shape;97;p18"/>
            <p:cNvSpPr/>
            <p:nvPr/>
          </p:nvSpPr>
          <p:spPr>
            <a:xfrm>
              <a:off x="96152" y="1724863"/>
              <a:ext cx="1747182" cy="3339793"/>
            </a:xfrm>
            <a:custGeom>
              <a:rect b="b" l="l" r="r" t="t"/>
              <a:pathLst>
                <a:path extrusionOk="0" h="101854" w="53284">
                  <a:moveTo>
                    <a:pt x="26718" y="0"/>
                  </a:moveTo>
                  <a:cubicBezTo>
                    <a:pt x="26718" y="0"/>
                    <a:pt x="23861" y="5927"/>
                    <a:pt x="19362" y="9514"/>
                  </a:cubicBezTo>
                  <a:cubicBezTo>
                    <a:pt x="14894" y="13131"/>
                    <a:pt x="13860" y="14833"/>
                    <a:pt x="14164" y="17234"/>
                  </a:cubicBezTo>
                  <a:cubicBezTo>
                    <a:pt x="14342" y="18618"/>
                    <a:pt x="15947" y="19732"/>
                    <a:pt x="18316" y="19732"/>
                  </a:cubicBezTo>
                  <a:cubicBezTo>
                    <a:pt x="20008" y="19732"/>
                    <a:pt x="22088" y="19164"/>
                    <a:pt x="24317" y="17721"/>
                  </a:cubicBezTo>
                  <a:lnTo>
                    <a:pt x="24317" y="17721"/>
                  </a:lnTo>
                  <a:cubicBezTo>
                    <a:pt x="24316" y="17721"/>
                    <a:pt x="20578" y="23921"/>
                    <a:pt x="16171" y="27630"/>
                  </a:cubicBezTo>
                  <a:cubicBezTo>
                    <a:pt x="11702" y="31338"/>
                    <a:pt x="6809" y="35654"/>
                    <a:pt x="8541" y="40457"/>
                  </a:cubicBezTo>
                  <a:cubicBezTo>
                    <a:pt x="9672" y="43481"/>
                    <a:pt x="11761" y="44759"/>
                    <a:pt x="14283" y="44759"/>
                  </a:cubicBezTo>
                  <a:cubicBezTo>
                    <a:pt x="17389" y="44759"/>
                    <a:pt x="21152" y="42821"/>
                    <a:pt x="24590" y="39818"/>
                  </a:cubicBezTo>
                  <a:lnTo>
                    <a:pt x="24590" y="39818"/>
                  </a:lnTo>
                  <a:cubicBezTo>
                    <a:pt x="24590" y="39819"/>
                    <a:pt x="18693" y="48876"/>
                    <a:pt x="12736" y="53831"/>
                  </a:cubicBezTo>
                  <a:cubicBezTo>
                    <a:pt x="6748" y="58755"/>
                    <a:pt x="5137" y="61065"/>
                    <a:pt x="6505" y="66019"/>
                  </a:cubicBezTo>
                  <a:cubicBezTo>
                    <a:pt x="7278" y="68931"/>
                    <a:pt x="10410" y="70971"/>
                    <a:pt x="14185" y="70971"/>
                  </a:cubicBezTo>
                  <a:cubicBezTo>
                    <a:pt x="16795" y="70971"/>
                    <a:pt x="19713" y="69996"/>
                    <a:pt x="22371" y="67661"/>
                  </a:cubicBezTo>
                  <a:lnTo>
                    <a:pt x="22371" y="67661"/>
                  </a:lnTo>
                  <a:cubicBezTo>
                    <a:pt x="22371" y="67661"/>
                    <a:pt x="14043" y="78694"/>
                    <a:pt x="7173" y="83649"/>
                  </a:cubicBezTo>
                  <a:cubicBezTo>
                    <a:pt x="122" y="88725"/>
                    <a:pt x="0" y="99728"/>
                    <a:pt x="8663" y="101612"/>
                  </a:cubicBezTo>
                  <a:cubicBezTo>
                    <a:pt x="9416" y="101777"/>
                    <a:pt x="10219" y="101854"/>
                    <a:pt x="11052" y="101854"/>
                  </a:cubicBezTo>
                  <a:cubicBezTo>
                    <a:pt x="17283" y="101854"/>
                    <a:pt x="25213" y="97576"/>
                    <a:pt x="26687" y="93983"/>
                  </a:cubicBezTo>
                  <a:cubicBezTo>
                    <a:pt x="28162" y="97576"/>
                    <a:pt x="36045" y="101854"/>
                    <a:pt x="42243" y="101854"/>
                  </a:cubicBezTo>
                  <a:cubicBezTo>
                    <a:pt x="43073" y="101854"/>
                    <a:pt x="43871" y="101777"/>
                    <a:pt x="44621" y="101612"/>
                  </a:cubicBezTo>
                  <a:cubicBezTo>
                    <a:pt x="53284" y="99728"/>
                    <a:pt x="53101" y="88725"/>
                    <a:pt x="46080" y="83679"/>
                  </a:cubicBezTo>
                  <a:cubicBezTo>
                    <a:pt x="39211" y="78755"/>
                    <a:pt x="30974" y="67691"/>
                    <a:pt x="30973" y="67691"/>
                  </a:cubicBezTo>
                  <a:lnTo>
                    <a:pt x="30973" y="67691"/>
                  </a:lnTo>
                  <a:cubicBezTo>
                    <a:pt x="33647" y="70042"/>
                    <a:pt x="36566" y="71023"/>
                    <a:pt x="39172" y="71023"/>
                  </a:cubicBezTo>
                  <a:cubicBezTo>
                    <a:pt x="42936" y="71023"/>
                    <a:pt x="46050" y="68977"/>
                    <a:pt x="46840" y="66050"/>
                  </a:cubicBezTo>
                  <a:cubicBezTo>
                    <a:pt x="48177" y="61126"/>
                    <a:pt x="46597" y="58785"/>
                    <a:pt x="40609" y="53861"/>
                  </a:cubicBezTo>
                  <a:cubicBezTo>
                    <a:pt x="34651" y="48907"/>
                    <a:pt x="28755" y="39879"/>
                    <a:pt x="28754" y="39879"/>
                  </a:cubicBezTo>
                  <a:lnTo>
                    <a:pt x="28754" y="39879"/>
                  </a:lnTo>
                  <a:cubicBezTo>
                    <a:pt x="32190" y="42862"/>
                    <a:pt x="35949" y="44792"/>
                    <a:pt x="39053" y="44792"/>
                  </a:cubicBezTo>
                  <a:cubicBezTo>
                    <a:pt x="41579" y="44792"/>
                    <a:pt x="43671" y="43514"/>
                    <a:pt x="44803" y="40487"/>
                  </a:cubicBezTo>
                  <a:cubicBezTo>
                    <a:pt x="46536" y="35684"/>
                    <a:pt x="41642" y="31368"/>
                    <a:pt x="37235" y="27630"/>
                  </a:cubicBezTo>
                  <a:cubicBezTo>
                    <a:pt x="32797" y="23921"/>
                    <a:pt x="29089" y="17721"/>
                    <a:pt x="29089" y="17721"/>
                  </a:cubicBezTo>
                  <a:lnTo>
                    <a:pt x="29089" y="17721"/>
                  </a:lnTo>
                  <a:cubicBezTo>
                    <a:pt x="31330" y="19164"/>
                    <a:pt x="33412" y="19732"/>
                    <a:pt x="35102" y="19732"/>
                  </a:cubicBezTo>
                  <a:cubicBezTo>
                    <a:pt x="37469" y="19732"/>
                    <a:pt x="39064" y="18618"/>
                    <a:pt x="39241" y="17234"/>
                  </a:cubicBezTo>
                  <a:cubicBezTo>
                    <a:pt x="39545" y="14833"/>
                    <a:pt x="38511" y="13131"/>
                    <a:pt x="34043" y="9514"/>
                  </a:cubicBezTo>
                  <a:cubicBezTo>
                    <a:pt x="29545" y="5897"/>
                    <a:pt x="26718" y="0"/>
                    <a:pt x="267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" name="Google Shape;98;p18"/>
            <p:cNvSpPr/>
            <p:nvPr/>
          </p:nvSpPr>
          <p:spPr>
            <a:xfrm>
              <a:off x="884522" y="1878320"/>
              <a:ext cx="172443" cy="3335891"/>
            </a:xfrm>
            <a:custGeom>
              <a:rect b="b" l="l" r="r" t="t"/>
              <a:pathLst>
                <a:path extrusionOk="0" h="101735" w="5259">
                  <a:moveTo>
                    <a:pt x="2644" y="1"/>
                  </a:moveTo>
                  <a:lnTo>
                    <a:pt x="0" y="101735"/>
                  </a:lnTo>
                  <a:lnTo>
                    <a:pt x="5258" y="101735"/>
                  </a:lnTo>
                  <a:lnTo>
                    <a:pt x="26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18"/>
            <p:cNvSpPr/>
            <p:nvPr/>
          </p:nvSpPr>
          <p:spPr>
            <a:xfrm>
              <a:off x="596461" y="1994954"/>
              <a:ext cx="755514" cy="261140"/>
            </a:xfrm>
            <a:custGeom>
              <a:rect b="b" l="l" r="r" t="t"/>
              <a:pathLst>
                <a:path extrusionOk="0" h="7964" w="23041">
                  <a:moveTo>
                    <a:pt x="11521" y="0"/>
                  </a:moveTo>
                  <a:lnTo>
                    <a:pt x="11217" y="395"/>
                  </a:lnTo>
                  <a:cubicBezTo>
                    <a:pt x="8481" y="4134"/>
                    <a:pt x="4317" y="6444"/>
                    <a:pt x="1" y="7964"/>
                  </a:cubicBezTo>
                  <a:cubicBezTo>
                    <a:pt x="4399" y="7055"/>
                    <a:pt x="8712" y="4816"/>
                    <a:pt x="11522" y="1249"/>
                  </a:cubicBezTo>
                  <a:lnTo>
                    <a:pt x="11522" y="1249"/>
                  </a:lnTo>
                  <a:cubicBezTo>
                    <a:pt x="14357" y="4816"/>
                    <a:pt x="18642" y="7055"/>
                    <a:pt x="23041" y="7964"/>
                  </a:cubicBezTo>
                  <a:cubicBezTo>
                    <a:pt x="18755" y="6444"/>
                    <a:pt x="14560" y="4134"/>
                    <a:pt x="11825" y="395"/>
                  </a:cubicBezTo>
                  <a:lnTo>
                    <a:pt x="1152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18"/>
            <p:cNvSpPr/>
            <p:nvPr/>
          </p:nvSpPr>
          <p:spPr>
            <a:xfrm>
              <a:off x="465892" y="2614882"/>
              <a:ext cx="1018654" cy="346853"/>
            </a:xfrm>
            <a:custGeom>
              <a:rect b="b" l="l" r="r" t="t"/>
              <a:pathLst>
                <a:path extrusionOk="0" h="10578" w="31066">
                  <a:moveTo>
                    <a:pt x="15563" y="0"/>
                  </a:moveTo>
                  <a:cubicBezTo>
                    <a:pt x="13648" y="2675"/>
                    <a:pt x="11217" y="4864"/>
                    <a:pt x="8451" y="6657"/>
                  </a:cubicBezTo>
                  <a:cubicBezTo>
                    <a:pt x="5806" y="8298"/>
                    <a:pt x="2980" y="9605"/>
                    <a:pt x="1" y="10578"/>
                  </a:cubicBezTo>
                  <a:cubicBezTo>
                    <a:pt x="1521" y="10274"/>
                    <a:pt x="3010" y="9757"/>
                    <a:pt x="4499" y="9210"/>
                  </a:cubicBezTo>
                  <a:cubicBezTo>
                    <a:pt x="8329" y="7690"/>
                    <a:pt x="11977" y="5411"/>
                    <a:pt x="14712" y="2280"/>
                  </a:cubicBezTo>
                  <a:cubicBezTo>
                    <a:pt x="14902" y="2069"/>
                    <a:pt x="15237" y="1640"/>
                    <a:pt x="15506" y="1285"/>
                  </a:cubicBezTo>
                  <a:lnTo>
                    <a:pt x="15506" y="1285"/>
                  </a:lnTo>
                  <a:cubicBezTo>
                    <a:pt x="19287" y="6127"/>
                    <a:pt x="25090" y="9186"/>
                    <a:pt x="31065" y="10517"/>
                  </a:cubicBezTo>
                  <a:cubicBezTo>
                    <a:pt x="25077" y="8541"/>
                    <a:pt x="19241" y="5259"/>
                    <a:pt x="155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18"/>
            <p:cNvSpPr/>
            <p:nvPr/>
          </p:nvSpPr>
          <p:spPr>
            <a:xfrm>
              <a:off x="343323" y="3458044"/>
              <a:ext cx="1265792" cy="416663"/>
            </a:xfrm>
            <a:custGeom>
              <a:rect b="b" l="l" r="r" t="t"/>
              <a:pathLst>
                <a:path extrusionOk="0" h="12707" w="38603">
                  <a:moveTo>
                    <a:pt x="18542" y="1"/>
                  </a:moveTo>
                  <a:lnTo>
                    <a:pt x="18846" y="407"/>
                  </a:lnTo>
                  <a:lnTo>
                    <a:pt x="18846" y="407"/>
                  </a:lnTo>
                  <a:lnTo>
                    <a:pt x="18116" y="1338"/>
                  </a:lnTo>
                  <a:cubicBezTo>
                    <a:pt x="13526" y="6931"/>
                    <a:pt x="6839" y="10487"/>
                    <a:pt x="0" y="12706"/>
                  </a:cubicBezTo>
                  <a:cubicBezTo>
                    <a:pt x="1885" y="12281"/>
                    <a:pt x="3739" y="11642"/>
                    <a:pt x="5563" y="10943"/>
                  </a:cubicBezTo>
                  <a:cubicBezTo>
                    <a:pt x="10547" y="8968"/>
                    <a:pt x="15350" y="6019"/>
                    <a:pt x="18724" y="1794"/>
                  </a:cubicBezTo>
                  <a:cubicBezTo>
                    <a:pt x="18844" y="1608"/>
                    <a:pt x="19063" y="1316"/>
                    <a:pt x="19298" y="1013"/>
                  </a:cubicBezTo>
                  <a:lnTo>
                    <a:pt x="19298" y="1013"/>
                  </a:lnTo>
                  <a:cubicBezTo>
                    <a:pt x="23935" y="7130"/>
                    <a:pt x="31196" y="10951"/>
                    <a:pt x="38603" y="12706"/>
                  </a:cubicBezTo>
                  <a:cubicBezTo>
                    <a:pt x="33071" y="10943"/>
                    <a:pt x="27751" y="8269"/>
                    <a:pt x="23435" y="4469"/>
                  </a:cubicBezTo>
                  <a:cubicBezTo>
                    <a:pt x="22584" y="3740"/>
                    <a:pt x="21672" y="2737"/>
                    <a:pt x="20912" y="1916"/>
                  </a:cubicBezTo>
                  <a:cubicBezTo>
                    <a:pt x="20654" y="1553"/>
                    <a:pt x="20108" y="860"/>
                    <a:pt x="19764" y="419"/>
                  </a:cubicBezTo>
                  <a:lnTo>
                    <a:pt x="19764" y="419"/>
                  </a:lnTo>
                  <a:cubicBezTo>
                    <a:pt x="19895" y="253"/>
                    <a:pt x="20011" y="106"/>
                    <a:pt x="2009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8"/>
            <p:cNvSpPr/>
            <p:nvPr/>
          </p:nvSpPr>
          <p:spPr>
            <a:xfrm>
              <a:off x="281513" y="4350063"/>
              <a:ext cx="1389411" cy="462503"/>
            </a:xfrm>
            <a:custGeom>
              <a:rect b="b" l="l" r="r" t="t"/>
              <a:pathLst>
                <a:path extrusionOk="0" h="14105" w="42373">
                  <a:moveTo>
                    <a:pt x="21156" y="1"/>
                  </a:moveTo>
                  <a:lnTo>
                    <a:pt x="20852" y="396"/>
                  </a:lnTo>
                  <a:cubicBezTo>
                    <a:pt x="20518" y="852"/>
                    <a:pt x="19758" y="1825"/>
                    <a:pt x="19423" y="2250"/>
                  </a:cubicBezTo>
                  <a:cubicBezTo>
                    <a:pt x="18572" y="3193"/>
                    <a:pt x="17600" y="4226"/>
                    <a:pt x="16657" y="5077"/>
                  </a:cubicBezTo>
                  <a:cubicBezTo>
                    <a:pt x="11916" y="9272"/>
                    <a:pt x="6049" y="12220"/>
                    <a:pt x="1" y="14105"/>
                  </a:cubicBezTo>
                  <a:cubicBezTo>
                    <a:pt x="5229" y="12889"/>
                    <a:pt x="10244" y="10700"/>
                    <a:pt x="14591" y="7600"/>
                  </a:cubicBezTo>
                  <a:cubicBezTo>
                    <a:pt x="16566" y="6232"/>
                    <a:pt x="18390" y="4530"/>
                    <a:pt x="20001" y="2737"/>
                  </a:cubicBezTo>
                  <a:cubicBezTo>
                    <a:pt x="20280" y="2434"/>
                    <a:pt x="20827" y="1757"/>
                    <a:pt x="21218" y="1252"/>
                  </a:cubicBezTo>
                  <a:lnTo>
                    <a:pt x="21218" y="1252"/>
                  </a:lnTo>
                  <a:lnTo>
                    <a:pt x="21886" y="2129"/>
                  </a:lnTo>
                  <a:cubicBezTo>
                    <a:pt x="26901" y="8299"/>
                    <a:pt x="34743" y="12311"/>
                    <a:pt x="42372" y="14105"/>
                  </a:cubicBezTo>
                  <a:cubicBezTo>
                    <a:pt x="34895" y="11764"/>
                    <a:pt x="27478" y="7813"/>
                    <a:pt x="22463" y="1642"/>
                  </a:cubicBezTo>
                  <a:cubicBezTo>
                    <a:pt x="22220" y="1369"/>
                    <a:pt x="21369" y="275"/>
                    <a:pt x="211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3" name="Google Shape;103;p18"/>
          <p:cNvGrpSpPr/>
          <p:nvPr/>
        </p:nvGrpSpPr>
        <p:grpSpPr>
          <a:xfrm flipH="1">
            <a:off x="6210588" y="3123971"/>
            <a:ext cx="2597448" cy="2044315"/>
            <a:chOff x="419840" y="757275"/>
            <a:chExt cx="3017482" cy="2374901"/>
          </a:xfrm>
        </p:grpSpPr>
        <p:sp>
          <p:nvSpPr>
            <p:cNvPr id="104" name="Google Shape;104;p18"/>
            <p:cNvSpPr/>
            <p:nvPr/>
          </p:nvSpPr>
          <p:spPr>
            <a:xfrm>
              <a:off x="2274852" y="1418705"/>
              <a:ext cx="583113" cy="639653"/>
            </a:xfrm>
            <a:custGeom>
              <a:rect b="b" l="l" r="r" t="t"/>
              <a:pathLst>
                <a:path extrusionOk="0" h="18203" w="16594">
                  <a:moveTo>
                    <a:pt x="9978" y="1"/>
                  </a:moveTo>
                  <a:cubicBezTo>
                    <a:pt x="5176" y="1"/>
                    <a:pt x="1" y="11590"/>
                    <a:pt x="1" y="11590"/>
                  </a:cubicBezTo>
                  <a:lnTo>
                    <a:pt x="2553" y="18202"/>
                  </a:lnTo>
                  <a:cubicBezTo>
                    <a:pt x="2553" y="18202"/>
                    <a:pt x="16593" y="3325"/>
                    <a:pt x="11446" y="396"/>
                  </a:cubicBezTo>
                  <a:cubicBezTo>
                    <a:pt x="10965" y="124"/>
                    <a:pt x="10474" y="1"/>
                    <a:pt x="9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18"/>
            <p:cNvSpPr/>
            <p:nvPr/>
          </p:nvSpPr>
          <p:spPr>
            <a:xfrm>
              <a:off x="2274852" y="1410412"/>
              <a:ext cx="470595" cy="648649"/>
            </a:xfrm>
            <a:custGeom>
              <a:rect b="b" l="l" r="r" t="t"/>
              <a:pathLst>
                <a:path extrusionOk="0" h="18459" w="13392">
                  <a:moveTo>
                    <a:pt x="9925" y="0"/>
                  </a:moveTo>
                  <a:cubicBezTo>
                    <a:pt x="9470" y="0"/>
                    <a:pt x="9019" y="91"/>
                    <a:pt x="8621" y="276"/>
                  </a:cubicBezTo>
                  <a:cubicBezTo>
                    <a:pt x="4750" y="1887"/>
                    <a:pt x="1591" y="8123"/>
                    <a:pt x="1" y="11826"/>
                  </a:cubicBezTo>
                  <a:cubicBezTo>
                    <a:pt x="1821" y="8374"/>
                    <a:pt x="5148" y="2285"/>
                    <a:pt x="8810" y="737"/>
                  </a:cubicBezTo>
                  <a:cubicBezTo>
                    <a:pt x="9158" y="590"/>
                    <a:pt x="9546" y="516"/>
                    <a:pt x="9934" y="516"/>
                  </a:cubicBezTo>
                  <a:cubicBezTo>
                    <a:pt x="11037" y="516"/>
                    <a:pt x="12139" y="1109"/>
                    <a:pt x="12325" y="2285"/>
                  </a:cubicBezTo>
                  <a:cubicBezTo>
                    <a:pt x="12806" y="6574"/>
                    <a:pt x="5420" y="15132"/>
                    <a:pt x="2595" y="18459"/>
                  </a:cubicBezTo>
                  <a:cubicBezTo>
                    <a:pt x="5734" y="15216"/>
                    <a:pt x="13392" y="6763"/>
                    <a:pt x="12806" y="2201"/>
                  </a:cubicBezTo>
                  <a:cubicBezTo>
                    <a:pt x="12634" y="780"/>
                    <a:pt x="11262" y="0"/>
                    <a:pt x="9925" y="0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9525">
              <a:solidFill>
                <a:schemeClr val="l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18"/>
            <p:cNvSpPr/>
            <p:nvPr/>
          </p:nvSpPr>
          <p:spPr>
            <a:xfrm>
              <a:off x="419840" y="1418705"/>
              <a:ext cx="584554" cy="640356"/>
            </a:xfrm>
            <a:custGeom>
              <a:rect b="b" l="l" r="r" t="t"/>
              <a:pathLst>
                <a:path extrusionOk="0" h="18223" w="16635">
                  <a:moveTo>
                    <a:pt x="6657" y="1"/>
                  </a:moveTo>
                  <a:cubicBezTo>
                    <a:pt x="6162" y="1"/>
                    <a:pt x="5671" y="124"/>
                    <a:pt x="5189" y="396"/>
                  </a:cubicBezTo>
                  <a:cubicBezTo>
                    <a:pt x="0" y="3325"/>
                    <a:pt x="14061" y="18223"/>
                    <a:pt x="14061" y="18223"/>
                  </a:cubicBezTo>
                  <a:lnTo>
                    <a:pt x="16635" y="11590"/>
                  </a:lnTo>
                  <a:cubicBezTo>
                    <a:pt x="16635" y="11590"/>
                    <a:pt x="11459" y="1"/>
                    <a:pt x="665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18"/>
            <p:cNvSpPr/>
            <p:nvPr/>
          </p:nvSpPr>
          <p:spPr>
            <a:xfrm>
              <a:off x="533797" y="1410728"/>
              <a:ext cx="470595" cy="648333"/>
            </a:xfrm>
            <a:custGeom>
              <a:rect b="b" l="l" r="r" t="t"/>
              <a:pathLst>
                <a:path extrusionOk="0" h="18450" w="13392">
                  <a:moveTo>
                    <a:pt x="3475" y="0"/>
                  </a:moveTo>
                  <a:cubicBezTo>
                    <a:pt x="2135" y="0"/>
                    <a:pt x="759" y="769"/>
                    <a:pt x="586" y="2192"/>
                  </a:cubicBezTo>
                  <a:cubicBezTo>
                    <a:pt x="1" y="6754"/>
                    <a:pt x="7700" y="15207"/>
                    <a:pt x="10818" y="18450"/>
                  </a:cubicBezTo>
                  <a:cubicBezTo>
                    <a:pt x="7952" y="15102"/>
                    <a:pt x="586" y="6544"/>
                    <a:pt x="1089" y="2276"/>
                  </a:cubicBezTo>
                  <a:cubicBezTo>
                    <a:pt x="1259" y="1100"/>
                    <a:pt x="2357" y="507"/>
                    <a:pt x="3458" y="507"/>
                  </a:cubicBezTo>
                  <a:cubicBezTo>
                    <a:pt x="3846" y="507"/>
                    <a:pt x="4234" y="581"/>
                    <a:pt x="4583" y="728"/>
                  </a:cubicBezTo>
                  <a:cubicBezTo>
                    <a:pt x="8224" y="2276"/>
                    <a:pt x="11571" y="8365"/>
                    <a:pt x="13392" y="11817"/>
                  </a:cubicBezTo>
                  <a:cubicBezTo>
                    <a:pt x="11781" y="8093"/>
                    <a:pt x="8621" y="1878"/>
                    <a:pt x="4771" y="267"/>
                  </a:cubicBezTo>
                  <a:cubicBezTo>
                    <a:pt x="4375" y="88"/>
                    <a:pt x="3927" y="0"/>
                    <a:pt x="347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8"/>
            <p:cNvSpPr/>
            <p:nvPr/>
          </p:nvSpPr>
          <p:spPr>
            <a:xfrm>
              <a:off x="2032952" y="2411043"/>
              <a:ext cx="1377769" cy="465394"/>
            </a:xfrm>
            <a:custGeom>
              <a:rect b="b" l="l" r="r" t="t"/>
              <a:pathLst>
                <a:path extrusionOk="0" h="13244" w="39208">
                  <a:moveTo>
                    <a:pt x="24990" y="0"/>
                  </a:moveTo>
                  <a:cubicBezTo>
                    <a:pt x="14589" y="0"/>
                    <a:pt x="482" y="6931"/>
                    <a:pt x="482" y="6931"/>
                  </a:cubicBezTo>
                  <a:lnTo>
                    <a:pt x="1" y="9358"/>
                  </a:lnTo>
                  <a:cubicBezTo>
                    <a:pt x="1" y="9358"/>
                    <a:pt x="10390" y="13244"/>
                    <a:pt x="14609" y="13244"/>
                  </a:cubicBezTo>
                  <a:cubicBezTo>
                    <a:pt x="15589" y="13244"/>
                    <a:pt x="16236" y="13034"/>
                    <a:pt x="16342" y="12518"/>
                  </a:cubicBezTo>
                  <a:cubicBezTo>
                    <a:pt x="16654" y="10948"/>
                    <a:pt x="18152" y="10291"/>
                    <a:pt x="20865" y="10291"/>
                  </a:cubicBezTo>
                  <a:cubicBezTo>
                    <a:pt x="22889" y="10291"/>
                    <a:pt x="25591" y="10657"/>
                    <a:pt x="28980" y="11283"/>
                  </a:cubicBezTo>
                  <a:cubicBezTo>
                    <a:pt x="29573" y="11393"/>
                    <a:pt x="30139" y="11444"/>
                    <a:pt x="30674" y="11444"/>
                  </a:cubicBezTo>
                  <a:cubicBezTo>
                    <a:pt x="37293" y="11444"/>
                    <a:pt x="39208" y="3577"/>
                    <a:pt x="29838" y="654"/>
                  </a:cubicBezTo>
                  <a:cubicBezTo>
                    <a:pt x="28383" y="196"/>
                    <a:pt x="26739" y="0"/>
                    <a:pt x="24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8"/>
            <p:cNvSpPr/>
            <p:nvPr/>
          </p:nvSpPr>
          <p:spPr>
            <a:xfrm>
              <a:off x="2032952" y="2322246"/>
              <a:ext cx="1404370" cy="625000"/>
            </a:xfrm>
            <a:custGeom>
              <a:rect b="b" l="l" r="r" t="t"/>
              <a:pathLst>
                <a:path extrusionOk="0" fill="none" h="17786" w="39965">
                  <a:moveTo>
                    <a:pt x="482" y="9458"/>
                  </a:moveTo>
                  <a:cubicBezTo>
                    <a:pt x="482" y="9458"/>
                    <a:pt x="19732" y="1"/>
                    <a:pt x="29838" y="3181"/>
                  </a:cubicBezTo>
                  <a:cubicBezTo>
                    <a:pt x="39965" y="6340"/>
                    <a:pt x="36910" y="15275"/>
                    <a:pt x="28980" y="13810"/>
                  </a:cubicBezTo>
                  <a:cubicBezTo>
                    <a:pt x="21050" y="12346"/>
                    <a:pt x="16886" y="12304"/>
                    <a:pt x="16342" y="15045"/>
                  </a:cubicBezTo>
                  <a:cubicBezTo>
                    <a:pt x="15777" y="17786"/>
                    <a:pt x="1" y="11885"/>
                    <a:pt x="1" y="11885"/>
                  </a:cubicBezTo>
                </a:path>
              </a:pathLst>
            </a:custGeom>
            <a:solidFill>
              <a:schemeClr val="lt2"/>
            </a:solidFill>
            <a:ln cap="flat" cmpd="sng" w="13075">
              <a:solidFill>
                <a:schemeClr val="lt2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8"/>
            <p:cNvSpPr/>
            <p:nvPr/>
          </p:nvSpPr>
          <p:spPr>
            <a:xfrm>
              <a:off x="717612" y="862658"/>
              <a:ext cx="1755840" cy="2203735"/>
            </a:xfrm>
            <a:custGeom>
              <a:rect b="b" l="l" r="r" t="t"/>
              <a:pathLst>
                <a:path extrusionOk="0" h="62713" w="49967">
                  <a:moveTo>
                    <a:pt x="27021" y="1"/>
                  </a:moveTo>
                  <a:cubicBezTo>
                    <a:pt x="17090" y="1"/>
                    <a:pt x="6329" y="3460"/>
                    <a:pt x="3913" y="9734"/>
                  </a:cubicBezTo>
                  <a:cubicBezTo>
                    <a:pt x="0" y="19861"/>
                    <a:pt x="11592" y="62712"/>
                    <a:pt x="11592" y="62712"/>
                  </a:cubicBezTo>
                  <a:lnTo>
                    <a:pt x="42454" y="62629"/>
                  </a:lnTo>
                  <a:cubicBezTo>
                    <a:pt x="43689" y="62629"/>
                    <a:pt x="44735" y="61687"/>
                    <a:pt x="44861" y="60473"/>
                  </a:cubicBezTo>
                  <a:cubicBezTo>
                    <a:pt x="45949" y="50681"/>
                    <a:pt x="49966" y="10320"/>
                    <a:pt x="42203" y="4022"/>
                  </a:cubicBezTo>
                  <a:cubicBezTo>
                    <a:pt x="38847" y="1292"/>
                    <a:pt x="33089" y="1"/>
                    <a:pt x="270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8"/>
            <p:cNvSpPr/>
            <p:nvPr/>
          </p:nvSpPr>
          <p:spPr>
            <a:xfrm>
              <a:off x="888917" y="816872"/>
              <a:ext cx="378704" cy="301817"/>
            </a:xfrm>
            <a:custGeom>
              <a:rect b="b" l="l" r="r" t="t"/>
              <a:pathLst>
                <a:path extrusionOk="0" h="8589" w="10777">
                  <a:moveTo>
                    <a:pt x="6052" y="0"/>
                  </a:moveTo>
                  <a:cubicBezTo>
                    <a:pt x="5385" y="0"/>
                    <a:pt x="4668" y="166"/>
                    <a:pt x="3913" y="575"/>
                  </a:cubicBezTo>
                  <a:cubicBezTo>
                    <a:pt x="1" y="2730"/>
                    <a:pt x="2156" y="8589"/>
                    <a:pt x="2156" y="8589"/>
                  </a:cubicBezTo>
                  <a:lnTo>
                    <a:pt x="10776" y="2939"/>
                  </a:lnTo>
                  <a:cubicBezTo>
                    <a:pt x="10776" y="2939"/>
                    <a:pt x="8863" y="0"/>
                    <a:pt x="60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8"/>
            <p:cNvSpPr/>
            <p:nvPr/>
          </p:nvSpPr>
          <p:spPr>
            <a:xfrm>
              <a:off x="972724" y="884761"/>
              <a:ext cx="232381" cy="185399"/>
            </a:xfrm>
            <a:custGeom>
              <a:rect b="b" l="l" r="r" t="t"/>
              <a:pathLst>
                <a:path extrusionOk="0" h="5276" w="6613">
                  <a:moveTo>
                    <a:pt x="3729" y="0"/>
                  </a:moveTo>
                  <a:cubicBezTo>
                    <a:pt x="3317" y="0"/>
                    <a:pt x="2874" y="103"/>
                    <a:pt x="2407" y="359"/>
                  </a:cubicBezTo>
                  <a:cubicBezTo>
                    <a:pt x="1" y="1656"/>
                    <a:pt x="1319" y="5276"/>
                    <a:pt x="1319" y="5276"/>
                  </a:cubicBezTo>
                  <a:lnTo>
                    <a:pt x="6613" y="1781"/>
                  </a:lnTo>
                  <a:cubicBezTo>
                    <a:pt x="6613" y="1781"/>
                    <a:pt x="5443" y="0"/>
                    <a:pt x="372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8"/>
            <p:cNvSpPr/>
            <p:nvPr/>
          </p:nvSpPr>
          <p:spPr>
            <a:xfrm>
              <a:off x="1235954" y="757275"/>
              <a:ext cx="203707" cy="165826"/>
            </a:xfrm>
            <a:custGeom>
              <a:rect b="b" l="l" r="r" t="t"/>
              <a:pathLst>
                <a:path extrusionOk="0" h="4719" w="5797">
                  <a:moveTo>
                    <a:pt x="2917" y="0"/>
                  </a:moveTo>
                  <a:cubicBezTo>
                    <a:pt x="650" y="0"/>
                    <a:pt x="1" y="4719"/>
                    <a:pt x="1" y="4719"/>
                  </a:cubicBezTo>
                  <a:cubicBezTo>
                    <a:pt x="1" y="4719"/>
                    <a:pt x="5796" y="534"/>
                    <a:pt x="3244" y="32"/>
                  </a:cubicBezTo>
                  <a:cubicBezTo>
                    <a:pt x="3131" y="11"/>
                    <a:pt x="3022" y="0"/>
                    <a:pt x="29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8"/>
            <p:cNvSpPr/>
            <p:nvPr/>
          </p:nvSpPr>
          <p:spPr>
            <a:xfrm>
              <a:off x="1274923" y="839536"/>
              <a:ext cx="188983" cy="76219"/>
            </a:xfrm>
            <a:custGeom>
              <a:rect b="b" l="l" r="r" t="t"/>
              <a:pathLst>
                <a:path extrusionOk="0" h="2169" w="5378">
                  <a:moveTo>
                    <a:pt x="3780" y="1"/>
                  </a:moveTo>
                  <a:cubicBezTo>
                    <a:pt x="2426" y="1"/>
                    <a:pt x="1" y="2169"/>
                    <a:pt x="1" y="2169"/>
                  </a:cubicBezTo>
                  <a:cubicBezTo>
                    <a:pt x="1" y="2169"/>
                    <a:pt x="5378" y="1269"/>
                    <a:pt x="4374" y="223"/>
                  </a:cubicBezTo>
                  <a:cubicBezTo>
                    <a:pt x="4221" y="67"/>
                    <a:pt x="4017" y="1"/>
                    <a:pt x="37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8"/>
            <p:cNvSpPr/>
            <p:nvPr/>
          </p:nvSpPr>
          <p:spPr>
            <a:xfrm>
              <a:off x="1882977" y="773650"/>
              <a:ext cx="386048" cy="291381"/>
            </a:xfrm>
            <a:custGeom>
              <a:rect b="b" l="l" r="r" t="t"/>
              <a:pathLst>
                <a:path extrusionOk="0" h="8292" w="10986">
                  <a:moveTo>
                    <a:pt x="5005" y="0"/>
                  </a:moveTo>
                  <a:cubicBezTo>
                    <a:pt x="1589" y="0"/>
                    <a:pt x="0" y="3562"/>
                    <a:pt x="0" y="3562"/>
                  </a:cubicBezTo>
                  <a:lnTo>
                    <a:pt x="10462" y="8291"/>
                  </a:lnTo>
                  <a:cubicBezTo>
                    <a:pt x="10462" y="8291"/>
                    <a:pt x="10985" y="1554"/>
                    <a:pt x="6570" y="236"/>
                  </a:cubicBezTo>
                  <a:cubicBezTo>
                    <a:pt x="6011" y="72"/>
                    <a:pt x="5490" y="0"/>
                    <a:pt x="50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8"/>
            <p:cNvSpPr/>
            <p:nvPr/>
          </p:nvSpPr>
          <p:spPr>
            <a:xfrm>
              <a:off x="1927077" y="843753"/>
              <a:ext cx="294157" cy="222752"/>
            </a:xfrm>
            <a:custGeom>
              <a:rect b="b" l="l" r="r" t="t"/>
              <a:pathLst>
                <a:path extrusionOk="0" h="6339" w="8371">
                  <a:moveTo>
                    <a:pt x="3793" y="1"/>
                  </a:moveTo>
                  <a:cubicBezTo>
                    <a:pt x="1200" y="1"/>
                    <a:pt x="1" y="2718"/>
                    <a:pt x="1" y="2718"/>
                  </a:cubicBezTo>
                  <a:lnTo>
                    <a:pt x="7994" y="6338"/>
                  </a:lnTo>
                  <a:cubicBezTo>
                    <a:pt x="7994" y="6338"/>
                    <a:pt x="8370" y="1170"/>
                    <a:pt x="5002" y="187"/>
                  </a:cubicBezTo>
                  <a:cubicBezTo>
                    <a:pt x="4569" y="57"/>
                    <a:pt x="4167" y="1"/>
                    <a:pt x="379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8"/>
            <p:cNvSpPr/>
            <p:nvPr/>
          </p:nvSpPr>
          <p:spPr>
            <a:xfrm>
              <a:off x="2241048" y="920392"/>
              <a:ext cx="200755" cy="169621"/>
            </a:xfrm>
            <a:custGeom>
              <a:rect b="b" l="l" r="r" t="t"/>
              <a:pathLst>
                <a:path extrusionOk="0" h="4827" w="5713">
                  <a:moveTo>
                    <a:pt x="3308" y="1"/>
                  </a:moveTo>
                  <a:cubicBezTo>
                    <a:pt x="1781" y="1"/>
                    <a:pt x="309" y="3952"/>
                    <a:pt x="43" y="4704"/>
                  </a:cubicBezTo>
                  <a:lnTo>
                    <a:pt x="43" y="4704"/>
                  </a:lnTo>
                  <a:cubicBezTo>
                    <a:pt x="614" y="3503"/>
                    <a:pt x="5713" y="1619"/>
                    <a:pt x="3913" y="223"/>
                  </a:cubicBezTo>
                  <a:cubicBezTo>
                    <a:pt x="3712" y="69"/>
                    <a:pt x="3510" y="1"/>
                    <a:pt x="3308" y="1"/>
                  </a:cubicBezTo>
                  <a:close/>
                  <a:moveTo>
                    <a:pt x="43" y="4704"/>
                  </a:moveTo>
                  <a:cubicBezTo>
                    <a:pt x="23" y="4746"/>
                    <a:pt x="9" y="4787"/>
                    <a:pt x="0" y="4827"/>
                  </a:cubicBezTo>
                  <a:cubicBezTo>
                    <a:pt x="0" y="4827"/>
                    <a:pt x="15" y="4783"/>
                    <a:pt x="43" y="47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8"/>
            <p:cNvSpPr/>
            <p:nvPr/>
          </p:nvSpPr>
          <p:spPr>
            <a:xfrm>
              <a:off x="2249868" y="1077641"/>
              <a:ext cx="82860" cy="32048"/>
            </a:xfrm>
            <a:custGeom>
              <a:rect b="b" l="l" r="r" t="t"/>
              <a:pathLst>
                <a:path extrusionOk="0" h="912" w="2358">
                  <a:moveTo>
                    <a:pt x="1423" y="1"/>
                  </a:moveTo>
                  <a:cubicBezTo>
                    <a:pt x="772" y="1"/>
                    <a:pt x="0" y="456"/>
                    <a:pt x="0" y="456"/>
                  </a:cubicBezTo>
                  <a:cubicBezTo>
                    <a:pt x="0" y="456"/>
                    <a:pt x="1191" y="912"/>
                    <a:pt x="1842" y="912"/>
                  </a:cubicBezTo>
                  <a:cubicBezTo>
                    <a:pt x="2167" y="912"/>
                    <a:pt x="2358" y="798"/>
                    <a:pt x="2197" y="456"/>
                  </a:cubicBezTo>
                  <a:cubicBezTo>
                    <a:pt x="2044" y="114"/>
                    <a:pt x="1749" y="1"/>
                    <a:pt x="14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8"/>
            <p:cNvSpPr/>
            <p:nvPr/>
          </p:nvSpPr>
          <p:spPr>
            <a:xfrm>
              <a:off x="737465" y="1445833"/>
              <a:ext cx="342650" cy="1219253"/>
            </a:xfrm>
            <a:custGeom>
              <a:rect b="b" l="l" r="r" t="t"/>
              <a:pathLst>
                <a:path extrusionOk="0" h="34697" w="9751">
                  <a:moveTo>
                    <a:pt x="2553" y="1"/>
                  </a:moveTo>
                  <a:cubicBezTo>
                    <a:pt x="2553" y="1"/>
                    <a:pt x="0" y="17765"/>
                    <a:pt x="2114" y="18309"/>
                  </a:cubicBezTo>
                  <a:cubicBezTo>
                    <a:pt x="2192" y="18329"/>
                    <a:pt x="2270" y="18339"/>
                    <a:pt x="2347" y="18339"/>
                  </a:cubicBezTo>
                  <a:cubicBezTo>
                    <a:pt x="3774" y="18339"/>
                    <a:pt x="4991" y="15029"/>
                    <a:pt x="5574" y="13120"/>
                  </a:cubicBezTo>
                  <a:lnTo>
                    <a:pt x="5574" y="13120"/>
                  </a:lnTo>
                  <a:lnTo>
                    <a:pt x="5631" y="13370"/>
                  </a:lnTo>
                  <a:lnTo>
                    <a:pt x="5631" y="13370"/>
                  </a:lnTo>
                  <a:cubicBezTo>
                    <a:pt x="5821" y="12398"/>
                    <a:pt x="5943" y="11802"/>
                    <a:pt x="5943" y="11802"/>
                  </a:cubicBezTo>
                  <a:lnTo>
                    <a:pt x="5943" y="11802"/>
                  </a:lnTo>
                  <a:cubicBezTo>
                    <a:pt x="5943" y="11802"/>
                    <a:pt x="5810" y="12346"/>
                    <a:pt x="5574" y="13120"/>
                  </a:cubicBezTo>
                  <a:lnTo>
                    <a:pt x="5574" y="13120"/>
                  </a:lnTo>
                  <a:lnTo>
                    <a:pt x="2553" y="1"/>
                  </a:lnTo>
                  <a:close/>
                  <a:moveTo>
                    <a:pt x="5631" y="13370"/>
                  </a:moveTo>
                  <a:lnTo>
                    <a:pt x="5631" y="13370"/>
                  </a:lnTo>
                  <a:cubicBezTo>
                    <a:pt x="4874" y="17261"/>
                    <a:pt x="3043" y="27176"/>
                    <a:pt x="3662" y="29001"/>
                  </a:cubicBezTo>
                  <a:cubicBezTo>
                    <a:pt x="3737" y="29221"/>
                    <a:pt x="3827" y="29320"/>
                    <a:pt x="3930" y="29320"/>
                  </a:cubicBezTo>
                  <a:cubicBezTo>
                    <a:pt x="4897" y="29320"/>
                    <a:pt x="6947" y="20590"/>
                    <a:pt x="6947" y="20589"/>
                  </a:cubicBezTo>
                  <a:lnTo>
                    <a:pt x="6947" y="20589"/>
                  </a:lnTo>
                  <a:cubicBezTo>
                    <a:pt x="6947" y="20590"/>
                    <a:pt x="6738" y="29754"/>
                    <a:pt x="6005" y="32223"/>
                  </a:cubicBezTo>
                  <a:cubicBezTo>
                    <a:pt x="5605" y="33525"/>
                    <a:pt x="5944" y="34696"/>
                    <a:pt x="6746" y="34696"/>
                  </a:cubicBezTo>
                  <a:cubicBezTo>
                    <a:pt x="7452" y="34696"/>
                    <a:pt x="8516" y="33788"/>
                    <a:pt x="9751" y="31261"/>
                  </a:cubicBezTo>
                  <a:lnTo>
                    <a:pt x="5631" y="1337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8"/>
            <p:cNvSpPr/>
            <p:nvPr/>
          </p:nvSpPr>
          <p:spPr>
            <a:xfrm>
              <a:off x="929678" y="2542816"/>
              <a:ext cx="150434" cy="129421"/>
            </a:xfrm>
            <a:custGeom>
              <a:rect b="b" l="l" r="r" t="t"/>
              <a:pathLst>
                <a:path extrusionOk="0" h="3683" w="4281">
                  <a:moveTo>
                    <a:pt x="4281" y="1"/>
                  </a:moveTo>
                  <a:cubicBezTo>
                    <a:pt x="3507" y="1005"/>
                    <a:pt x="2900" y="2114"/>
                    <a:pt x="1916" y="2909"/>
                  </a:cubicBezTo>
                  <a:cubicBezTo>
                    <a:pt x="1658" y="3114"/>
                    <a:pt x="1443" y="3201"/>
                    <a:pt x="1264" y="3201"/>
                  </a:cubicBezTo>
                  <a:cubicBezTo>
                    <a:pt x="530" y="3201"/>
                    <a:pt x="418" y="1737"/>
                    <a:pt x="535" y="963"/>
                  </a:cubicBezTo>
                  <a:lnTo>
                    <a:pt x="535" y="963"/>
                  </a:lnTo>
                  <a:cubicBezTo>
                    <a:pt x="0" y="1867"/>
                    <a:pt x="84" y="3683"/>
                    <a:pt x="1245" y="3683"/>
                  </a:cubicBezTo>
                  <a:cubicBezTo>
                    <a:pt x="1400" y="3683"/>
                    <a:pt x="1575" y="3650"/>
                    <a:pt x="1770" y="3579"/>
                  </a:cubicBezTo>
                  <a:cubicBezTo>
                    <a:pt x="2565" y="3244"/>
                    <a:pt x="3109" y="2470"/>
                    <a:pt x="3507" y="1779"/>
                  </a:cubicBezTo>
                  <a:cubicBezTo>
                    <a:pt x="3841" y="1235"/>
                    <a:pt x="4093" y="628"/>
                    <a:pt x="42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8"/>
            <p:cNvSpPr/>
            <p:nvPr/>
          </p:nvSpPr>
          <p:spPr>
            <a:xfrm>
              <a:off x="819059" y="2055362"/>
              <a:ext cx="134586" cy="429130"/>
            </a:xfrm>
            <a:custGeom>
              <a:rect b="b" l="l" r="r" t="t"/>
              <a:pathLst>
                <a:path extrusionOk="0" h="12212" w="3830">
                  <a:moveTo>
                    <a:pt x="2554" y="0"/>
                  </a:moveTo>
                  <a:lnTo>
                    <a:pt x="2554" y="0"/>
                  </a:lnTo>
                  <a:cubicBezTo>
                    <a:pt x="2114" y="1674"/>
                    <a:pt x="1" y="11425"/>
                    <a:pt x="1487" y="12178"/>
                  </a:cubicBezTo>
                  <a:cubicBezTo>
                    <a:pt x="1538" y="12200"/>
                    <a:pt x="1590" y="12211"/>
                    <a:pt x="1641" y="12211"/>
                  </a:cubicBezTo>
                  <a:cubicBezTo>
                    <a:pt x="2724" y="12211"/>
                    <a:pt x="3630" y="7328"/>
                    <a:pt x="3830" y="6529"/>
                  </a:cubicBezTo>
                  <a:lnTo>
                    <a:pt x="3830" y="6529"/>
                  </a:lnTo>
                  <a:cubicBezTo>
                    <a:pt x="3307" y="7951"/>
                    <a:pt x="2847" y="9416"/>
                    <a:pt x="2240" y="10776"/>
                  </a:cubicBezTo>
                  <a:cubicBezTo>
                    <a:pt x="2096" y="11105"/>
                    <a:pt x="1891" y="11556"/>
                    <a:pt x="1665" y="11750"/>
                  </a:cubicBezTo>
                  <a:lnTo>
                    <a:pt x="1665" y="11750"/>
                  </a:lnTo>
                  <a:lnTo>
                    <a:pt x="1654" y="11738"/>
                  </a:lnTo>
                  <a:cubicBezTo>
                    <a:pt x="1570" y="11613"/>
                    <a:pt x="1528" y="11425"/>
                    <a:pt x="1507" y="11236"/>
                  </a:cubicBezTo>
                  <a:cubicBezTo>
                    <a:pt x="1424" y="10525"/>
                    <a:pt x="1487" y="9751"/>
                    <a:pt x="1528" y="9018"/>
                  </a:cubicBezTo>
                  <a:cubicBezTo>
                    <a:pt x="1779" y="5984"/>
                    <a:pt x="2240" y="2992"/>
                    <a:pt x="25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8"/>
            <p:cNvSpPr/>
            <p:nvPr/>
          </p:nvSpPr>
          <p:spPr>
            <a:xfrm>
              <a:off x="2319725" y="1913468"/>
              <a:ext cx="102960" cy="421223"/>
            </a:xfrm>
            <a:custGeom>
              <a:rect b="b" l="l" r="r" t="t"/>
              <a:pathLst>
                <a:path extrusionOk="0" h="11987" w="2930">
                  <a:moveTo>
                    <a:pt x="1235" y="0"/>
                  </a:moveTo>
                  <a:lnTo>
                    <a:pt x="0" y="6549"/>
                  </a:lnTo>
                  <a:cubicBezTo>
                    <a:pt x="691" y="9013"/>
                    <a:pt x="1638" y="11987"/>
                    <a:pt x="2191" y="11987"/>
                  </a:cubicBezTo>
                  <a:cubicBezTo>
                    <a:pt x="2291" y="11987"/>
                    <a:pt x="2378" y="11890"/>
                    <a:pt x="2448" y="11675"/>
                  </a:cubicBezTo>
                  <a:cubicBezTo>
                    <a:pt x="2929" y="10315"/>
                    <a:pt x="2051" y="4499"/>
                    <a:pt x="12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8"/>
            <p:cNvSpPr/>
            <p:nvPr/>
          </p:nvSpPr>
          <p:spPr>
            <a:xfrm>
              <a:off x="2319725" y="1913468"/>
              <a:ext cx="133110" cy="429657"/>
            </a:xfrm>
            <a:custGeom>
              <a:rect b="b" l="l" r="r" t="t"/>
              <a:pathLst>
                <a:path extrusionOk="0" h="12227" w="3788">
                  <a:moveTo>
                    <a:pt x="1235" y="0"/>
                  </a:moveTo>
                  <a:lnTo>
                    <a:pt x="1235" y="0"/>
                  </a:lnTo>
                  <a:cubicBezTo>
                    <a:pt x="1548" y="3013"/>
                    <a:pt x="2009" y="6026"/>
                    <a:pt x="2302" y="9018"/>
                  </a:cubicBezTo>
                  <a:cubicBezTo>
                    <a:pt x="2364" y="9792"/>
                    <a:pt x="2406" y="10546"/>
                    <a:pt x="2323" y="11257"/>
                  </a:cubicBezTo>
                  <a:cubicBezTo>
                    <a:pt x="2302" y="11403"/>
                    <a:pt x="2281" y="11592"/>
                    <a:pt x="2197" y="11738"/>
                  </a:cubicBezTo>
                  <a:lnTo>
                    <a:pt x="2183" y="11766"/>
                  </a:lnTo>
                  <a:lnTo>
                    <a:pt x="2183" y="11766"/>
                  </a:lnTo>
                  <a:cubicBezTo>
                    <a:pt x="1958" y="11532"/>
                    <a:pt x="1754" y="11104"/>
                    <a:pt x="1590" y="10776"/>
                  </a:cubicBezTo>
                  <a:cubicBezTo>
                    <a:pt x="963" y="9416"/>
                    <a:pt x="502" y="7951"/>
                    <a:pt x="0" y="6549"/>
                  </a:cubicBezTo>
                  <a:lnTo>
                    <a:pt x="0" y="6549"/>
                  </a:lnTo>
                  <a:cubicBezTo>
                    <a:pt x="201" y="7331"/>
                    <a:pt x="1151" y="12227"/>
                    <a:pt x="2224" y="12227"/>
                  </a:cubicBezTo>
                  <a:cubicBezTo>
                    <a:pt x="2271" y="12227"/>
                    <a:pt x="2317" y="12218"/>
                    <a:pt x="2364" y="12199"/>
                  </a:cubicBezTo>
                  <a:cubicBezTo>
                    <a:pt x="3787" y="11424"/>
                    <a:pt x="1674" y="1653"/>
                    <a:pt x="123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8"/>
            <p:cNvSpPr/>
            <p:nvPr/>
          </p:nvSpPr>
          <p:spPr>
            <a:xfrm>
              <a:off x="772008" y="1445833"/>
              <a:ext cx="120636" cy="648649"/>
            </a:xfrm>
            <a:custGeom>
              <a:rect b="b" l="l" r="r" t="t"/>
              <a:pathLst>
                <a:path extrusionOk="0" h="18459" w="3433">
                  <a:moveTo>
                    <a:pt x="1570" y="1"/>
                  </a:moveTo>
                  <a:cubicBezTo>
                    <a:pt x="859" y="3579"/>
                    <a:pt x="398" y="7219"/>
                    <a:pt x="189" y="10860"/>
                  </a:cubicBezTo>
                  <a:cubicBezTo>
                    <a:pt x="85" y="12680"/>
                    <a:pt x="1" y="14522"/>
                    <a:pt x="210" y="16363"/>
                  </a:cubicBezTo>
                  <a:cubicBezTo>
                    <a:pt x="315" y="16991"/>
                    <a:pt x="398" y="18246"/>
                    <a:pt x="1173" y="18434"/>
                  </a:cubicBezTo>
                  <a:cubicBezTo>
                    <a:pt x="1245" y="18451"/>
                    <a:pt x="1317" y="18458"/>
                    <a:pt x="1388" y="18458"/>
                  </a:cubicBezTo>
                  <a:cubicBezTo>
                    <a:pt x="1767" y="18458"/>
                    <a:pt x="2118" y="18239"/>
                    <a:pt x="2365" y="17974"/>
                  </a:cubicBezTo>
                  <a:cubicBezTo>
                    <a:pt x="2826" y="17472"/>
                    <a:pt x="3160" y="16844"/>
                    <a:pt x="3432" y="16216"/>
                  </a:cubicBezTo>
                  <a:lnTo>
                    <a:pt x="3432" y="16216"/>
                  </a:lnTo>
                  <a:cubicBezTo>
                    <a:pt x="3202" y="16614"/>
                    <a:pt x="2951" y="16991"/>
                    <a:pt x="2679" y="17346"/>
                  </a:cubicBezTo>
                  <a:cubicBezTo>
                    <a:pt x="2352" y="17725"/>
                    <a:pt x="1896" y="18190"/>
                    <a:pt x="1419" y="18190"/>
                  </a:cubicBezTo>
                  <a:cubicBezTo>
                    <a:pt x="1316" y="18190"/>
                    <a:pt x="1213" y="18168"/>
                    <a:pt x="1110" y="18121"/>
                  </a:cubicBezTo>
                  <a:cubicBezTo>
                    <a:pt x="649" y="17702"/>
                    <a:pt x="649" y="16949"/>
                    <a:pt x="587" y="16342"/>
                  </a:cubicBezTo>
                  <a:cubicBezTo>
                    <a:pt x="482" y="14543"/>
                    <a:pt x="587" y="12701"/>
                    <a:pt x="691" y="10902"/>
                  </a:cubicBezTo>
                  <a:cubicBezTo>
                    <a:pt x="859" y="7721"/>
                    <a:pt x="1319" y="3244"/>
                    <a:pt x="157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18"/>
            <p:cNvSpPr/>
            <p:nvPr/>
          </p:nvSpPr>
          <p:spPr>
            <a:xfrm>
              <a:off x="2342495" y="1449522"/>
              <a:ext cx="141930" cy="437142"/>
            </a:xfrm>
            <a:custGeom>
              <a:rect b="b" l="l" r="r" t="t"/>
              <a:pathLst>
                <a:path extrusionOk="0" h="12440" w="4039">
                  <a:moveTo>
                    <a:pt x="147" y="0"/>
                  </a:moveTo>
                  <a:lnTo>
                    <a:pt x="1" y="11278"/>
                  </a:lnTo>
                  <a:cubicBezTo>
                    <a:pt x="1" y="11278"/>
                    <a:pt x="1293" y="12439"/>
                    <a:pt x="2301" y="12439"/>
                  </a:cubicBezTo>
                  <a:cubicBezTo>
                    <a:pt x="2686" y="12439"/>
                    <a:pt x="3030" y="12270"/>
                    <a:pt x="3244" y="11801"/>
                  </a:cubicBezTo>
                  <a:cubicBezTo>
                    <a:pt x="4039" y="10085"/>
                    <a:pt x="147" y="0"/>
                    <a:pt x="1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18"/>
            <p:cNvSpPr/>
            <p:nvPr/>
          </p:nvSpPr>
          <p:spPr>
            <a:xfrm>
              <a:off x="2347661" y="1449522"/>
              <a:ext cx="136765" cy="414722"/>
            </a:xfrm>
            <a:custGeom>
              <a:rect b="b" l="l" r="r" t="t"/>
              <a:pathLst>
                <a:path extrusionOk="0" h="11802" w="3892">
                  <a:moveTo>
                    <a:pt x="0" y="0"/>
                  </a:moveTo>
                  <a:lnTo>
                    <a:pt x="3097" y="11801"/>
                  </a:lnTo>
                  <a:cubicBezTo>
                    <a:pt x="3892" y="10086"/>
                    <a:pt x="1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18"/>
            <p:cNvSpPr/>
            <p:nvPr/>
          </p:nvSpPr>
          <p:spPr>
            <a:xfrm>
              <a:off x="1125686" y="1442775"/>
              <a:ext cx="350732" cy="342228"/>
            </a:xfrm>
            <a:custGeom>
              <a:rect b="b" l="l" r="r" t="t"/>
              <a:pathLst>
                <a:path extrusionOk="0" h="9739" w="9981">
                  <a:moveTo>
                    <a:pt x="5016" y="0"/>
                  </a:moveTo>
                  <a:cubicBezTo>
                    <a:pt x="2422" y="0"/>
                    <a:pt x="248" y="2036"/>
                    <a:pt x="126" y="4649"/>
                  </a:cubicBezTo>
                  <a:cubicBezTo>
                    <a:pt x="0" y="7327"/>
                    <a:pt x="2092" y="9608"/>
                    <a:pt x="4771" y="9733"/>
                  </a:cubicBezTo>
                  <a:cubicBezTo>
                    <a:pt x="4847" y="9737"/>
                    <a:pt x="4924" y="9739"/>
                    <a:pt x="4999" y="9739"/>
                  </a:cubicBezTo>
                  <a:cubicBezTo>
                    <a:pt x="7578" y="9739"/>
                    <a:pt x="9733" y="7690"/>
                    <a:pt x="9855" y="5088"/>
                  </a:cubicBezTo>
                  <a:cubicBezTo>
                    <a:pt x="9981" y="2410"/>
                    <a:pt x="7888" y="130"/>
                    <a:pt x="5210" y="4"/>
                  </a:cubicBezTo>
                  <a:cubicBezTo>
                    <a:pt x="5145" y="1"/>
                    <a:pt x="5080" y="0"/>
                    <a:pt x="501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18"/>
            <p:cNvSpPr/>
            <p:nvPr/>
          </p:nvSpPr>
          <p:spPr>
            <a:xfrm>
              <a:off x="1295515" y="1315957"/>
              <a:ext cx="122814" cy="185399"/>
            </a:xfrm>
            <a:custGeom>
              <a:rect b="b" l="l" r="r" t="t"/>
              <a:pathLst>
                <a:path extrusionOk="0" h="5276" w="3495">
                  <a:moveTo>
                    <a:pt x="1476" y="0"/>
                  </a:moveTo>
                  <a:cubicBezTo>
                    <a:pt x="1424" y="0"/>
                    <a:pt x="1371" y="5"/>
                    <a:pt x="1319" y="14"/>
                  </a:cubicBezTo>
                  <a:cubicBezTo>
                    <a:pt x="482" y="140"/>
                    <a:pt x="0" y="1437"/>
                    <a:pt x="231" y="2881"/>
                  </a:cubicBezTo>
                  <a:cubicBezTo>
                    <a:pt x="429" y="4247"/>
                    <a:pt x="1226" y="5276"/>
                    <a:pt x="2021" y="5276"/>
                  </a:cubicBezTo>
                  <a:cubicBezTo>
                    <a:pt x="2066" y="5276"/>
                    <a:pt x="2111" y="5273"/>
                    <a:pt x="2156" y="5266"/>
                  </a:cubicBezTo>
                  <a:cubicBezTo>
                    <a:pt x="2993" y="5140"/>
                    <a:pt x="3495" y="3843"/>
                    <a:pt x="3265" y="2378"/>
                  </a:cubicBezTo>
                  <a:cubicBezTo>
                    <a:pt x="3029" y="1006"/>
                    <a:pt x="2261" y="0"/>
                    <a:pt x="147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18"/>
            <p:cNvSpPr/>
            <p:nvPr/>
          </p:nvSpPr>
          <p:spPr>
            <a:xfrm>
              <a:off x="1508003" y="1625255"/>
              <a:ext cx="389703" cy="433065"/>
            </a:xfrm>
            <a:custGeom>
              <a:rect b="b" l="l" r="r" t="t"/>
              <a:pathLst>
                <a:path extrusionOk="0" h="12324" w="11090">
                  <a:moveTo>
                    <a:pt x="10253" y="0"/>
                  </a:moveTo>
                  <a:lnTo>
                    <a:pt x="0" y="858"/>
                  </a:lnTo>
                  <a:lnTo>
                    <a:pt x="607" y="7637"/>
                  </a:lnTo>
                  <a:cubicBezTo>
                    <a:pt x="825" y="10308"/>
                    <a:pt x="3062" y="12324"/>
                    <a:pt x="5693" y="12324"/>
                  </a:cubicBezTo>
                  <a:cubicBezTo>
                    <a:pt x="5844" y="12324"/>
                    <a:pt x="5998" y="12317"/>
                    <a:pt x="6152" y="12303"/>
                  </a:cubicBezTo>
                  <a:cubicBezTo>
                    <a:pt x="8977" y="12073"/>
                    <a:pt x="11090" y="9583"/>
                    <a:pt x="10839" y="6758"/>
                  </a:cubicBezTo>
                  <a:lnTo>
                    <a:pt x="1025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8"/>
            <p:cNvSpPr/>
            <p:nvPr/>
          </p:nvSpPr>
          <p:spPr>
            <a:xfrm>
              <a:off x="1508003" y="1625255"/>
              <a:ext cx="389703" cy="441183"/>
            </a:xfrm>
            <a:custGeom>
              <a:rect b="b" l="l" r="r" t="t"/>
              <a:pathLst>
                <a:path extrusionOk="0" fill="none" h="12555" w="11090">
                  <a:moveTo>
                    <a:pt x="6152" y="12303"/>
                  </a:moveTo>
                  <a:lnTo>
                    <a:pt x="6152" y="12303"/>
                  </a:lnTo>
                  <a:cubicBezTo>
                    <a:pt x="8977" y="12073"/>
                    <a:pt x="11090" y="9583"/>
                    <a:pt x="10839" y="6758"/>
                  </a:cubicBezTo>
                  <a:lnTo>
                    <a:pt x="10253" y="0"/>
                  </a:lnTo>
                  <a:lnTo>
                    <a:pt x="0" y="858"/>
                  </a:lnTo>
                  <a:lnTo>
                    <a:pt x="607" y="7637"/>
                  </a:lnTo>
                  <a:cubicBezTo>
                    <a:pt x="837" y="10462"/>
                    <a:pt x="3327" y="12554"/>
                    <a:pt x="6152" y="12303"/>
                  </a:cubicBezTo>
                  <a:close/>
                </a:path>
              </a:pathLst>
            </a:custGeom>
            <a:solidFill>
              <a:schemeClr val="lt1"/>
            </a:solidFill>
            <a:ln cap="flat" cmpd="sng" w="9525">
              <a:solidFill>
                <a:schemeClr val="accent3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18"/>
            <p:cNvSpPr/>
            <p:nvPr/>
          </p:nvSpPr>
          <p:spPr>
            <a:xfrm>
              <a:off x="1509479" y="1623779"/>
              <a:ext cx="379407" cy="321320"/>
            </a:xfrm>
            <a:custGeom>
              <a:rect b="b" l="l" r="r" t="t"/>
              <a:pathLst>
                <a:path extrusionOk="0" h="9144" w="10797">
                  <a:moveTo>
                    <a:pt x="10253" y="0"/>
                  </a:moveTo>
                  <a:lnTo>
                    <a:pt x="0" y="879"/>
                  </a:lnTo>
                  <a:lnTo>
                    <a:pt x="565" y="7679"/>
                  </a:lnTo>
                  <a:cubicBezTo>
                    <a:pt x="607" y="8202"/>
                    <a:pt x="733" y="8663"/>
                    <a:pt x="900" y="9144"/>
                  </a:cubicBezTo>
                  <a:cubicBezTo>
                    <a:pt x="2093" y="8516"/>
                    <a:pt x="3202" y="7742"/>
                    <a:pt x="4206" y="6884"/>
                  </a:cubicBezTo>
                  <a:cubicBezTo>
                    <a:pt x="4939" y="6237"/>
                    <a:pt x="5870" y="5887"/>
                    <a:pt x="6815" y="5887"/>
                  </a:cubicBezTo>
                  <a:cubicBezTo>
                    <a:pt x="7245" y="5887"/>
                    <a:pt x="7679" y="5959"/>
                    <a:pt x="8098" y="6110"/>
                  </a:cubicBezTo>
                  <a:cubicBezTo>
                    <a:pt x="8956" y="6424"/>
                    <a:pt x="9876" y="6633"/>
                    <a:pt x="10797" y="6758"/>
                  </a:cubicBezTo>
                  <a:lnTo>
                    <a:pt x="102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" name="Google Shape;132;p18"/>
            <p:cNvSpPr/>
            <p:nvPr/>
          </p:nvSpPr>
          <p:spPr>
            <a:xfrm>
              <a:off x="1686652" y="1611269"/>
              <a:ext cx="37530" cy="446348"/>
            </a:xfrm>
            <a:custGeom>
              <a:rect b="b" l="l" r="r" t="t"/>
              <a:pathLst>
                <a:path extrusionOk="0" fill="none" h="12702" w="1068">
                  <a:moveTo>
                    <a:pt x="1068" y="12701"/>
                  </a:moveTo>
                  <a:lnTo>
                    <a:pt x="1" y="0"/>
                  </a:lnTo>
                </a:path>
              </a:pathLst>
            </a:custGeom>
            <a:solidFill>
              <a:schemeClr val="lt1"/>
            </a:solidFill>
            <a:ln cap="flat" cmpd="sng" w="9525">
              <a:solidFill>
                <a:schemeClr val="accent3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18"/>
            <p:cNvSpPr/>
            <p:nvPr/>
          </p:nvSpPr>
          <p:spPr>
            <a:xfrm>
              <a:off x="1397701" y="1618156"/>
              <a:ext cx="290467" cy="233576"/>
            </a:xfrm>
            <a:custGeom>
              <a:rect b="b" l="l" r="r" t="t"/>
              <a:pathLst>
                <a:path extrusionOk="0" h="6647" w="8266">
                  <a:moveTo>
                    <a:pt x="5845" y="0"/>
                  </a:moveTo>
                  <a:cubicBezTo>
                    <a:pt x="361" y="0"/>
                    <a:pt x="1" y="6646"/>
                    <a:pt x="1" y="6646"/>
                  </a:cubicBezTo>
                  <a:cubicBezTo>
                    <a:pt x="7366" y="5768"/>
                    <a:pt x="8266" y="369"/>
                    <a:pt x="8266" y="369"/>
                  </a:cubicBezTo>
                  <a:cubicBezTo>
                    <a:pt x="7364" y="113"/>
                    <a:pt x="6561" y="0"/>
                    <a:pt x="58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18"/>
            <p:cNvSpPr/>
            <p:nvPr/>
          </p:nvSpPr>
          <p:spPr>
            <a:xfrm>
              <a:off x="1688128" y="1601219"/>
              <a:ext cx="323569" cy="199665"/>
            </a:xfrm>
            <a:custGeom>
              <a:rect b="b" l="l" r="r" t="t"/>
              <a:pathLst>
                <a:path extrusionOk="0" h="5682" w="9208">
                  <a:moveTo>
                    <a:pt x="3351" y="1"/>
                  </a:moveTo>
                  <a:cubicBezTo>
                    <a:pt x="2387" y="1"/>
                    <a:pt x="1277" y="250"/>
                    <a:pt x="1" y="851"/>
                  </a:cubicBezTo>
                  <a:cubicBezTo>
                    <a:pt x="1" y="851"/>
                    <a:pt x="1702" y="5681"/>
                    <a:pt x="8488" y="5681"/>
                  </a:cubicBezTo>
                  <a:cubicBezTo>
                    <a:pt x="8722" y="5681"/>
                    <a:pt x="8961" y="5676"/>
                    <a:pt x="9207" y="5664"/>
                  </a:cubicBezTo>
                  <a:cubicBezTo>
                    <a:pt x="9207" y="5664"/>
                    <a:pt x="7949" y="1"/>
                    <a:pt x="33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18"/>
            <p:cNvSpPr/>
            <p:nvPr/>
          </p:nvSpPr>
          <p:spPr>
            <a:xfrm>
              <a:off x="1397701" y="1631123"/>
              <a:ext cx="290467" cy="220609"/>
            </a:xfrm>
            <a:custGeom>
              <a:rect b="b" l="l" r="r" t="t"/>
              <a:pathLst>
                <a:path extrusionOk="0" h="6278" w="8266">
                  <a:moveTo>
                    <a:pt x="8266" y="0"/>
                  </a:moveTo>
                  <a:cubicBezTo>
                    <a:pt x="7157" y="3139"/>
                    <a:pt x="4437" y="5064"/>
                    <a:pt x="1340" y="5922"/>
                  </a:cubicBezTo>
                  <a:cubicBezTo>
                    <a:pt x="901" y="6047"/>
                    <a:pt x="461" y="6152"/>
                    <a:pt x="1" y="6277"/>
                  </a:cubicBezTo>
                  <a:cubicBezTo>
                    <a:pt x="461" y="6257"/>
                    <a:pt x="921" y="6236"/>
                    <a:pt x="1403" y="6173"/>
                  </a:cubicBezTo>
                  <a:cubicBezTo>
                    <a:pt x="2784" y="5943"/>
                    <a:pt x="4144" y="5482"/>
                    <a:pt x="5315" y="4666"/>
                  </a:cubicBezTo>
                  <a:cubicBezTo>
                    <a:pt x="6843" y="3557"/>
                    <a:pt x="8056" y="1884"/>
                    <a:pt x="826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" name="Google Shape;136;p18"/>
            <p:cNvSpPr/>
            <p:nvPr/>
          </p:nvSpPr>
          <p:spPr>
            <a:xfrm>
              <a:off x="1688128" y="1631123"/>
              <a:ext cx="323569" cy="174294"/>
            </a:xfrm>
            <a:custGeom>
              <a:rect b="b" l="l" r="r" t="t"/>
              <a:pathLst>
                <a:path extrusionOk="0" h="4960" w="9208">
                  <a:moveTo>
                    <a:pt x="1" y="0"/>
                  </a:moveTo>
                  <a:lnTo>
                    <a:pt x="1" y="0"/>
                  </a:lnTo>
                  <a:cubicBezTo>
                    <a:pt x="524" y="1842"/>
                    <a:pt x="2030" y="3285"/>
                    <a:pt x="3704" y="4122"/>
                  </a:cubicBezTo>
                  <a:cubicBezTo>
                    <a:pt x="5001" y="4687"/>
                    <a:pt x="6424" y="4959"/>
                    <a:pt x="7826" y="4959"/>
                  </a:cubicBezTo>
                  <a:cubicBezTo>
                    <a:pt x="8307" y="4917"/>
                    <a:pt x="8747" y="4876"/>
                    <a:pt x="9207" y="4813"/>
                  </a:cubicBezTo>
                  <a:cubicBezTo>
                    <a:pt x="8747" y="4771"/>
                    <a:pt x="8265" y="4750"/>
                    <a:pt x="7826" y="4687"/>
                  </a:cubicBezTo>
                  <a:cubicBezTo>
                    <a:pt x="4646" y="4332"/>
                    <a:pt x="1633" y="2909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" name="Google Shape;137;p18"/>
            <p:cNvSpPr/>
            <p:nvPr/>
          </p:nvSpPr>
          <p:spPr>
            <a:xfrm>
              <a:off x="1561661" y="1450647"/>
              <a:ext cx="211051" cy="190635"/>
            </a:xfrm>
            <a:custGeom>
              <a:rect b="b" l="l" r="r" t="t"/>
              <a:pathLst>
                <a:path extrusionOk="0" h="5425" w="6006">
                  <a:moveTo>
                    <a:pt x="3763" y="0"/>
                  </a:moveTo>
                  <a:cubicBezTo>
                    <a:pt x="1814" y="0"/>
                    <a:pt x="1" y="1433"/>
                    <a:pt x="1" y="1433"/>
                  </a:cubicBezTo>
                  <a:cubicBezTo>
                    <a:pt x="193" y="3784"/>
                    <a:pt x="2231" y="5424"/>
                    <a:pt x="3402" y="5424"/>
                  </a:cubicBezTo>
                  <a:cubicBezTo>
                    <a:pt x="3503" y="5424"/>
                    <a:pt x="3597" y="5412"/>
                    <a:pt x="3683" y="5387"/>
                  </a:cubicBezTo>
                  <a:cubicBezTo>
                    <a:pt x="6006" y="4781"/>
                    <a:pt x="5880" y="722"/>
                    <a:pt x="5880" y="722"/>
                  </a:cubicBezTo>
                  <a:cubicBezTo>
                    <a:pt x="5212" y="193"/>
                    <a:pt x="4478" y="0"/>
                    <a:pt x="37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" name="Google Shape;138;p18"/>
            <p:cNvSpPr/>
            <p:nvPr/>
          </p:nvSpPr>
          <p:spPr>
            <a:xfrm>
              <a:off x="1783708" y="1361217"/>
              <a:ext cx="390476" cy="341877"/>
            </a:xfrm>
            <a:custGeom>
              <a:rect b="b" l="l" r="r" t="t"/>
              <a:pathLst>
                <a:path extrusionOk="0" h="9729" w="11112">
                  <a:moveTo>
                    <a:pt x="5546" y="1"/>
                  </a:moveTo>
                  <a:cubicBezTo>
                    <a:pt x="4720" y="1"/>
                    <a:pt x="3883" y="210"/>
                    <a:pt x="3118" y="651"/>
                  </a:cubicBezTo>
                  <a:cubicBezTo>
                    <a:pt x="796" y="1990"/>
                    <a:pt x="1" y="4961"/>
                    <a:pt x="1340" y="7284"/>
                  </a:cubicBezTo>
                  <a:cubicBezTo>
                    <a:pt x="2241" y="8848"/>
                    <a:pt x="3883" y="9728"/>
                    <a:pt x="5568" y="9728"/>
                  </a:cubicBezTo>
                  <a:cubicBezTo>
                    <a:pt x="6386" y="9728"/>
                    <a:pt x="7214" y="9521"/>
                    <a:pt x="7973" y="9083"/>
                  </a:cubicBezTo>
                  <a:cubicBezTo>
                    <a:pt x="10295" y="7744"/>
                    <a:pt x="11111" y="4773"/>
                    <a:pt x="9772" y="2430"/>
                  </a:cubicBezTo>
                  <a:cubicBezTo>
                    <a:pt x="8874" y="871"/>
                    <a:pt x="7231" y="1"/>
                    <a:pt x="554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" name="Google Shape;139;p18"/>
            <p:cNvSpPr/>
            <p:nvPr/>
          </p:nvSpPr>
          <p:spPr>
            <a:xfrm>
              <a:off x="1823415" y="1236683"/>
              <a:ext cx="123552" cy="185293"/>
            </a:xfrm>
            <a:custGeom>
              <a:rect b="b" l="l" r="r" t="t"/>
              <a:pathLst>
                <a:path extrusionOk="0" h="5273" w="3516">
                  <a:moveTo>
                    <a:pt x="1475" y="0"/>
                  </a:moveTo>
                  <a:cubicBezTo>
                    <a:pt x="1430" y="0"/>
                    <a:pt x="1385" y="4"/>
                    <a:pt x="1340" y="10"/>
                  </a:cubicBezTo>
                  <a:cubicBezTo>
                    <a:pt x="503" y="136"/>
                    <a:pt x="1" y="1433"/>
                    <a:pt x="231" y="2898"/>
                  </a:cubicBezTo>
                  <a:cubicBezTo>
                    <a:pt x="429" y="4244"/>
                    <a:pt x="1245" y="5272"/>
                    <a:pt x="2042" y="5272"/>
                  </a:cubicBezTo>
                  <a:cubicBezTo>
                    <a:pt x="2087" y="5272"/>
                    <a:pt x="2132" y="5269"/>
                    <a:pt x="2177" y="5262"/>
                  </a:cubicBezTo>
                  <a:cubicBezTo>
                    <a:pt x="3014" y="5137"/>
                    <a:pt x="3516" y="3860"/>
                    <a:pt x="3265" y="2396"/>
                  </a:cubicBezTo>
                  <a:cubicBezTo>
                    <a:pt x="3067" y="1029"/>
                    <a:pt x="2269" y="0"/>
                    <a:pt x="14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18"/>
            <p:cNvSpPr/>
            <p:nvPr/>
          </p:nvSpPr>
          <p:spPr>
            <a:xfrm>
              <a:off x="874966" y="873833"/>
              <a:ext cx="602932" cy="289694"/>
            </a:xfrm>
            <a:custGeom>
              <a:rect b="b" l="l" r="r" t="t"/>
              <a:pathLst>
                <a:path extrusionOk="0" h="8244" w="17158">
                  <a:moveTo>
                    <a:pt x="17157" y="0"/>
                  </a:moveTo>
                  <a:lnTo>
                    <a:pt x="17157" y="0"/>
                  </a:lnTo>
                  <a:cubicBezTo>
                    <a:pt x="10629" y="523"/>
                    <a:pt x="2595" y="4143"/>
                    <a:pt x="0" y="8244"/>
                  </a:cubicBezTo>
                  <a:lnTo>
                    <a:pt x="1715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" name="Google Shape;141;p18"/>
            <p:cNvSpPr/>
            <p:nvPr/>
          </p:nvSpPr>
          <p:spPr>
            <a:xfrm>
              <a:off x="874966" y="873833"/>
              <a:ext cx="602932" cy="289694"/>
            </a:xfrm>
            <a:custGeom>
              <a:rect b="b" l="l" r="r" t="t"/>
              <a:pathLst>
                <a:path extrusionOk="0" h="8244" w="17158">
                  <a:moveTo>
                    <a:pt x="17157" y="0"/>
                  </a:moveTo>
                  <a:lnTo>
                    <a:pt x="17157" y="0"/>
                  </a:lnTo>
                  <a:cubicBezTo>
                    <a:pt x="11466" y="105"/>
                    <a:pt x="3034" y="3201"/>
                    <a:pt x="0" y="8244"/>
                  </a:cubicBezTo>
                  <a:cubicBezTo>
                    <a:pt x="2846" y="4603"/>
                    <a:pt x="8077" y="2385"/>
                    <a:pt x="12387" y="1046"/>
                  </a:cubicBezTo>
                  <a:cubicBezTo>
                    <a:pt x="13956" y="607"/>
                    <a:pt x="15525" y="251"/>
                    <a:pt x="1715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" name="Google Shape;142;p18"/>
            <p:cNvSpPr/>
            <p:nvPr/>
          </p:nvSpPr>
          <p:spPr>
            <a:xfrm>
              <a:off x="1763854" y="865715"/>
              <a:ext cx="517647" cy="264007"/>
            </a:xfrm>
            <a:custGeom>
              <a:rect b="b" l="l" r="r" t="t"/>
              <a:pathLst>
                <a:path extrusionOk="0" h="7513" w="14731">
                  <a:moveTo>
                    <a:pt x="1" y="1"/>
                  </a:moveTo>
                  <a:lnTo>
                    <a:pt x="14731" y="7513"/>
                  </a:lnTo>
                  <a:cubicBezTo>
                    <a:pt x="12764" y="692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" name="Google Shape;143;p18"/>
            <p:cNvSpPr/>
            <p:nvPr/>
          </p:nvSpPr>
          <p:spPr>
            <a:xfrm>
              <a:off x="1763854" y="865715"/>
              <a:ext cx="517647" cy="264007"/>
            </a:xfrm>
            <a:custGeom>
              <a:rect b="b" l="l" r="r" t="t"/>
              <a:pathLst>
                <a:path extrusionOk="0" h="7513" w="14731">
                  <a:moveTo>
                    <a:pt x="1" y="1"/>
                  </a:moveTo>
                  <a:lnTo>
                    <a:pt x="1" y="1"/>
                  </a:lnTo>
                  <a:cubicBezTo>
                    <a:pt x="4939" y="796"/>
                    <a:pt x="12743" y="2282"/>
                    <a:pt x="14731" y="7513"/>
                  </a:cubicBezTo>
                  <a:cubicBezTo>
                    <a:pt x="13371" y="1842"/>
                    <a:pt x="5022" y="64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" name="Google Shape;144;p18"/>
            <p:cNvSpPr/>
            <p:nvPr/>
          </p:nvSpPr>
          <p:spPr>
            <a:xfrm>
              <a:off x="2338103" y="1421586"/>
              <a:ext cx="146323" cy="465078"/>
            </a:xfrm>
            <a:custGeom>
              <a:rect b="b" l="l" r="r" t="t"/>
              <a:pathLst>
                <a:path extrusionOk="0" h="13235" w="4164">
                  <a:moveTo>
                    <a:pt x="0" y="0"/>
                  </a:moveTo>
                  <a:lnTo>
                    <a:pt x="126" y="12073"/>
                  </a:lnTo>
                  <a:cubicBezTo>
                    <a:pt x="126" y="12073"/>
                    <a:pt x="1418" y="13234"/>
                    <a:pt x="2426" y="13234"/>
                  </a:cubicBezTo>
                  <a:cubicBezTo>
                    <a:pt x="2811" y="13234"/>
                    <a:pt x="3155" y="13065"/>
                    <a:pt x="3369" y="12596"/>
                  </a:cubicBezTo>
                  <a:cubicBezTo>
                    <a:pt x="4164" y="1088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" name="Google Shape;145;p18"/>
            <p:cNvSpPr/>
            <p:nvPr/>
          </p:nvSpPr>
          <p:spPr>
            <a:xfrm>
              <a:off x="2338103" y="1421586"/>
              <a:ext cx="131634" cy="469189"/>
            </a:xfrm>
            <a:custGeom>
              <a:rect b="b" l="l" r="r" t="t"/>
              <a:pathLst>
                <a:path extrusionOk="0" h="13352" w="3746">
                  <a:moveTo>
                    <a:pt x="0" y="0"/>
                  </a:moveTo>
                  <a:lnTo>
                    <a:pt x="0" y="0"/>
                  </a:lnTo>
                  <a:cubicBezTo>
                    <a:pt x="795" y="2699"/>
                    <a:pt x="1695" y="5398"/>
                    <a:pt x="2469" y="8077"/>
                  </a:cubicBezTo>
                  <a:cubicBezTo>
                    <a:pt x="2804" y="9395"/>
                    <a:pt x="3264" y="10776"/>
                    <a:pt x="3264" y="12136"/>
                  </a:cubicBezTo>
                  <a:cubicBezTo>
                    <a:pt x="3210" y="12801"/>
                    <a:pt x="2825" y="13029"/>
                    <a:pt x="2357" y="13029"/>
                  </a:cubicBezTo>
                  <a:cubicBezTo>
                    <a:pt x="1927" y="13029"/>
                    <a:pt x="1427" y="12837"/>
                    <a:pt x="1046" y="12617"/>
                  </a:cubicBezTo>
                  <a:cubicBezTo>
                    <a:pt x="732" y="12429"/>
                    <a:pt x="440" y="12240"/>
                    <a:pt x="168" y="12031"/>
                  </a:cubicBezTo>
                  <a:lnTo>
                    <a:pt x="168" y="12031"/>
                  </a:lnTo>
                  <a:cubicBezTo>
                    <a:pt x="398" y="12303"/>
                    <a:pt x="691" y="12533"/>
                    <a:pt x="963" y="12743"/>
                  </a:cubicBezTo>
                  <a:cubicBezTo>
                    <a:pt x="1428" y="13099"/>
                    <a:pt x="2005" y="13352"/>
                    <a:pt x="2511" y="13352"/>
                  </a:cubicBezTo>
                  <a:cubicBezTo>
                    <a:pt x="3075" y="13352"/>
                    <a:pt x="3550" y="13037"/>
                    <a:pt x="3683" y="12199"/>
                  </a:cubicBezTo>
                  <a:cubicBezTo>
                    <a:pt x="3745" y="10755"/>
                    <a:pt x="3327" y="9353"/>
                    <a:pt x="2950" y="7951"/>
                  </a:cubicBezTo>
                  <a:cubicBezTo>
                    <a:pt x="2176" y="5231"/>
                    <a:pt x="1172" y="2574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9525">
              <a:solidFill>
                <a:schemeClr val="l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" name="Google Shape;146;p18"/>
            <p:cNvSpPr/>
            <p:nvPr/>
          </p:nvSpPr>
          <p:spPr>
            <a:xfrm>
              <a:off x="987448" y="1878470"/>
              <a:ext cx="92664" cy="218114"/>
            </a:xfrm>
            <a:custGeom>
              <a:rect b="b" l="l" r="r" t="t"/>
              <a:pathLst>
                <a:path extrusionOk="0" h="6207" w="2637">
                  <a:moveTo>
                    <a:pt x="702" y="1"/>
                  </a:moveTo>
                  <a:cubicBezTo>
                    <a:pt x="678" y="1"/>
                    <a:pt x="657" y="17"/>
                    <a:pt x="649" y="55"/>
                  </a:cubicBezTo>
                  <a:cubicBezTo>
                    <a:pt x="126" y="1435"/>
                    <a:pt x="0" y="2837"/>
                    <a:pt x="210" y="4302"/>
                  </a:cubicBezTo>
                  <a:cubicBezTo>
                    <a:pt x="272" y="4818"/>
                    <a:pt x="354" y="6207"/>
                    <a:pt x="1157" y="6207"/>
                  </a:cubicBezTo>
                  <a:cubicBezTo>
                    <a:pt x="1169" y="6207"/>
                    <a:pt x="1181" y="6207"/>
                    <a:pt x="1193" y="6206"/>
                  </a:cubicBezTo>
                  <a:cubicBezTo>
                    <a:pt x="2009" y="6143"/>
                    <a:pt x="2135" y="4867"/>
                    <a:pt x="2239" y="4302"/>
                  </a:cubicBezTo>
                  <a:cubicBezTo>
                    <a:pt x="2469" y="2963"/>
                    <a:pt x="2637" y="1519"/>
                    <a:pt x="2260" y="222"/>
                  </a:cubicBezTo>
                  <a:cubicBezTo>
                    <a:pt x="2231" y="96"/>
                    <a:pt x="2135" y="38"/>
                    <a:pt x="2040" y="38"/>
                  </a:cubicBezTo>
                  <a:cubicBezTo>
                    <a:pt x="1930" y="38"/>
                    <a:pt x="1821" y="117"/>
                    <a:pt x="1821" y="264"/>
                  </a:cubicBezTo>
                  <a:cubicBezTo>
                    <a:pt x="1800" y="1017"/>
                    <a:pt x="1863" y="1791"/>
                    <a:pt x="1842" y="2565"/>
                  </a:cubicBezTo>
                  <a:cubicBezTo>
                    <a:pt x="1842" y="2900"/>
                    <a:pt x="1821" y="3277"/>
                    <a:pt x="1800" y="3612"/>
                  </a:cubicBezTo>
                  <a:cubicBezTo>
                    <a:pt x="1800" y="3612"/>
                    <a:pt x="1653" y="5097"/>
                    <a:pt x="1528" y="5181"/>
                  </a:cubicBezTo>
                  <a:cubicBezTo>
                    <a:pt x="1319" y="5160"/>
                    <a:pt x="1109" y="5097"/>
                    <a:pt x="879" y="5076"/>
                  </a:cubicBezTo>
                  <a:lnTo>
                    <a:pt x="712" y="4448"/>
                  </a:lnTo>
                  <a:cubicBezTo>
                    <a:pt x="607" y="3967"/>
                    <a:pt x="565" y="3507"/>
                    <a:pt x="544" y="3026"/>
                  </a:cubicBezTo>
                  <a:cubicBezTo>
                    <a:pt x="503" y="2063"/>
                    <a:pt x="607" y="1080"/>
                    <a:pt x="796" y="117"/>
                  </a:cubicBezTo>
                  <a:cubicBezTo>
                    <a:pt x="796" y="50"/>
                    <a:pt x="744" y="1"/>
                    <a:pt x="70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" name="Google Shape;147;p18"/>
            <p:cNvSpPr/>
            <p:nvPr/>
          </p:nvSpPr>
          <p:spPr>
            <a:xfrm>
              <a:off x="999219" y="2211310"/>
              <a:ext cx="121338" cy="209821"/>
            </a:xfrm>
            <a:custGeom>
              <a:rect b="b" l="l" r="r" t="t"/>
              <a:pathLst>
                <a:path extrusionOk="0" h="5971" w="3453">
                  <a:moveTo>
                    <a:pt x="1559" y="0"/>
                  </a:moveTo>
                  <a:cubicBezTo>
                    <a:pt x="1519" y="0"/>
                    <a:pt x="1482" y="19"/>
                    <a:pt x="1465" y="61"/>
                  </a:cubicBezTo>
                  <a:cubicBezTo>
                    <a:pt x="837" y="1254"/>
                    <a:pt x="419" y="2488"/>
                    <a:pt x="293" y="3827"/>
                  </a:cubicBezTo>
                  <a:cubicBezTo>
                    <a:pt x="230" y="4497"/>
                    <a:pt x="0" y="5815"/>
                    <a:pt x="984" y="5961"/>
                  </a:cubicBezTo>
                  <a:cubicBezTo>
                    <a:pt x="1032" y="5968"/>
                    <a:pt x="1078" y="5971"/>
                    <a:pt x="1124" y="5971"/>
                  </a:cubicBezTo>
                  <a:cubicBezTo>
                    <a:pt x="1972" y="5971"/>
                    <a:pt x="2399" y="4902"/>
                    <a:pt x="2658" y="4267"/>
                  </a:cubicBezTo>
                  <a:cubicBezTo>
                    <a:pt x="3160" y="3032"/>
                    <a:pt x="3453" y="1567"/>
                    <a:pt x="3243" y="228"/>
                  </a:cubicBezTo>
                  <a:cubicBezTo>
                    <a:pt x="3217" y="114"/>
                    <a:pt x="3128" y="66"/>
                    <a:pt x="3033" y="66"/>
                  </a:cubicBezTo>
                  <a:cubicBezTo>
                    <a:pt x="2903" y="66"/>
                    <a:pt x="2762" y="158"/>
                    <a:pt x="2762" y="291"/>
                  </a:cubicBezTo>
                  <a:cubicBezTo>
                    <a:pt x="2699" y="1170"/>
                    <a:pt x="2699" y="2049"/>
                    <a:pt x="2490" y="2927"/>
                  </a:cubicBezTo>
                  <a:cubicBezTo>
                    <a:pt x="2402" y="3282"/>
                    <a:pt x="1938" y="5137"/>
                    <a:pt x="1251" y="5137"/>
                  </a:cubicBezTo>
                  <a:cubicBezTo>
                    <a:pt x="1127" y="5137"/>
                    <a:pt x="996" y="5077"/>
                    <a:pt x="858" y="4936"/>
                  </a:cubicBezTo>
                  <a:cubicBezTo>
                    <a:pt x="544" y="4622"/>
                    <a:pt x="984" y="2635"/>
                    <a:pt x="1067" y="2321"/>
                  </a:cubicBezTo>
                  <a:cubicBezTo>
                    <a:pt x="1193" y="1567"/>
                    <a:pt x="1402" y="835"/>
                    <a:pt x="1695" y="103"/>
                  </a:cubicBezTo>
                  <a:cubicBezTo>
                    <a:pt x="1683" y="40"/>
                    <a:pt x="1618" y="0"/>
                    <a:pt x="155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" name="Google Shape;148;p18"/>
            <p:cNvSpPr/>
            <p:nvPr/>
          </p:nvSpPr>
          <p:spPr>
            <a:xfrm>
              <a:off x="1096274" y="2213559"/>
              <a:ext cx="106650" cy="173451"/>
            </a:xfrm>
            <a:custGeom>
              <a:rect b="b" l="l" r="r" t="t"/>
              <a:pathLst>
                <a:path extrusionOk="0" h="4936" w="3035">
                  <a:moveTo>
                    <a:pt x="1604" y="0"/>
                  </a:moveTo>
                  <a:cubicBezTo>
                    <a:pt x="1393" y="0"/>
                    <a:pt x="1172" y="224"/>
                    <a:pt x="1318" y="457"/>
                  </a:cubicBezTo>
                  <a:cubicBezTo>
                    <a:pt x="1653" y="1064"/>
                    <a:pt x="1946" y="1692"/>
                    <a:pt x="2155" y="2340"/>
                  </a:cubicBezTo>
                  <a:cubicBezTo>
                    <a:pt x="2239" y="2571"/>
                    <a:pt x="2281" y="2843"/>
                    <a:pt x="2344" y="3073"/>
                  </a:cubicBezTo>
                  <a:cubicBezTo>
                    <a:pt x="2385" y="3303"/>
                    <a:pt x="2406" y="3512"/>
                    <a:pt x="2448" y="3742"/>
                  </a:cubicBezTo>
                  <a:cubicBezTo>
                    <a:pt x="2502" y="3921"/>
                    <a:pt x="2433" y="4023"/>
                    <a:pt x="2256" y="4023"/>
                  </a:cubicBezTo>
                  <a:cubicBezTo>
                    <a:pt x="2225" y="4023"/>
                    <a:pt x="2192" y="4020"/>
                    <a:pt x="2155" y="4014"/>
                  </a:cubicBezTo>
                  <a:cubicBezTo>
                    <a:pt x="2112" y="4024"/>
                    <a:pt x="2068" y="4029"/>
                    <a:pt x="2026" y="4029"/>
                  </a:cubicBezTo>
                  <a:cubicBezTo>
                    <a:pt x="1095" y="4029"/>
                    <a:pt x="493" y="1705"/>
                    <a:pt x="293" y="1085"/>
                  </a:cubicBezTo>
                  <a:cubicBezTo>
                    <a:pt x="276" y="1051"/>
                    <a:pt x="250" y="1038"/>
                    <a:pt x="221" y="1038"/>
                  </a:cubicBezTo>
                  <a:cubicBezTo>
                    <a:pt x="178" y="1038"/>
                    <a:pt x="130" y="1068"/>
                    <a:pt x="105" y="1106"/>
                  </a:cubicBezTo>
                  <a:cubicBezTo>
                    <a:pt x="0" y="2027"/>
                    <a:pt x="356" y="3052"/>
                    <a:pt x="879" y="3784"/>
                  </a:cubicBezTo>
                  <a:cubicBezTo>
                    <a:pt x="1156" y="4172"/>
                    <a:pt x="1678" y="4936"/>
                    <a:pt x="2243" y="4936"/>
                  </a:cubicBezTo>
                  <a:cubicBezTo>
                    <a:pt x="2318" y="4936"/>
                    <a:pt x="2393" y="4922"/>
                    <a:pt x="2469" y="4893"/>
                  </a:cubicBezTo>
                  <a:cubicBezTo>
                    <a:pt x="3034" y="4684"/>
                    <a:pt x="3013" y="3889"/>
                    <a:pt x="2929" y="3387"/>
                  </a:cubicBezTo>
                  <a:cubicBezTo>
                    <a:pt x="2783" y="2236"/>
                    <a:pt x="2406" y="1169"/>
                    <a:pt x="1841" y="143"/>
                  </a:cubicBezTo>
                  <a:cubicBezTo>
                    <a:pt x="1784" y="42"/>
                    <a:pt x="1695" y="0"/>
                    <a:pt x="160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" name="Google Shape;149;p18"/>
            <p:cNvSpPr/>
            <p:nvPr/>
          </p:nvSpPr>
          <p:spPr>
            <a:xfrm>
              <a:off x="1091847" y="1937117"/>
              <a:ext cx="94878" cy="183290"/>
            </a:xfrm>
            <a:custGeom>
              <a:rect b="b" l="l" r="r" t="t"/>
              <a:pathLst>
                <a:path extrusionOk="0" h="5216" w="2700">
                  <a:moveTo>
                    <a:pt x="1995" y="0"/>
                  </a:moveTo>
                  <a:cubicBezTo>
                    <a:pt x="1893" y="0"/>
                    <a:pt x="1791" y="60"/>
                    <a:pt x="1779" y="164"/>
                  </a:cubicBezTo>
                  <a:cubicBezTo>
                    <a:pt x="1674" y="771"/>
                    <a:pt x="1842" y="1315"/>
                    <a:pt x="1884" y="1922"/>
                  </a:cubicBezTo>
                  <a:cubicBezTo>
                    <a:pt x="1946" y="2528"/>
                    <a:pt x="2156" y="3386"/>
                    <a:pt x="1988" y="3951"/>
                  </a:cubicBezTo>
                  <a:lnTo>
                    <a:pt x="1988" y="4202"/>
                  </a:lnTo>
                  <a:cubicBezTo>
                    <a:pt x="1830" y="4370"/>
                    <a:pt x="1700" y="4454"/>
                    <a:pt x="1596" y="4454"/>
                  </a:cubicBezTo>
                  <a:cubicBezTo>
                    <a:pt x="1479" y="4454"/>
                    <a:pt x="1395" y="4349"/>
                    <a:pt x="1340" y="4140"/>
                  </a:cubicBezTo>
                  <a:cubicBezTo>
                    <a:pt x="1110" y="3909"/>
                    <a:pt x="921" y="3261"/>
                    <a:pt x="817" y="2989"/>
                  </a:cubicBezTo>
                  <a:cubicBezTo>
                    <a:pt x="545" y="2361"/>
                    <a:pt x="314" y="1754"/>
                    <a:pt x="126" y="1106"/>
                  </a:cubicBezTo>
                  <a:cubicBezTo>
                    <a:pt x="126" y="1072"/>
                    <a:pt x="106" y="1059"/>
                    <a:pt x="82" y="1059"/>
                  </a:cubicBezTo>
                  <a:cubicBezTo>
                    <a:pt x="46" y="1059"/>
                    <a:pt x="1" y="1089"/>
                    <a:pt x="1" y="1127"/>
                  </a:cubicBezTo>
                  <a:cubicBezTo>
                    <a:pt x="126" y="2173"/>
                    <a:pt x="335" y="3156"/>
                    <a:pt x="754" y="4119"/>
                  </a:cubicBezTo>
                  <a:cubicBezTo>
                    <a:pt x="941" y="4567"/>
                    <a:pt x="1177" y="5215"/>
                    <a:pt x="1702" y="5215"/>
                  </a:cubicBezTo>
                  <a:cubicBezTo>
                    <a:pt x="1766" y="5215"/>
                    <a:pt x="1833" y="5206"/>
                    <a:pt x="1905" y="5186"/>
                  </a:cubicBezTo>
                  <a:cubicBezTo>
                    <a:pt x="2700" y="4976"/>
                    <a:pt x="2574" y="3909"/>
                    <a:pt x="2574" y="3303"/>
                  </a:cubicBezTo>
                  <a:cubicBezTo>
                    <a:pt x="2574" y="2319"/>
                    <a:pt x="2637" y="1022"/>
                    <a:pt x="2198" y="122"/>
                  </a:cubicBezTo>
                  <a:cubicBezTo>
                    <a:pt x="2160" y="38"/>
                    <a:pt x="2077" y="0"/>
                    <a:pt x="199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" name="Google Shape;150;p18"/>
            <p:cNvSpPr/>
            <p:nvPr/>
          </p:nvSpPr>
          <p:spPr>
            <a:xfrm>
              <a:off x="1338174" y="2333807"/>
              <a:ext cx="91926" cy="172748"/>
            </a:xfrm>
            <a:custGeom>
              <a:rect b="b" l="l" r="r" t="t"/>
              <a:pathLst>
                <a:path extrusionOk="0" h="4916" w="2616">
                  <a:moveTo>
                    <a:pt x="220" y="1"/>
                  </a:moveTo>
                  <a:cubicBezTo>
                    <a:pt x="165" y="1"/>
                    <a:pt x="105" y="42"/>
                    <a:pt x="105" y="132"/>
                  </a:cubicBezTo>
                  <a:cubicBezTo>
                    <a:pt x="63" y="1220"/>
                    <a:pt x="0" y="2371"/>
                    <a:pt x="377" y="3417"/>
                  </a:cubicBezTo>
                  <a:cubicBezTo>
                    <a:pt x="573" y="3927"/>
                    <a:pt x="1064" y="4916"/>
                    <a:pt x="1728" y="4916"/>
                  </a:cubicBezTo>
                  <a:cubicBezTo>
                    <a:pt x="1772" y="4916"/>
                    <a:pt x="1817" y="4912"/>
                    <a:pt x="1862" y="4903"/>
                  </a:cubicBezTo>
                  <a:cubicBezTo>
                    <a:pt x="2615" y="4777"/>
                    <a:pt x="2490" y="3605"/>
                    <a:pt x="2427" y="3082"/>
                  </a:cubicBezTo>
                  <a:cubicBezTo>
                    <a:pt x="2323" y="2057"/>
                    <a:pt x="2009" y="927"/>
                    <a:pt x="1339" y="111"/>
                  </a:cubicBezTo>
                  <a:cubicBezTo>
                    <a:pt x="1294" y="61"/>
                    <a:pt x="1236" y="39"/>
                    <a:pt x="1178" y="39"/>
                  </a:cubicBezTo>
                  <a:cubicBezTo>
                    <a:pt x="993" y="39"/>
                    <a:pt x="799" y="250"/>
                    <a:pt x="942" y="425"/>
                  </a:cubicBezTo>
                  <a:cubicBezTo>
                    <a:pt x="1235" y="1053"/>
                    <a:pt x="1548" y="1618"/>
                    <a:pt x="1737" y="2287"/>
                  </a:cubicBezTo>
                  <a:cubicBezTo>
                    <a:pt x="1841" y="2664"/>
                    <a:pt x="1883" y="3019"/>
                    <a:pt x="1904" y="3396"/>
                  </a:cubicBezTo>
                  <a:cubicBezTo>
                    <a:pt x="1946" y="3605"/>
                    <a:pt x="1946" y="3773"/>
                    <a:pt x="1904" y="4003"/>
                  </a:cubicBezTo>
                  <a:cubicBezTo>
                    <a:pt x="1767" y="4089"/>
                    <a:pt x="1647" y="4132"/>
                    <a:pt x="1545" y="4132"/>
                  </a:cubicBezTo>
                  <a:cubicBezTo>
                    <a:pt x="1398" y="4132"/>
                    <a:pt x="1288" y="4042"/>
                    <a:pt x="1214" y="3856"/>
                  </a:cubicBezTo>
                  <a:cubicBezTo>
                    <a:pt x="314" y="3040"/>
                    <a:pt x="377" y="1199"/>
                    <a:pt x="314" y="90"/>
                  </a:cubicBezTo>
                  <a:cubicBezTo>
                    <a:pt x="314" y="32"/>
                    <a:pt x="269" y="1"/>
                    <a:pt x="22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" name="Google Shape;151;p18"/>
            <p:cNvSpPr/>
            <p:nvPr/>
          </p:nvSpPr>
          <p:spPr>
            <a:xfrm>
              <a:off x="1105832" y="2653576"/>
              <a:ext cx="143793" cy="203847"/>
            </a:xfrm>
            <a:custGeom>
              <a:rect b="b" l="l" r="r" t="t"/>
              <a:pathLst>
                <a:path extrusionOk="0" h="5801" w="4092">
                  <a:moveTo>
                    <a:pt x="2317" y="0"/>
                  </a:moveTo>
                  <a:cubicBezTo>
                    <a:pt x="2289" y="0"/>
                    <a:pt x="2261" y="14"/>
                    <a:pt x="2239" y="50"/>
                  </a:cubicBezTo>
                  <a:cubicBezTo>
                    <a:pt x="1465" y="1117"/>
                    <a:pt x="879" y="2247"/>
                    <a:pt x="523" y="3502"/>
                  </a:cubicBezTo>
                  <a:cubicBezTo>
                    <a:pt x="335" y="4088"/>
                    <a:pt x="0" y="5114"/>
                    <a:pt x="649" y="5595"/>
                  </a:cubicBezTo>
                  <a:cubicBezTo>
                    <a:pt x="853" y="5737"/>
                    <a:pt x="1058" y="5801"/>
                    <a:pt x="1260" y="5801"/>
                  </a:cubicBezTo>
                  <a:cubicBezTo>
                    <a:pt x="2688" y="5801"/>
                    <a:pt x="3970" y="2614"/>
                    <a:pt x="4080" y="1661"/>
                  </a:cubicBezTo>
                  <a:cubicBezTo>
                    <a:pt x="4091" y="1507"/>
                    <a:pt x="3980" y="1428"/>
                    <a:pt x="3860" y="1428"/>
                  </a:cubicBezTo>
                  <a:cubicBezTo>
                    <a:pt x="3753" y="1428"/>
                    <a:pt x="3639" y="1491"/>
                    <a:pt x="3599" y="1619"/>
                  </a:cubicBezTo>
                  <a:cubicBezTo>
                    <a:pt x="3348" y="2352"/>
                    <a:pt x="3118" y="3084"/>
                    <a:pt x="2699" y="3753"/>
                  </a:cubicBezTo>
                  <a:cubicBezTo>
                    <a:pt x="2511" y="4067"/>
                    <a:pt x="2302" y="4465"/>
                    <a:pt x="1988" y="4653"/>
                  </a:cubicBezTo>
                  <a:cubicBezTo>
                    <a:pt x="1843" y="4832"/>
                    <a:pt x="1668" y="4921"/>
                    <a:pt x="1457" y="4921"/>
                  </a:cubicBezTo>
                  <a:cubicBezTo>
                    <a:pt x="1272" y="4921"/>
                    <a:pt x="1060" y="4853"/>
                    <a:pt x="816" y="4716"/>
                  </a:cubicBezTo>
                  <a:cubicBezTo>
                    <a:pt x="816" y="4507"/>
                    <a:pt x="837" y="4339"/>
                    <a:pt x="879" y="4130"/>
                  </a:cubicBezTo>
                  <a:cubicBezTo>
                    <a:pt x="1151" y="2728"/>
                    <a:pt x="1716" y="1326"/>
                    <a:pt x="2406" y="92"/>
                  </a:cubicBezTo>
                  <a:cubicBezTo>
                    <a:pt x="2420" y="51"/>
                    <a:pt x="2371" y="0"/>
                    <a:pt x="231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" name="Google Shape;152;p18"/>
            <p:cNvSpPr/>
            <p:nvPr/>
          </p:nvSpPr>
          <p:spPr>
            <a:xfrm>
              <a:off x="2184438" y="1950119"/>
              <a:ext cx="92664" cy="183958"/>
            </a:xfrm>
            <a:custGeom>
              <a:rect b="b" l="l" r="r" t="t"/>
              <a:pathLst>
                <a:path extrusionOk="0" h="5235" w="2637">
                  <a:moveTo>
                    <a:pt x="2136" y="1"/>
                  </a:moveTo>
                  <a:cubicBezTo>
                    <a:pt x="1963" y="1"/>
                    <a:pt x="1800" y="111"/>
                    <a:pt x="1820" y="338"/>
                  </a:cubicBezTo>
                  <a:cubicBezTo>
                    <a:pt x="1862" y="1384"/>
                    <a:pt x="2113" y="3246"/>
                    <a:pt x="1444" y="4167"/>
                  </a:cubicBezTo>
                  <a:cubicBezTo>
                    <a:pt x="1393" y="4381"/>
                    <a:pt x="1313" y="4486"/>
                    <a:pt x="1205" y="4486"/>
                  </a:cubicBezTo>
                  <a:cubicBezTo>
                    <a:pt x="1047" y="4486"/>
                    <a:pt x="829" y="4265"/>
                    <a:pt x="544" y="3832"/>
                  </a:cubicBezTo>
                  <a:cubicBezTo>
                    <a:pt x="544" y="3728"/>
                    <a:pt x="523" y="3623"/>
                    <a:pt x="523" y="3477"/>
                  </a:cubicBezTo>
                  <a:cubicBezTo>
                    <a:pt x="481" y="3163"/>
                    <a:pt x="481" y="2807"/>
                    <a:pt x="481" y="2493"/>
                  </a:cubicBezTo>
                  <a:cubicBezTo>
                    <a:pt x="460" y="1845"/>
                    <a:pt x="419" y="1154"/>
                    <a:pt x="398" y="505"/>
                  </a:cubicBezTo>
                  <a:cubicBezTo>
                    <a:pt x="385" y="469"/>
                    <a:pt x="359" y="447"/>
                    <a:pt x="339" y="447"/>
                  </a:cubicBezTo>
                  <a:cubicBezTo>
                    <a:pt x="325" y="447"/>
                    <a:pt x="314" y="458"/>
                    <a:pt x="314" y="484"/>
                  </a:cubicBezTo>
                  <a:cubicBezTo>
                    <a:pt x="84" y="1593"/>
                    <a:pt x="0" y="2786"/>
                    <a:pt x="105" y="3958"/>
                  </a:cubicBezTo>
                  <a:cubicBezTo>
                    <a:pt x="167" y="4502"/>
                    <a:pt x="398" y="5234"/>
                    <a:pt x="1067" y="5234"/>
                  </a:cubicBezTo>
                  <a:cubicBezTo>
                    <a:pt x="1779" y="5234"/>
                    <a:pt x="2092" y="4355"/>
                    <a:pt x="2281" y="3790"/>
                  </a:cubicBezTo>
                  <a:cubicBezTo>
                    <a:pt x="2636" y="2681"/>
                    <a:pt x="2595" y="1489"/>
                    <a:pt x="2511" y="338"/>
                  </a:cubicBezTo>
                  <a:cubicBezTo>
                    <a:pt x="2500" y="116"/>
                    <a:pt x="2313" y="1"/>
                    <a:pt x="21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" name="Google Shape;153;p18"/>
            <p:cNvSpPr/>
            <p:nvPr/>
          </p:nvSpPr>
          <p:spPr>
            <a:xfrm>
              <a:off x="2161632" y="2264476"/>
              <a:ext cx="91188" cy="172291"/>
            </a:xfrm>
            <a:custGeom>
              <a:rect b="b" l="l" r="r" t="t"/>
              <a:pathLst>
                <a:path extrusionOk="0" h="4903" w="2595">
                  <a:moveTo>
                    <a:pt x="1908" y="1"/>
                  </a:moveTo>
                  <a:cubicBezTo>
                    <a:pt x="1774" y="1"/>
                    <a:pt x="1652" y="84"/>
                    <a:pt x="1674" y="264"/>
                  </a:cubicBezTo>
                  <a:cubicBezTo>
                    <a:pt x="1758" y="891"/>
                    <a:pt x="1884" y="1498"/>
                    <a:pt x="1905" y="2126"/>
                  </a:cubicBezTo>
                  <a:cubicBezTo>
                    <a:pt x="1939" y="2493"/>
                    <a:pt x="2048" y="4016"/>
                    <a:pt x="1483" y="4016"/>
                  </a:cubicBezTo>
                  <a:cubicBezTo>
                    <a:pt x="1372" y="4016"/>
                    <a:pt x="1236" y="3958"/>
                    <a:pt x="1068" y="3821"/>
                  </a:cubicBezTo>
                  <a:cubicBezTo>
                    <a:pt x="754" y="3570"/>
                    <a:pt x="628" y="2440"/>
                    <a:pt x="544" y="2063"/>
                  </a:cubicBezTo>
                  <a:cubicBezTo>
                    <a:pt x="419" y="1477"/>
                    <a:pt x="314" y="870"/>
                    <a:pt x="210" y="264"/>
                  </a:cubicBezTo>
                  <a:cubicBezTo>
                    <a:pt x="220" y="243"/>
                    <a:pt x="210" y="232"/>
                    <a:pt x="191" y="232"/>
                  </a:cubicBezTo>
                  <a:cubicBezTo>
                    <a:pt x="173" y="232"/>
                    <a:pt x="147" y="243"/>
                    <a:pt x="126" y="264"/>
                  </a:cubicBezTo>
                  <a:cubicBezTo>
                    <a:pt x="0" y="1373"/>
                    <a:pt x="189" y="2440"/>
                    <a:pt x="482" y="3507"/>
                  </a:cubicBezTo>
                  <a:cubicBezTo>
                    <a:pt x="618" y="4014"/>
                    <a:pt x="791" y="4902"/>
                    <a:pt x="1441" y="4902"/>
                  </a:cubicBezTo>
                  <a:cubicBezTo>
                    <a:pt x="1488" y="4902"/>
                    <a:pt x="1538" y="4898"/>
                    <a:pt x="1591" y="4888"/>
                  </a:cubicBezTo>
                  <a:cubicBezTo>
                    <a:pt x="2197" y="4783"/>
                    <a:pt x="2365" y="4197"/>
                    <a:pt x="2428" y="3674"/>
                  </a:cubicBezTo>
                  <a:cubicBezTo>
                    <a:pt x="2595" y="2565"/>
                    <a:pt x="2595" y="1226"/>
                    <a:pt x="2197" y="180"/>
                  </a:cubicBezTo>
                  <a:cubicBezTo>
                    <a:pt x="2149" y="63"/>
                    <a:pt x="2024" y="1"/>
                    <a:pt x="190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" name="Google Shape;154;p18"/>
            <p:cNvSpPr/>
            <p:nvPr/>
          </p:nvSpPr>
          <p:spPr>
            <a:xfrm>
              <a:off x="2070446" y="2193706"/>
              <a:ext cx="108126" cy="197768"/>
            </a:xfrm>
            <a:custGeom>
              <a:rect b="b" l="l" r="r" t="t"/>
              <a:pathLst>
                <a:path extrusionOk="0" h="5628" w="3077">
                  <a:moveTo>
                    <a:pt x="970" y="1"/>
                  </a:moveTo>
                  <a:cubicBezTo>
                    <a:pt x="950" y="1"/>
                    <a:pt x="930" y="13"/>
                    <a:pt x="922" y="39"/>
                  </a:cubicBezTo>
                  <a:cubicBezTo>
                    <a:pt x="398" y="1085"/>
                    <a:pt x="147" y="2194"/>
                    <a:pt x="106" y="3387"/>
                  </a:cubicBezTo>
                  <a:cubicBezTo>
                    <a:pt x="85" y="4014"/>
                    <a:pt x="1" y="5102"/>
                    <a:pt x="670" y="5500"/>
                  </a:cubicBezTo>
                  <a:cubicBezTo>
                    <a:pt x="816" y="5588"/>
                    <a:pt x="957" y="5628"/>
                    <a:pt x="1093" y="5628"/>
                  </a:cubicBezTo>
                  <a:cubicBezTo>
                    <a:pt x="2256" y="5628"/>
                    <a:pt x="3077" y="2734"/>
                    <a:pt x="3077" y="1985"/>
                  </a:cubicBezTo>
                  <a:cubicBezTo>
                    <a:pt x="3077" y="1833"/>
                    <a:pt x="2947" y="1747"/>
                    <a:pt x="2817" y="1747"/>
                  </a:cubicBezTo>
                  <a:cubicBezTo>
                    <a:pt x="2714" y="1747"/>
                    <a:pt x="2612" y="1801"/>
                    <a:pt x="2575" y="1922"/>
                  </a:cubicBezTo>
                  <a:cubicBezTo>
                    <a:pt x="2386" y="2550"/>
                    <a:pt x="2261" y="3136"/>
                    <a:pt x="1968" y="3721"/>
                  </a:cubicBezTo>
                  <a:cubicBezTo>
                    <a:pt x="1863" y="3952"/>
                    <a:pt x="1738" y="4265"/>
                    <a:pt x="1549" y="4433"/>
                  </a:cubicBezTo>
                  <a:cubicBezTo>
                    <a:pt x="1487" y="4557"/>
                    <a:pt x="1401" y="4624"/>
                    <a:pt x="1275" y="4624"/>
                  </a:cubicBezTo>
                  <a:cubicBezTo>
                    <a:pt x="1232" y="4624"/>
                    <a:pt x="1184" y="4616"/>
                    <a:pt x="1131" y="4600"/>
                  </a:cubicBezTo>
                  <a:cubicBezTo>
                    <a:pt x="1041" y="4652"/>
                    <a:pt x="965" y="4678"/>
                    <a:pt x="906" y="4678"/>
                  </a:cubicBezTo>
                  <a:cubicBezTo>
                    <a:pt x="799" y="4678"/>
                    <a:pt x="748" y="4594"/>
                    <a:pt x="775" y="4433"/>
                  </a:cubicBezTo>
                  <a:cubicBezTo>
                    <a:pt x="482" y="4035"/>
                    <a:pt x="608" y="2905"/>
                    <a:pt x="629" y="2445"/>
                  </a:cubicBezTo>
                  <a:cubicBezTo>
                    <a:pt x="691" y="1650"/>
                    <a:pt x="838" y="834"/>
                    <a:pt x="1026" y="60"/>
                  </a:cubicBezTo>
                  <a:cubicBezTo>
                    <a:pt x="1026" y="23"/>
                    <a:pt x="998" y="1"/>
                    <a:pt x="97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" name="Google Shape;155;p18"/>
            <p:cNvSpPr/>
            <p:nvPr/>
          </p:nvSpPr>
          <p:spPr>
            <a:xfrm>
              <a:off x="2227800" y="2519975"/>
              <a:ext cx="80927" cy="170886"/>
            </a:xfrm>
            <a:custGeom>
              <a:rect b="b" l="l" r="r" t="t"/>
              <a:pathLst>
                <a:path extrusionOk="0" h="4863" w="2303">
                  <a:moveTo>
                    <a:pt x="423" y="1"/>
                  </a:moveTo>
                  <a:cubicBezTo>
                    <a:pt x="370" y="1"/>
                    <a:pt x="323" y="33"/>
                    <a:pt x="314" y="107"/>
                  </a:cubicBezTo>
                  <a:cubicBezTo>
                    <a:pt x="84" y="1132"/>
                    <a:pt x="1" y="2157"/>
                    <a:pt x="210" y="3162"/>
                  </a:cubicBezTo>
                  <a:cubicBezTo>
                    <a:pt x="314" y="3664"/>
                    <a:pt x="482" y="4689"/>
                    <a:pt x="1110" y="4835"/>
                  </a:cubicBezTo>
                  <a:cubicBezTo>
                    <a:pt x="1182" y="4854"/>
                    <a:pt x="1251" y="4863"/>
                    <a:pt x="1316" y="4863"/>
                  </a:cubicBezTo>
                  <a:cubicBezTo>
                    <a:pt x="1826" y="4863"/>
                    <a:pt x="2081" y="4316"/>
                    <a:pt x="2156" y="3852"/>
                  </a:cubicBezTo>
                  <a:cubicBezTo>
                    <a:pt x="2302" y="2743"/>
                    <a:pt x="2302" y="1362"/>
                    <a:pt x="2114" y="274"/>
                  </a:cubicBezTo>
                  <a:cubicBezTo>
                    <a:pt x="2103" y="159"/>
                    <a:pt x="2009" y="101"/>
                    <a:pt x="1912" y="101"/>
                  </a:cubicBezTo>
                  <a:cubicBezTo>
                    <a:pt x="1816" y="101"/>
                    <a:pt x="1716" y="159"/>
                    <a:pt x="1695" y="274"/>
                  </a:cubicBezTo>
                  <a:cubicBezTo>
                    <a:pt x="1633" y="839"/>
                    <a:pt x="1654" y="1383"/>
                    <a:pt x="1654" y="1969"/>
                  </a:cubicBezTo>
                  <a:cubicBezTo>
                    <a:pt x="1654" y="2304"/>
                    <a:pt x="1654" y="2618"/>
                    <a:pt x="1633" y="2952"/>
                  </a:cubicBezTo>
                  <a:cubicBezTo>
                    <a:pt x="1633" y="3162"/>
                    <a:pt x="1674" y="3894"/>
                    <a:pt x="1549" y="4040"/>
                  </a:cubicBezTo>
                  <a:lnTo>
                    <a:pt x="1068" y="4187"/>
                  </a:lnTo>
                  <a:cubicBezTo>
                    <a:pt x="963" y="3957"/>
                    <a:pt x="900" y="3726"/>
                    <a:pt x="817" y="3475"/>
                  </a:cubicBezTo>
                  <a:cubicBezTo>
                    <a:pt x="733" y="3203"/>
                    <a:pt x="649" y="2890"/>
                    <a:pt x="607" y="2576"/>
                  </a:cubicBezTo>
                  <a:cubicBezTo>
                    <a:pt x="482" y="1760"/>
                    <a:pt x="440" y="1006"/>
                    <a:pt x="586" y="190"/>
                  </a:cubicBezTo>
                  <a:cubicBezTo>
                    <a:pt x="599" y="76"/>
                    <a:pt x="504" y="1"/>
                    <a:pt x="4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" name="Google Shape;156;p18"/>
            <p:cNvSpPr/>
            <p:nvPr/>
          </p:nvSpPr>
          <p:spPr>
            <a:xfrm>
              <a:off x="801419" y="2950574"/>
              <a:ext cx="761027" cy="153281"/>
            </a:xfrm>
            <a:custGeom>
              <a:rect b="b" l="l" r="r" t="t"/>
              <a:pathLst>
                <a:path extrusionOk="0" h="4362" w="21657">
                  <a:moveTo>
                    <a:pt x="6926" y="0"/>
                  </a:moveTo>
                  <a:cubicBezTo>
                    <a:pt x="3405" y="0"/>
                    <a:pt x="502" y="1052"/>
                    <a:pt x="1" y="4361"/>
                  </a:cubicBezTo>
                  <a:lnTo>
                    <a:pt x="21657" y="3252"/>
                  </a:lnTo>
                  <a:lnTo>
                    <a:pt x="11090" y="386"/>
                  </a:lnTo>
                  <a:cubicBezTo>
                    <a:pt x="9678" y="151"/>
                    <a:pt x="8258" y="0"/>
                    <a:pt x="69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7" name="Google Shape;157;p18"/>
            <p:cNvSpPr/>
            <p:nvPr/>
          </p:nvSpPr>
          <p:spPr>
            <a:xfrm>
              <a:off x="791123" y="2946393"/>
              <a:ext cx="771323" cy="166282"/>
            </a:xfrm>
            <a:custGeom>
              <a:rect b="b" l="l" r="r" t="t"/>
              <a:pathLst>
                <a:path extrusionOk="0" h="4732" w="21950">
                  <a:moveTo>
                    <a:pt x="6930" y="0"/>
                  </a:moveTo>
                  <a:cubicBezTo>
                    <a:pt x="3633" y="0"/>
                    <a:pt x="412" y="1014"/>
                    <a:pt x="1" y="4731"/>
                  </a:cubicBezTo>
                  <a:cubicBezTo>
                    <a:pt x="6278" y="4459"/>
                    <a:pt x="12994" y="4083"/>
                    <a:pt x="19251" y="3581"/>
                  </a:cubicBezTo>
                  <a:cubicBezTo>
                    <a:pt x="20150" y="3539"/>
                    <a:pt x="21050" y="3455"/>
                    <a:pt x="21950" y="3371"/>
                  </a:cubicBezTo>
                  <a:cubicBezTo>
                    <a:pt x="21029" y="3371"/>
                    <a:pt x="20150" y="3392"/>
                    <a:pt x="19230" y="3434"/>
                  </a:cubicBezTo>
                  <a:cubicBezTo>
                    <a:pt x="13160" y="3578"/>
                    <a:pt x="6665" y="3884"/>
                    <a:pt x="581" y="4213"/>
                  </a:cubicBezTo>
                  <a:lnTo>
                    <a:pt x="581" y="4213"/>
                  </a:lnTo>
                  <a:cubicBezTo>
                    <a:pt x="1271" y="973"/>
                    <a:pt x="4482" y="241"/>
                    <a:pt x="7610" y="241"/>
                  </a:cubicBezTo>
                  <a:cubicBezTo>
                    <a:pt x="8951" y="241"/>
                    <a:pt x="10277" y="376"/>
                    <a:pt x="11383" y="505"/>
                  </a:cubicBezTo>
                  <a:cubicBezTo>
                    <a:pt x="10077" y="229"/>
                    <a:pt x="8495" y="0"/>
                    <a:pt x="693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" name="Google Shape;158;p18"/>
            <p:cNvSpPr/>
            <p:nvPr/>
          </p:nvSpPr>
          <p:spPr>
            <a:xfrm>
              <a:off x="1908699" y="2950574"/>
              <a:ext cx="761027" cy="153281"/>
            </a:xfrm>
            <a:custGeom>
              <a:rect b="b" l="l" r="r" t="t"/>
              <a:pathLst>
                <a:path extrusionOk="0" h="4362" w="21657">
                  <a:moveTo>
                    <a:pt x="14735" y="0"/>
                  </a:moveTo>
                  <a:cubicBezTo>
                    <a:pt x="13401" y="0"/>
                    <a:pt x="11979" y="151"/>
                    <a:pt x="10567" y="386"/>
                  </a:cubicBezTo>
                  <a:lnTo>
                    <a:pt x="1" y="3252"/>
                  </a:lnTo>
                  <a:lnTo>
                    <a:pt x="21657" y="4361"/>
                  </a:lnTo>
                  <a:cubicBezTo>
                    <a:pt x="21171" y="1052"/>
                    <a:pt x="18261" y="0"/>
                    <a:pt x="147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9" name="Google Shape;159;p18"/>
            <p:cNvSpPr/>
            <p:nvPr/>
          </p:nvSpPr>
          <p:spPr>
            <a:xfrm>
              <a:off x="1908699" y="2946393"/>
              <a:ext cx="771323" cy="166282"/>
            </a:xfrm>
            <a:custGeom>
              <a:rect b="b" l="l" r="r" t="t"/>
              <a:pathLst>
                <a:path extrusionOk="0" h="4732" w="21950">
                  <a:moveTo>
                    <a:pt x="15021" y="0"/>
                  </a:moveTo>
                  <a:cubicBezTo>
                    <a:pt x="13456" y="0"/>
                    <a:pt x="11874" y="229"/>
                    <a:pt x="10567" y="505"/>
                  </a:cubicBezTo>
                  <a:cubicBezTo>
                    <a:pt x="11673" y="376"/>
                    <a:pt x="13001" y="241"/>
                    <a:pt x="14344" y="241"/>
                  </a:cubicBezTo>
                  <a:cubicBezTo>
                    <a:pt x="17484" y="241"/>
                    <a:pt x="20707" y="976"/>
                    <a:pt x="21375" y="4232"/>
                  </a:cubicBezTo>
                  <a:lnTo>
                    <a:pt x="21375" y="4232"/>
                  </a:lnTo>
                  <a:cubicBezTo>
                    <a:pt x="15295" y="3883"/>
                    <a:pt x="8785" y="3558"/>
                    <a:pt x="2721" y="3434"/>
                  </a:cubicBezTo>
                  <a:cubicBezTo>
                    <a:pt x="1821" y="3413"/>
                    <a:pt x="921" y="3371"/>
                    <a:pt x="1" y="3371"/>
                  </a:cubicBezTo>
                  <a:cubicBezTo>
                    <a:pt x="900" y="3455"/>
                    <a:pt x="1821" y="3518"/>
                    <a:pt x="2700" y="3581"/>
                  </a:cubicBezTo>
                  <a:cubicBezTo>
                    <a:pt x="8956" y="4083"/>
                    <a:pt x="15652" y="4459"/>
                    <a:pt x="21950" y="4731"/>
                  </a:cubicBezTo>
                  <a:cubicBezTo>
                    <a:pt x="21538" y="1014"/>
                    <a:pt x="18317" y="0"/>
                    <a:pt x="1502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0" name="Google Shape;160;p18"/>
            <p:cNvSpPr/>
            <p:nvPr/>
          </p:nvSpPr>
          <p:spPr>
            <a:xfrm>
              <a:off x="779387" y="3057504"/>
              <a:ext cx="105420" cy="74672"/>
            </a:xfrm>
            <a:custGeom>
              <a:rect b="b" l="l" r="r" t="t"/>
              <a:pathLst>
                <a:path extrusionOk="0" h="2125" w="3000">
                  <a:moveTo>
                    <a:pt x="2888" y="0"/>
                  </a:moveTo>
                  <a:lnTo>
                    <a:pt x="2888" y="0"/>
                  </a:lnTo>
                  <a:cubicBezTo>
                    <a:pt x="2887" y="0"/>
                    <a:pt x="0" y="1758"/>
                    <a:pt x="544" y="2072"/>
                  </a:cubicBezTo>
                  <a:cubicBezTo>
                    <a:pt x="605" y="2108"/>
                    <a:pt x="682" y="2125"/>
                    <a:pt x="769" y="2125"/>
                  </a:cubicBezTo>
                  <a:cubicBezTo>
                    <a:pt x="1496" y="2125"/>
                    <a:pt x="3000" y="971"/>
                    <a:pt x="2888" y="0"/>
                  </a:cubicBezTo>
                  <a:close/>
                </a:path>
              </a:pathLst>
            </a:custGeom>
            <a:solidFill>
              <a:srgbClr val="4C2929"/>
            </a:solidFill>
            <a:ln cap="flat" cmpd="sng" w="9525">
              <a:solidFill>
                <a:srgbClr val="381B1B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1" name="Google Shape;161;p18"/>
            <p:cNvSpPr/>
            <p:nvPr/>
          </p:nvSpPr>
          <p:spPr>
            <a:xfrm>
              <a:off x="728645" y="3038388"/>
              <a:ext cx="121338" cy="65044"/>
            </a:xfrm>
            <a:custGeom>
              <a:rect b="b" l="l" r="r" t="t"/>
              <a:pathLst>
                <a:path extrusionOk="0" h="1851" w="3453">
                  <a:moveTo>
                    <a:pt x="3453" y="0"/>
                  </a:moveTo>
                  <a:cubicBezTo>
                    <a:pt x="3453" y="0"/>
                    <a:pt x="0" y="544"/>
                    <a:pt x="565" y="1590"/>
                  </a:cubicBezTo>
                  <a:cubicBezTo>
                    <a:pt x="657" y="1774"/>
                    <a:pt x="800" y="1850"/>
                    <a:pt x="975" y="1850"/>
                  </a:cubicBezTo>
                  <a:cubicBezTo>
                    <a:pt x="1834" y="1850"/>
                    <a:pt x="3453" y="0"/>
                    <a:pt x="3453" y="0"/>
                  </a:cubicBezTo>
                  <a:close/>
                </a:path>
              </a:pathLst>
            </a:custGeom>
            <a:solidFill>
              <a:srgbClr val="4C2929"/>
            </a:solidFill>
            <a:ln cap="flat" cmpd="sng" w="9525">
              <a:solidFill>
                <a:srgbClr val="381B1B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p18"/>
            <p:cNvSpPr/>
            <p:nvPr/>
          </p:nvSpPr>
          <p:spPr>
            <a:xfrm>
              <a:off x="2606182" y="3057504"/>
              <a:ext cx="105455" cy="74672"/>
            </a:xfrm>
            <a:custGeom>
              <a:rect b="b" l="l" r="r" t="t"/>
              <a:pathLst>
                <a:path extrusionOk="0" h="2125" w="3001">
                  <a:moveTo>
                    <a:pt x="113" y="0"/>
                  </a:moveTo>
                  <a:cubicBezTo>
                    <a:pt x="1" y="971"/>
                    <a:pt x="1504" y="2125"/>
                    <a:pt x="2216" y="2125"/>
                  </a:cubicBezTo>
                  <a:cubicBezTo>
                    <a:pt x="2302" y="2125"/>
                    <a:pt x="2377" y="2108"/>
                    <a:pt x="2435" y="2072"/>
                  </a:cubicBezTo>
                  <a:cubicBezTo>
                    <a:pt x="3000" y="1758"/>
                    <a:pt x="113" y="0"/>
                    <a:pt x="113" y="0"/>
                  </a:cubicBezTo>
                  <a:close/>
                </a:path>
              </a:pathLst>
            </a:custGeom>
            <a:solidFill>
              <a:srgbClr val="4C2929"/>
            </a:solidFill>
            <a:ln cap="flat" cmpd="sng" w="9525">
              <a:solidFill>
                <a:srgbClr val="381B1B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" name="Google Shape;163;p18"/>
            <p:cNvSpPr/>
            <p:nvPr/>
          </p:nvSpPr>
          <p:spPr>
            <a:xfrm>
              <a:off x="2640267" y="3038388"/>
              <a:ext cx="121374" cy="65044"/>
            </a:xfrm>
            <a:custGeom>
              <a:rect b="b" l="l" r="r" t="t"/>
              <a:pathLst>
                <a:path extrusionOk="0" h="1851" w="3454">
                  <a:moveTo>
                    <a:pt x="1" y="0"/>
                  </a:moveTo>
                  <a:cubicBezTo>
                    <a:pt x="1" y="0"/>
                    <a:pt x="1634" y="1850"/>
                    <a:pt x="2498" y="1850"/>
                  </a:cubicBezTo>
                  <a:cubicBezTo>
                    <a:pt x="2674" y="1850"/>
                    <a:pt x="2817" y="1774"/>
                    <a:pt x="2909" y="1590"/>
                  </a:cubicBezTo>
                  <a:cubicBezTo>
                    <a:pt x="3453" y="544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4C2929"/>
            </a:solidFill>
            <a:ln cap="flat" cmpd="sng" w="9525">
              <a:solidFill>
                <a:srgbClr val="381B1B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" name="Google Shape;164;p18"/>
            <p:cNvSpPr/>
            <p:nvPr/>
          </p:nvSpPr>
          <p:spPr>
            <a:xfrm>
              <a:off x="1241857" y="1315676"/>
              <a:ext cx="139471" cy="67363"/>
            </a:xfrm>
            <a:custGeom>
              <a:rect b="b" l="l" r="r" t="t"/>
              <a:pathLst>
                <a:path extrusionOk="0" h="1917" w="3969">
                  <a:moveTo>
                    <a:pt x="3114" y="1"/>
                  </a:moveTo>
                  <a:cubicBezTo>
                    <a:pt x="2721" y="1"/>
                    <a:pt x="2346" y="148"/>
                    <a:pt x="2009" y="357"/>
                  </a:cubicBezTo>
                  <a:cubicBezTo>
                    <a:pt x="1619" y="591"/>
                    <a:pt x="1124" y="1045"/>
                    <a:pt x="655" y="1045"/>
                  </a:cubicBezTo>
                  <a:cubicBezTo>
                    <a:pt x="495" y="1045"/>
                    <a:pt x="338" y="992"/>
                    <a:pt x="188" y="859"/>
                  </a:cubicBezTo>
                  <a:cubicBezTo>
                    <a:pt x="167" y="837"/>
                    <a:pt x="138" y="826"/>
                    <a:pt x="109" y="826"/>
                  </a:cubicBezTo>
                  <a:cubicBezTo>
                    <a:pt x="54" y="826"/>
                    <a:pt x="0" y="868"/>
                    <a:pt x="0" y="964"/>
                  </a:cubicBezTo>
                  <a:cubicBezTo>
                    <a:pt x="0" y="1487"/>
                    <a:pt x="460" y="1842"/>
                    <a:pt x="942" y="1905"/>
                  </a:cubicBezTo>
                  <a:cubicBezTo>
                    <a:pt x="997" y="1913"/>
                    <a:pt x="1051" y="1917"/>
                    <a:pt x="1104" y="1917"/>
                  </a:cubicBezTo>
                  <a:cubicBezTo>
                    <a:pt x="1847" y="1917"/>
                    <a:pt x="2419" y="1203"/>
                    <a:pt x="3130" y="1203"/>
                  </a:cubicBezTo>
                  <a:cubicBezTo>
                    <a:pt x="3181" y="1203"/>
                    <a:pt x="3232" y="1207"/>
                    <a:pt x="3285" y="1215"/>
                  </a:cubicBezTo>
                  <a:cubicBezTo>
                    <a:pt x="3331" y="1224"/>
                    <a:pt x="3376" y="1229"/>
                    <a:pt x="3418" y="1229"/>
                  </a:cubicBezTo>
                  <a:cubicBezTo>
                    <a:pt x="3746" y="1229"/>
                    <a:pt x="3968" y="957"/>
                    <a:pt x="3913" y="587"/>
                  </a:cubicBezTo>
                  <a:cubicBezTo>
                    <a:pt x="3913" y="545"/>
                    <a:pt x="3913" y="503"/>
                    <a:pt x="3892" y="461"/>
                  </a:cubicBezTo>
                  <a:cubicBezTo>
                    <a:pt x="3871" y="273"/>
                    <a:pt x="3662" y="85"/>
                    <a:pt x="3473" y="43"/>
                  </a:cubicBezTo>
                  <a:cubicBezTo>
                    <a:pt x="3352" y="14"/>
                    <a:pt x="3232" y="1"/>
                    <a:pt x="31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" name="Google Shape;165;p18"/>
            <p:cNvSpPr/>
            <p:nvPr/>
          </p:nvSpPr>
          <p:spPr>
            <a:xfrm>
              <a:off x="1845483" y="1236437"/>
              <a:ext cx="140455" cy="58122"/>
            </a:xfrm>
            <a:custGeom>
              <a:rect b="b" l="l" r="r" t="t"/>
              <a:pathLst>
                <a:path extrusionOk="0" h="1654" w="3997">
                  <a:moveTo>
                    <a:pt x="814" y="1"/>
                  </a:moveTo>
                  <a:cubicBezTo>
                    <a:pt x="678" y="1"/>
                    <a:pt x="545" y="25"/>
                    <a:pt x="419" y="80"/>
                  </a:cubicBezTo>
                  <a:cubicBezTo>
                    <a:pt x="189" y="185"/>
                    <a:pt x="0" y="352"/>
                    <a:pt x="0" y="645"/>
                  </a:cubicBezTo>
                  <a:lnTo>
                    <a:pt x="0" y="750"/>
                  </a:lnTo>
                  <a:cubicBezTo>
                    <a:pt x="0" y="1024"/>
                    <a:pt x="257" y="1267"/>
                    <a:pt x="517" y="1267"/>
                  </a:cubicBezTo>
                  <a:cubicBezTo>
                    <a:pt x="554" y="1267"/>
                    <a:pt x="592" y="1262"/>
                    <a:pt x="628" y="1252"/>
                  </a:cubicBezTo>
                  <a:cubicBezTo>
                    <a:pt x="745" y="1215"/>
                    <a:pt x="860" y="1199"/>
                    <a:pt x="974" y="1199"/>
                  </a:cubicBezTo>
                  <a:cubicBezTo>
                    <a:pt x="1584" y="1199"/>
                    <a:pt x="2147" y="1653"/>
                    <a:pt x="2781" y="1653"/>
                  </a:cubicBezTo>
                  <a:cubicBezTo>
                    <a:pt x="2891" y="1653"/>
                    <a:pt x="3003" y="1640"/>
                    <a:pt x="3118" y="1608"/>
                  </a:cubicBezTo>
                  <a:cubicBezTo>
                    <a:pt x="3620" y="1482"/>
                    <a:pt x="3997" y="1064"/>
                    <a:pt x="3934" y="540"/>
                  </a:cubicBezTo>
                  <a:cubicBezTo>
                    <a:pt x="3905" y="469"/>
                    <a:pt x="3838" y="437"/>
                    <a:pt x="3784" y="437"/>
                  </a:cubicBezTo>
                  <a:cubicBezTo>
                    <a:pt x="3760" y="437"/>
                    <a:pt x="3738" y="443"/>
                    <a:pt x="3725" y="457"/>
                  </a:cubicBezTo>
                  <a:cubicBezTo>
                    <a:pt x="3556" y="647"/>
                    <a:pt x="3358" y="720"/>
                    <a:pt x="3140" y="720"/>
                  </a:cubicBezTo>
                  <a:cubicBezTo>
                    <a:pt x="2453" y="720"/>
                    <a:pt x="1570" y="1"/>
                    <a:pt x="81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6" name="Google Shape;166;p18"/>
          <p:cNvGrpSpPr/>
          <p:nvPr/>
        </p:nvGrpSpPr>
        <p:grpSpPr>
          <a:xfrm>
            <a:off x="0" y="-2275"/>
            <a:ext cx="9144463" cy="5170375"/>
            <a:chOff x="0" y="-2275"/>
            <a:chExt cx="9144463" cy="5170375"/>
          </a:xfrm>
        </p:grpSpPr>
        <p:grpSp>
          <p:nvGrpSpPr>
            <p:cNvPr id="167" name="Google Shape;167;p18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168" name="Google Shape;168;p18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9" name="Google Shape;169;p18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0" name="Google Shape;170;p18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71" name="Google Shape;171;p18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2" name="Google Shape;172;p18"/>
          <p:cNvSpPr txBox="1"/>
          <p:nvPr>
            <p:ph type="title"/>
          </p:nvPr>
        </p:nvSpPr>
        <p:spPr>
          <a:xfrm>
            <a:off x="2738875" y="2215050"/>
            <a:ext cx="36663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73" name="Google Shape;173;p18"/>
          <p:cNvSpPr txBox="1"/>
          <p:nvPr>
            <p:ph idx="2" type="title"/>
          </p:nvPr>
        </p:nvSpPr>
        <p:spPr>
          <a:xfrm>
            <a:off x="3767200" y="1262500"/>
            <a:ext cx="16095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174" name="Google Shape;174;p18"/>
          <p:cNvSpPr txBox="1"/>
          <p:nvPr>
            <p:ph idx="1" type="subTitle"/>
          </p:nvPr>
        </p:nvSpPr>
        <p:spPr>
          <a:xfrm>
            <a:off x="2933400" y="3167600"/>
            <a:ext cx="3277200" cy="71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175" name="Google Shape;175;p18"/>
          <p:cNvGrpSpPr/>
          <p:nvPr/>
        </p:nvGrpSpPr>
        <p:grpSpPr>
          <a:xfrm flipH="1">
            <a:off x="120842" y="360336"/>
            <a:ext cx="8781445" cy="4439068"/>
            <a:chOff x="120843" y="360336"/>
            <a:chExt cx="8781445" cy="4439068"/>
          </a:xfrm>
        </p:grpSpPr>
        <p:sp>
          <p:nvSpPr>
            <p:cNvPr id="176" name="Google Shape;176;p18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" name="Google Shape;177;p18"/>
            <p:cNvSpPr/>
            <p:nvPr/>
          </p:nvSpPr>
          <p:spPr>
            <a:xfrm>
              <a:off x="2771818" y="29311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" name="Google Shape;178;p18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9" name="Google Shape;179;p18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0" name="Google Shape;180;p18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" name="Google Shape;181;p18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2" name="Google Shape;182;p18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" name="Google Shape;183;p18"/>
            <p:cNvSpPr/>
            <p:nvPr/>
          </p:nvSpPr>
          <p:spPr>
            <a:xfrm>
              <a:off x="800943" y="30613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" name="Google Shape;184;p18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" name="Google Shape;185;p18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6" name="Google Shape;186;p18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p18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8" name="Google Shape;188;p18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" name="Google Shape;189;p18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18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" name="Google Shape;191;p18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" name="Google Shape;192;p18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" name="Google Shape;193;p18"/>
            <p:cNvSpPr/>
            <p:nvPr/>
          </p:nvSpPr>
          <p:spPr>
            <a:xfrm>
              <a:off x="1227143" y="23196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" name="Google Shape;194;p18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p18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18"/>
            <p:cNvSpPr/>
            <p:nvPr/>
          </p:nvSpPr>
          <p:spPr>
            <a:xfrm>
              <a:off x="1547443" y="41111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bg>
      <p:bgPr>
        <a:solidFill>
          <a:schemeClr val="dk2"/>
        </a:solidFill>
      </p:bgPr>
    </p:bg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9"/>
          <p:cNvSpPr/>
          <p:nvPr/>
        </p:nvSpPr>
        <p:spPr>
          <a:xfrm rot="10800000">
            <a:off x="8078092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19"/>
          <p:cNvSpPr/>
          <p:nvPr/>
        </p:nvSpPr>
        <p:spPr>
          <a:xfrm flipH="1" rot="10800000">
            <a:off x="360525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9"/>
          <p:cNvSpPr/>
          <p:nvPr/>
        </p:nvSpPr>
        <p:spPr>
          <a:xfrm>
            <a:off x="709992" y="360049"/>
            <a:ext cx="7713994" cy="731019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19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02" name="Google Shape;202;p19"/>
          <p:cNvSpPr txBox="1"/>
          <p:nvPr>
            <p:ph idx="1" type="body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Anaheim"/>
              <a:buAutoNum type="arabicPeriod"/>
              <a:defRPr sz="1150">
                <a:solidFill>
                  <a:srgbClr val="434343"/>
                </a:solidFill>
              </a:defRPr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>
                <a:solidFill>
                  <a:srgbClr val="434343"/>
                </a:solidFill>
              </a:defRPr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>
                <a:solidFill>
                  <a:srgbClr val="434343"/>
                </a:solidFill>
              </a:defRPr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9pPr>
          </a:lstStyle>
          <a:p/>
        </p:txBody>
      </p:sp>
      <p:grpSp>
        <p:nvGrpSpPr>
          <p:cNvPr id="203" name="Google Shape;203;p19"/>
          <p:cNvGrpSpPr/>
          <p:nvPr/>
        </p:nvGrpSpPr>
        <p:grpSpPr>
          <a:xfrm>
            <a:off x="7896395" y="3453534"/>
            <a:ext cx="1233924" cy="1601904"/>
            <a:chOff x="7896395" y="3453534"/>
            <a:chExt cx="1233924" cy="1601904"/>
          </a:xfrm>
        </p:grpSpPr>
        <p:sp>
          <p:nvSpPr>
            <p:cNvPr id="204" name="Google Shape;204;p19"/>
            <p:cNvSpPr/>
            <p:nvPr/>
          </p:nvSpPr>
          <p:spPr>
            <a:xfrm>
              <a:off x="7896395" y="3453534"/>
              <a:ext cx="1233924" cy="1601904"/>
            </a:xfrm>
            <a:custGeom>
              <a:rect b="b" l="l" r="r" t="t"/>
              <a:pathLst>
                <a:path extrusionOk="0" h="49997" w="38512">
                  <a:moveTo>
                    <a:pt x="31743" y="1"/>
                  </a:moveTo>
                  <a:cubicBezTo>
                    <a:pt x="29890" y="1"/>
                    <a:pt x="27848" y="368"/>
                    <a:pt x="25746" y="1384"/>
                  </a:cubicBezTo>
                  <a:cubicBezTo>
                    <a:pt x="18116" y="5062"/>
                    <a:pt x="18755" y="15943"/>
                    <a:pt x="18755" y="15943"/>
                  </a:cubicBezTo>
                  <a:cubicBezTo>
                    <a:pt x="18755" y="15943"/>
                    <a:pt x="17272" y="15499"/>
                    <a:pt x="15130" y="15499"/>
                  </a:cubicBezTo>
                  <a:cubicBezTo>
                    <a:pt x="12453" y="15499"/>
                    <a:pt x="8748" y="16193"/>
                    <a:pt x="5624" y="19317"/>
                  </a:cubicBezTo>
                  <a:cubicBezTo>
                    <a:pt x="0" y="24940"/>
                    <a:pt x="6231" y="32418"/>
                    <a:pt x="6231" y="32418"/>
                  </a:cubicBezTo>
                  <a:cubicBezTo>
                    <a:pt x="6231" y="32418"/>
                    <a:pt x="1155" y="36855"/>
                    <a:pt x="2523" y="42600"/>
                  </a:cubicBezTo>
                  <a:cubicBezTo>
                    <a:pt x="3731" y="47482"/>
                    <a:pt x="8414" y="49997"/>
                    <a:pt x="12294" y="49997"/>
                  </a:cubicBezTo>
                  <a:cubicBezTo>
                    <a:pt x="13004" y="49997"/>
                    <a:pt x="13687" y="49912"/>
                    <a:pt x="14317" y="49743"/>
                  </a:cubicBezTo>
                  <a:lnTo>
                    <a:pt x="38512" y="47463"/>
                  </a:lnTo>
                  <a:lnTo>
                    <a:pt x="38512" y="1597"/>
                  </a:lnTo>
                  <a:cubicBezTo>
                    <a:pt x="37017" y="877"/>
                    <a:pt x="34605" y="1"/>
                    <a:pt x="317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" name="Google Shape;205;p19"/>
            <p:cNvSpPr/>
            <p:nvPr/>
          </p:nvSpPr>
          <p:spPr>
            <a:xfrm>
              <a:off x="8264512" y="3716974"/>
              <a:ext cx="784019" cy="1026498"/>
            </a:xfrm>
            <a:custGeom>
              <a:rect b="b" l="l" r="r" t="t"/>
              <a:pathLst>
                <a:path extrusionOk="0" fill="none" h="32038" w="24470">
                  <a:moveTo>
                    <a:pt x="15746" y="1"/>
                  </a:moveTo>
                  <a:cubicBezTo>
                    <a:pt x="15746" y="1"/>
                    <a:pt x="21916" y="11521"/>
                    <a:pt x="24469" y="32038"/>
                  </a:cubicBezTo>
                  <a:cubicBezTo>
                    <a:pt x="24469" y="32038"/>
                    <a:pt x="9241" y="28117"/>
                    <a:pt x="1" y="19363"/>
                  </a:cubicBezTo>
                </a:path>
              </a:pathLst>
            </a:custGeom>
            <a:solidFill>
              <a:schemeClr val="accent5"/>
            </a:solidFill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" name="Google Shape;206;p19"/>
            <p:cNvSpPr/>
            <p:nvPr/>
          </p:nvSpPr>
          <p:spPr>
            <a:xfrm>
              <a:off x="8627790" y="3801722"/>
              <a:ext cx="268816" cy="242511"/>
            </a:xfrm>
            <a:custGeom>
              <a:rect b="b" l="l" r="r" t="t"/>
              <a:pathLst>
                <a:path extrusionOk="0" fill="none" h="7569" w="8390">
                  <a:moveTo>
                    <a:pt x="1" y="0"/>
                  </a:moveTo>
                  <a:cubicBezTo>
                    <a:pt x="1" y="0"/>
                    <a:pt x="3770" y="7569"/>
                    <a:pt x="8390" y="7356"/>
                  </a:cubicBezTo>
                </a:path>
              </a:pathLst>
            </a:custGeom>
            <a:solidFill>
              <a:schemeClr val="accent5"/>
            </a:solidFill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19"/>
            <p:cNvSpPr/>
            <p:nvPr/>
          </p:nvSpPr>
          <p:spPr>
            <a:xfrm>
              <a:off x="8330740" y="4183488"/>
              <a:ext cx="173400" cy="285380"/>
            </a:xfrm>
            <a:custGeom>
              <a:rect b="b" l="l" r="r" t="t"/>
              <a:pathLst>
                <a:path extrusionOk="0" fill="none" h="8907" w="5412">
                  <a:moveTo>
                    <a:pt x="1" y="0"/>
                  </a:moveTo>
                  <a:cubicBezTo>
                    <a:pt x="1" y="0"/>
                    <a:pt x="5411" y="4955"/>
                    <a:pt x="3223" y="8906"/>
                  </a:cubicBezTo>
                </a:path>
              </a:pathLst>
            </a:custGeom>
            <a:solidFill>
              <a:schemeClr val="accent5"/>
            </a:solidFill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" name="Google Shape;208;p19"/>
            <p:cNvSpPr/>
            <p:nvPr/>
          </p:nvSpPr>
          <p:spPr>
            <a:xfrm>
              <a:off x="8657973" y="4269197"/>
              <a:ext cx="194803" cy="373010"/>
            </a:xfrm>
            <a:custGeom>
              <a:rect b="b" l="l" r="r" t="t"/>
              <a:pathLst>
                <a:path extrusionOk="0" fill="none" h="11642" w="6080">
                  <a:moveTo>
                    <a:pt x="1" y="0"/>
                  </a:moveTo>
                  <a:cubicBezTo>
                    <a:pt x="1" y="0"/>
                    <a:pt x="6080" y="4195"/>
                    <a:pt x="3284" y="11642"/>
                  </a:cubicBezTo>
                </a:path>
              </a:pathLst>
            </a:custGeom>
            <a:solidFill>
              <a:schemeClr val="accent5"/>
            </a:solidFill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" name="Google Shape;209;p19"/>
            <p:cNvSpPr/>
            <p:nvPr/>
          </p:nvSpPr>
          <p:spPr>
            <a:xfrm>
              <a:off x="8201231" y="4520461"/>
              <a:ext cx="403223" cy="216206"/>
            </a:xfrm>
            <a:custGeom>
              <a:rect b="b" l="l" r="r" t="t"/>
              <a:pathLst>
                <a:path extrusionOk="0" fill="none" h="6748" w="12585">
                  <a:moveTo>
                    <a:pt x="0" y="0"/>
                  </a:moveTo>
                  <a:cubicBezTo>
                    <a:pt x="0" y="0"/>
                    <a:pt x="7690" y="6748"/>
                    <a:pt x="12584" y="1520"/>
                  </a:cubicBezTo>
                </a:path>
              </a:pathLst>
            </a:custGeom>
            <a:solidFill>
              <a:schemeClr val="accent5"/>
            </a:solidFill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0" name="Google Shape;210;p19"/>
          <p:cNvGrpSpPr/>
          <p:nvPr/>
        </p:nvGrpSpPr>
        <p:grpSpPr>
          <a:xfrm flipH="1">
            <a:off x="273242" y="284136"/>
            <a:ext cx="8781445" cy="4465368"/>
            <a:chOff x="120843" y="360336"/>
            <a:chExt cx="8781445" cy="4465368"/>
          </a:xfrm>
        </p:grpSpPr>
        <p:sp>
          <p:nvSpPr>
            <p:cNvPr id="211" name="Google Shape;211;p19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19"/>
            <p:cNvSpPr/>
            <p:nvPr/>
          </p:nvSpPr>
          <p:spPr>
            <a:xfrm>
              <a:off x="790018" y="12380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19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19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" name="Google Shape;215;p19"/>
            <p:cNvSpPr/>
            <p:nvPr/>
          </p:nvSpPr>
          <p:spPr>
            <a:xfrm>
              <a:off x="800943" y="32137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" name="Google Shape;216;p19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" name="Google Shape;217;p19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" name="Google Shape;218;p19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19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" name="Google Shape;220;p19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1" name="Google Shape;221;p19"/>
            <p:cNvSpPr/>
            <p:nvPr/>
          </p:nvSpPr>
          <p:spPr>
            <a:xfrm>
              <a:off x="840855" y="5889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2" name="Google Shape;222;p19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19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" name="Google Shape;224;p19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" name="Google Shape;225;p19"/>
            <p:cNvSpPr/>
            <p:nvPr/>
          </p:nvSpPr>
          <p:spPr>
            <a:xfrm>
              <a:off x="1318843" y="47207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26" name="Google Shape;226;p19"/>
          <p:cNvSpPr/>
          <p:nvPr/>
        </p:nvSpPr>
        <p:spPr>
          <a:xfrm flipH="1">
            <a:off x="-62146" y="3913498"/>
            <a:ext cx="2280864" cy="1245459"/>
          </a:xfrm>
          <a:custGeom>
            <a:rect b="b" l="l" r="r" t="t"/>
            <a:pathLst>
              <a:path extrusionOk="0" h="38872" w="71188">
                <a:moveTo>
                  <a:pt x="63970" y="0"/>
                </a:moveTo>
                <a:cubicBezTo>
                  <a:pt x="63602" y="0"/>
                  <a:pt x="63222" y="18"/>
                  <a:pt x="62829" y="56"/>
                </a:cubicBezTo>
                <a:cubicBezTo>
                  <a:pt x="55504" y="725"/>
                  <a:pt x="52312" y="9236"/>
                  <a:pt x="52312" y="9236"/>
                </a:cubicBezTo>
                <a:cubicBezTo>
                  <a:pt x="52312" y="9236"/>
                  <a:pt x="50183" y="7736"/>
                  <a:pt x="48386" y="7736"/>
                </a:cubicBezTo>
                <a:cubicBezTo>
                  <a:pt x="48169" y="7736"/>
                  <a:pt x="47956" y="7758"/>
                  <a:pt x="47753" y="7807"/>
                </a:cubicBezTo>
                <a:cubicBezTo>
                  <a:pt x="45838" y="8263"/>
                  <a:pt x="45747" y="12823"/>
                  <a:pt x="45747" y="12823"/>
                </a:cubicBezTo>
                <a:cubicBezTo>
                  <a:pt x="45747" y="12823"/>
                  <a:pt x="42869" y="11256"/>
                  <a:pt x="38843" y="11256"/>
                </a:cubicBezTo>
                <a:cubicBezTo>
                  <a:pt x="36830" y="11256"/>
                  <a:pt x="34531" y="11647"/>
                  <a:pt x="32160" y="12823"/>
                </a:cubicBezTo>
                <a:cubicBezTo>
                  <a:pt x="25047" y="16348"/>
                  <a:pt x="25229" y="22823"/>
                  <a:pt x="25229" y="22823"/>
                </a:cubicBezTo>
                <a:cubicBezTo>
                  <a:pt x="25229" y="22823"/>
                  <a:pt x="23394" y="20812"/>
                  <a:pt x="21297" y="20812"/>
                </a:cubicBezTo>
                <a:cubicBezTo>
                  <a:pt x="20921" y="20812"/>
                  <a:pt x="20537" y="20877"/>
                  <a:pt x="20153" y="21029"/>
                </a:cubicBezTo>
                <a:cubicBezTo>
                  <a:pt x="17630" y="22063"/>
                  <a:pt x="19302" y="25194"/>
                  <a:pt x="19302" y="25194"/>
                </a:cubicBezTo>
                <a:cubicBezTo>
                  <a:pt x="19302" y="25194"/>
                  <a:pt x="17096" y="24427"/>
                  <a:pt x="14117" y="24427"/>
                </a:cubicBezTo>
                <a:cubicBezTo>
                  <a:pt x="11469" y="24427"/>
                  <a:pt x="8211" y="25033"/>
                  <a:pt x="5351" y="27321"/>
                </a:cubicBezTo>
                <a:cubicBezTo>
                  <a:pt x="791" y="30969"/>
                  <a:pt x="1" y="35589"/>
                  <a:pt x="487" y="38872"/>
                </a:cubicBezTo>
                <a:lnTo>
                  <a:pt x="71188" y="38872"/>
                </a:lnTo>
                <a:lnTo>
                  <a:pt x="71188" y="3066"/>
                </a:lnTo>
                <a:cubicBezTo>
                  <a:pt x="69760" y="1583"/>
                  <a:pt x="67413" y="0"/>
                  <a:pt x="63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7" name="Google Shape;227;p19"/>
          <p:cNvGrpSpPr/>
          <p:nvPr/>
        </p:nvGrpSpPr>
        <p:grpSpPr>
          <a:xfrm>
            <a:off x="0" y="-2275"/>
            <a:ext cx="9144463" cy="5170375"/>
            <a:chOff x="0" y="-2275"/>
            <a:chExt cx="9144463" cy="5170375"/>
          </a:xfrm>
        </p:grpSpPr>
        <p:grpSp>
          <p:nvGrpSpPr>
            <p:cNvPr id="228" name="Google Shape;228;p19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229" name="Google Shape;229;p19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0" name="Google Shape;230;p19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1" name="Google Shape;231;p19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32" name="Google Shape;232;p19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bg>
      <p:bgPr>
        <a:solidFill>
          <a:schemeClr val="dk2"/>
        </a:solidFill>
      </p:bgPr>
    </p:bg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0"/>
          <p:cNvSpPr/>
          <p:nvPr/>
        </p:nvSpPr>
        <p:spPr>
          <a:xfrm rot="10800000">
            <a:off x="8078092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20"/>
          <p:cNvSpPr/>
          <p:nvPr/>
        </p:nvSpPr>
        <p:spPr>
          <a:xfrm flipH="1" rot="10800000">
            <a:off x="360525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20"/>
          <p:cNvSpPr/>
          <p:nvPr/>
        </p:nvSpPr>
        <p:spPr>
          <a:xfrm>
            <a:off x="709992" y="360049"/>
            <a:ext cx="7713994" cy="731019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20"/>
          <p:cNvSpPr txBox="1"/>
          <p:nvPr>
            <p:ph idx="1" type="body"/>
          </p:nvPr>
        </p:nvSpPr>
        <p:spPr>
          <a:xfrm>
            <a:off x="726450" y="1602275"/>
            <a:ext cx="4015200" cy="260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 sz="1400">
                <a:solidFill>
                  <a:srgbClr val="434343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>
                <a:solidFill>
                  <a:srgbClr val="434343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>
                <a:solidFill>
                  <a:srgbClr val="434343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○"/>
              <a:defRPr>
                <a:solidFill>
                  <a:srgbClr val="434343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■"/>
              <a:defRPr>
                <a:solidFill>
                  <a:srgbClr val="434343"/>
                </a:solidFill>
              </a:defRPr>
            </a:lvl9pPr>
          </a:lstStyle>
          <a:p/>
        </p:txBody>
      </p:sp>
      <p:sp>
        <p:nvSpPr>
          <p:cNvPr id="238" name="Google Shape;238;p20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39" name="Google Shape;239;p20"/>
          <p:cNvSpPr/>
          <p:nvPr/>
        </p:nvSpPr>
        <p:spPr>
          <a:xfrm>
            <a:off x="0" y="4570767"/>
            <a:ext cx="9130118" cy="588162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40" name="Google Shape;240;p20"/>
          <p:cNvGrpSpPr/>
          <p:nvPr/>
        </p:nvGrpSpPr>
        <p:grpSpPr>
          <a:xfrm>
            <a:off x="120843" y="360336"/>
            <a:ext cx="8781445" cy="4439068"/>
            <a:chOff x="120843" y="360336"/>
            <a:chExt cx="8781445" cy="4439068"/>
          </a:xfrm>
        </p:grpSpPr>
        <p:sp>
          <p:nvSpPr>
            <p:cNvPr id="241" name="Google Shape;241;p20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20"/>
            <p:cNvSpPr/>
            <p:nvPr/>
          </p:nvSpPr>
          <p:spPr>
            <a:xfrm>
              <a:off x="4905418" y="31597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20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4" name="Google Shape;244;p20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20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6" name="Google Shape;246;p20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7" name="Google Shape;247;p20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8" name="Google Shape;248;p20"/>
            <p:cNvSpPr/>
            <p:nvPr/>
          </p:nvSpPr>
          <p:spPr>
            <a:xfrm>
              <a:off x="496143" y="32899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9" name="Google Shape;249;p20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0" name="Google Shape;250;p20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1" name="Google Shape;251;p20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2" name="Google Shape;252;p20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3" name="Google Shape;253;p20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4" name="Google Shape;254;p20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5" name="Google Shape;255;p20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6" name="Google Shape;256;p20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7" name="Google Shape;257;p20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20"/>
            <p:cNvSpPr/>
            <p:nvPr/>
          </p:nvSpPr>
          <p:spPr>
            <a:xfrm>
              <a:off x="5189558" y="1405188"/>
              <a:ext cx="105166" cy="10502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9" name="Google Shape;259;p20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0" name="Google Shape;260;p20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1" name="Google Shape;261;p20"/>
            <p:cNvSpPr/>
            <p:nvPr/>
          </p:nvSpPr>
          <p:spPr>
            <a:xfrm>
              <a:off x="1547443" y="41111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2" name="Google Shape;262;p20"/>
          <p:cNvGrpSpPr/>
          <p:nvPr/>
        </p:nvGrpSpPr>
        <p:grpSpPr>
          <a:xfrm>
            <a:off x="7277830" y="2743143"/>
            <a:ext cx="1446236" cy="1860767"/>
            <a:chOff x="7838946" y="2070735"/>
            <a:chExt cx="924230" cy="1189141"/>
          </a:xfrm>
        </p:grpSpPr>
        <p:sp>
          <p:nvSpPr>
            <p:cNvPr id="263" name="Google Shape;263;p20"/>
            <p:cNvSpPr/>
            <p:nvPr/>
          </p:nvSpPr>
          <p:spPr>
            <a:xfrm>
              <a:off x="8014241" y="2070735"/>
              <a:ext cx="748935" cy="1160553"/>
            </a:xfrm>
            <a:custGeom>
              <a:rect b="b" l="l" r="r" t="t"/>
              <a:pathLst>
                <a:path extrusionOk="0" h="36222" w="23375">
                  <a:moveTo>
                    <a:pt x="11703" y="0"/>
                  </a:moveTo>
                  <a:cubicBezTo>
                    <a:pt x="11703" y="0"/>
                    <a:pt x="10456" y="2098"/>
                    <a:pt x="8481" y="3374"/>
                  </a:cubicBezTo>
                  <a:cubicBezTo>
                    <a:pt x="6505" y="4681"/>
                    <a:pt x="6049" y="5289"/>
                    <a:pt x="6201" y="6110"/>
                  </a:cubicBezTo>
                  <a:cubicBezTo>
                    <a:pt x="6291" y="6612"/>
                    <a:pt x="6993" y="7018"/>
                    <a:pt x="8041" y="7018"/>
                  </a:cubicBezTo>
                  <a:cubicBezTo>
                    <a:pt x="8770" y="7018"/>
                    <a:pt x="9666" y="6821"/>
                    <a:pt x="10639" y="6323"/>
                  </a:cubicBezTo>
                  <a:lnTo>
                    <a:pt x="10639" y="6323"/>
                  </a:lnTo>
                  <a:cubicBezTo>
                    <a:pt x="10639" y="6323"/>
                    <a:pt x="8997" y="8511"/>
                    <a:pt x="7052" y="9848"/>
                  </a:cubicBezTo>
                  <a:cubicBezTo>
                    <a:pt x="5137" y="11186"/>
                    <a:pt x="2949" y="12736"/>
                    <a:pt x="3709" y="14408"/>
                  </a:cubicBezTo>
                  <a:cubicBezTo>
                    <a:pt x="4211" y="15481"/>
                    <a:pt x="5127" y="15935"/>
                    <a:pt x="6230" y="15935"/>
                  </a:cubicBezTo>
                  <a:cubicBezTo>
                    <a:pt x="7595" y="15935"/>
                    <a:pt x="9248" y="15240"/>
                    <a:pt x="10760" y="14165"/>
                  </a:cubicBezTo>
                  <a:lnTo>
                    <a:pt x="10760" y="14165"/>
                  </a:lnTo>
                  <a:cubicBezTo>
                    <a:pt x="10760" y="14165"/>
                    <a:pt x="8177" y="17417"/>
                    <a:pt x="5532" y="19149"/>
                  </a:cubicBezTo>
                  <a:cubicBezTo>
                    <a:pt x="2918" y="20912"/>
                    <a:pt x="2189" y="21733"/>
                    <a:pt x="2797" y="23496"/>
                  </a:cubicBezTo>
                  <a:cubicBezTo>
                    <a:pt x="3137" y="24517"/>
                    <a:pt x="4502" y="25243"/>
                    <a:pt x="6158" y="25243"/>
                  </a:cubicBezTo>
                  <a:cubicBezTo>
                    <a:pt x="7310" y="25243"/>
                    <a:pt x="8603" y="24891"/>
                    <a:pt x="9788" y="24043"/>
                  </a:cubicBezTo>
                  <a:lnTo>
                    <a:pt x="9788" y="24043"/>
                  </a:lnTo>
                  <a:cubicBezTo>
                    <a:pt x="9787" y="24044"/>
                    <a:pt x="6140" y="27964"/>
                    <a:pt x="3161" y="29758"/>
                  </a:cubicBezTo>
                  <a:cubicBezTo>
                    <a:pt x="61" y="31551"/>
                    <a:pt x="0" y="35441"/>
                    <a:pt x="3800" y="36141"/>
                  </a:cubicBezTo>
                  <a:cubicBezTo>
                    <a:pt x="4116" y="36196"/>
                    <a:pt x="4453" y="36222"/>
                    <a:pt x="4804" y="36222"/>
                  </a:cubicBezTo>
                  <a:cubicBezTo>
                    <a:pt x="7525" y="36222"/>
                    <a:pt x="11056" y="34670"/>
                    <a:pt x="11703" y="33405"/>
                  </a:cubicBezTo>
                  <a:cubicBezTo>
                    <a:pt x="12349" y="34670"/>
                    <a:pt x="15833" y="36222"/>
                    <a:pt x="18564" y="36222"/>
                  </a:cubicBezTo>
                  <a:cubicBezTo>
                    <a:pt x="18916" y="36222"/>
                    <a:pt x="19256" y="36196"/>
                    <a:pt x="19575" y="36141"/>
                  </a:cubicBezTo>
                  <a:cubicBezTo>
                    <a:pt x="23375" y="35441"/>
                    <a:pt x="23314" y="31581"/>
                    <a:pt x="20213" y="29758"/>
                  </a:cubicBezTo>
                  <a:cubicBezTo>
                    <a:pt x="17204" y="27995"/>
                    <a:pt x="13588" y="24044"/>
                    <a:pt x="13587" y="24043"/>
                  </a:cubicBezTo>
                  <a:lnTo>
                    <a:pt x="13587" y="24043"/>
                  </a:lnTo>
                  <a:cubicBezTo>
                    <a:pt x="14760" y="24891"/>
                    <a:pt x="16045" y="25243"/>
                    <a:pt x="17195" y="25243"/>
                  </a:cubicBezTo>
                  <a:cubicBezTo>
                    <a:pt x="18847" y="25243"/>
                    <a:pt x="20220" y="24517"/>
                    <a:pt x="20578" y="23496"/>
                  </a:cubicBezTo>
                  <a:cubicBezTo>
                    <a:pt x="21156" y="21733"/>
                    <a:pt x="20487" y="20912"/>
                    <a:pt x="17843" y="19149"/>
                  </a:cubicBezTo>
                  <a:cubicBezTo>
                    <a:pt x="15229" y="17417"/>
                    <a:pt x="12645" y="14165"/>
                    <a:pt x="12645" y="14165"/>
                  </a:cubicBezTo>
                  <a:lnTo>
                    <a:pt x="12645" y="14165"/>
                  </a:lnTo>
                  <a:cubicBezTo>
                    <a:pt x="14158" y="15240"/>
                    <a:pt x="15810" y="15935"/>
                    <a:pt x="17170" y="15935"/>
                  </a:cubicBezTo>
                  <a:cubicBezTo>
                    <a:pt x="18269" y="15935"/>
                    <a:pt x="19177" y="15481"/>
                    <a:pt x="19666" y="14408"/>
                  </a:cubicBezTo>
                  <a:cubicBezTo>
                    <a:pt x="20426" y="12706"/>
                    <a:pt x="18298" y="11186"/>
                    <a:pt x="16323" y="9848"/>
                  </a:cubicBezTo>
                  <a:cubicBezTo>
                    <a:pt x="14408" y="8511"/>
                    <a:pt x="12767" y="6323"/>
                    <a:pt x="12766" y="6323"/>
                  </a:cubicBezTo>
                  <a:lnTo>
                    <a:pt x="12766" y="6323"/>
                  </a:lnTo>
                  <a:cubicBezTo>
                    <a:pt x="13736" y="6826"/>
                    <a:pt x="14638" y="7027"/>
                    <a:pt x="15373" y="7027"/>
                  </a:cubicBezTo>
                  <a:cubicBezTo>
                    <a:pt x="16411" y="7027"/>
                    <a:pt x="17115" y="6626"/>
                    <a:pt x="17204" y="6110"/>
                  </a:cubicBezTo>
                  <a:cubicBezTo>
                    <a:pt x="17356" y="5289"/>
                    <a:pt x="16900" y="4681"/>
                    <a:pt x="14925" y="3374"/>
                  </a:cubicBezTo>
                  <a:cubicBezTo>
                    <a:pt x="12949" y="2098"/>
                    <a:pt x="11703" y="0"/>
                    <a:pt x="117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4" name="Google Shape;264;p20"/>
            <p:cNvSpPr/>
            <p:nvPr/>
          </p:nvSpPr>
          <p:spPr>
            <a:xfrm>
              <a:off x="8089216" y="2070735"/>
              <a:ext cx="597033" cy="1138509"/>
            </a:xfrm>
            <a:custGeom>
              <a:rect b="b" l="l" r="r" t="t"/>
              <a:pathLst>
                <a:path extrusionOk="0" h="35534" w="18634">
                  <a:moveTo>
                    <a:pt x="9332" y="0"/>
                  </a:moveTo>
                  <a:cubicBezTo>
                    <a:pt x="9332" y="0"/>
                    <a:pt x="8329" y="2067"/>
                    <a:pt x="6779" y="3313"/>
                  </a:cubicBezTo>
                  <a:cubicBezTo>
                    <a:pt x="5229" y="4560"/>
                    <a:pt x="4834" y="5167"/>
                    <a:pt x="4955" y="6019"/>
                  </a:cubicBezTo>
                  <a:cubicBezTo>
                    <a:pt x="5026" y="6499"/>
                    <a:pt x="5587" y="6886"/>
                    <a:pt x="6413" y="6886"/>
                  </a:cubicBezTo>
                  <a:cubicBezTo>
                    <a:pt x="6997" y="6886"/>
                    <a:pt x="7713" y="6692"/>
                    <a:pt x="8481" y="6201"/>
                  </a:cubicBezTo>
                  <a:lnTo>
                    <a:pt x="8481" y="6201"/>
                  </a:lnTo>
                  <a:cubicBezTo>
                    <a:pt x="8481" y="6201"/>
                    <a:pt x="7204" y="8359"/>
                    <a:pt x="5624" y="9666"/>
                  </a:cubicBezTo>
                  <a:cubicBezTo>
                    <a:pt x="4074" y="10943"/>
                    <a:pt x="2372" y="12462"/>
                    <a:pt x="2980" y="14134"/>
                  </a:cubicBezTo>
                  <a:cubicBezTo>
                    <a:pt x="3360" y="15195"/>
                    <a:pt x="4083" y="15642"/>
                    <a:pt x="4960" y="15642"/>
                  </a:cubicBezTo>
                  <a:cubicBezTo>
                    <a:pt x="6043" y="15642"/>
                    <a:pt x="7363" y="14962"/>
                    <a:pt x="8572" y="13921"/>
                  </a:cubicBezTo>
                  <a:lnTo>
                    <a:pt x="8572" y="13921"/>
                  </a:lnTo>
                  <a:cubicBezTo>
                    <a:pt x="8572" y="13922"/>
                    <a:pt x="6505" y="17052"/>
                    <a:pt x="4408" y="18785"/>
                  </a:cubicBezTo>
                  <a:cubicBezTo>
                    <a:pt x="2341" y="20487"/>
                    <a:pt x="1764" y="21277"/>
                    <a:pt x="2250" y="23040"/>
                  </a:cubicBezTo>
                  <a:cubicBezTo>
                    <a:pt x="2536" y="24060"/>
                    <a:pt x="3623" y="24774"/>
                    <a:pt x="4933" y="24774"/>
                  </a:cubicBezTo>
                  <a:cubicBezTo>
                    <a:pt x="5849" y="24774"/>
                    <a:pt x="6874" y="24425"/>
                    <a:pt x="7812" y="23587"/>
                  </a:cubicBezTo>
                  <a:lnTo>
                    <a:pt x="7812" y="23587"/>
                  </a:lnTo>
                  <a:cubicBezTo>
                    <a:pt x="7812" y="23588"/>
                    <a:pt x="4925" y="27478"/>
                    <a:pt x="2524" y="29180"/>
                  </a:cubicBezTo>
                  <a:cubicBezTo>
                    <a:pt x="62" y="30973"/>
                    <a:pt x="1" y="34773"/>
                    <a:pt x="3010" y="35441"/>
                  </a:cubicBezTo>
                  <a:cubicBezTo>
                    <a:pt x="3281" y="35505"/>
                    <a:pt x="3570" y="35534"/>
                    <a:pt x="3871" y="35534"/>
                  </a:cubicBezTo>
                  <a:cubicBezTo>
                    <a:pt x="6038" y="35534"/>
                    <a:pt x="8791" y="34025"/>
                    <a:pt x="9271" y="32797"/>
                  </a:cubicBezTo>
                  <a:cubicBezTo>
                    <a:pt x="9778" y="34025"/>
                    <a:pt x="12512" y="35534"/>
                    <a:pt x="14694" y="35534"/>
                  </a:cubicBezTo>
                  <a:cubicBezTo>
                    <a:pt x="14997" y="35534"/>
                    <a:pt x="15289" y="35505"/>
                    <a:pt x="15563" y="35441"/>
                  </a:cubicBezTo>
                  <a:cubicBezTo>
                    <a:pt x="18633" y="34803"/>
                    <a:pt x="18603" y="30973"/>
                    <a:pt x="16110" y="29180"/>
                  </a:cubicBezTo>
                  <a:cubicBezTo>
                    <a:pt x="13740" y="27478"/>
                    <a:pt x="10852" y="23588"/>
                    <a:pt x="10852" y="23587"/>
                  </a:cubicBezTo>
                  <a:lnTo>
                    <a:pt x="10852" y="23587"/>
                  </a:lnTo>
                  <a:cubicBezTo>
                    <a:pt x="11785" y="24420"/>
                    <a:pt x="12804" y="24765"/>
                    <a:pt x="13714" y="24765"/>
                  </a:cubicBezTo>
                  <a:cubicBezTo>
                    <a:pt x="15028" y="24765"/>
                    <a:pt x="16115" y="24046"/>
                    <a:pt x="16384" y="23040"/>
                  </a:cubicBezTo>
                  <a:cubicBezTo>
                    <a:pt x="16840" y="21308"/>
                    <a:pt x="16323" y="20517"/>
                    <a:pt x="14226" y="18785"/>
                  </a:cubicBezTo>
                  <a:cubicBezTo>
                    <a:pt x="12129" y="17052"/>
                    <a:pt x="10092" y="13922"/>
                    <a:pt x="10092" y="13921"/>
                  </a:cubicBezTo>
                  <a:lnTo>
                    <a:pt x="10092" y="13921"/>
                  </a:lnTo>
                  <a:cubicBezTo>
                    <a:pt x="11284" y="14962"/>
                    <a:pt x="12597" y="15642"/>
                    <a:pt x="13676" y="15642"/>
                  </a:cubicBezTo>
                  <a:cubicBezTo>
                    <a:pt x="14551" y="15642"/>
                    <a:pt x="15274" y="15195"/>
                    <a:pt x="15655" y="14134"/>
                  </a:cubicBezTo>
                  <a:cubicBezTo>
                    <a:pt x="16262" y="12462"/>
                    <a:pt x="14560" y="10943"/>
                    <a:pt x="13010" y="9666"/>
                  </a:cubicBezTo>
                  <a:cubicBezTo>
                    <a:pt x="11460" y="8359"/>
                    <a:pt x="10153" y="6201"/>
                    <a:pt x="10153" y="6201"/>
                  </a:cubicBezTo>
                  <a:lnTo>
                    <a:pt x="10153" y="6201"/>
                  </a:lnTo>
                  <a:cubicBezTo>
                    <a:pt x="10918" y="6703"/>
                    <a:pt x="11636" y="6899"/>
                    <a:pt x="12223" y="6899"/>
                  </a:cubicBezTo>
                  <a:cubicBezTo>
                    <a:pt x="13058" y="6899"/>
                    <a:pt x="13625" y="6501"/>
                    <a:pt x="13679" y="6019"/>
                  </a:cubicBezTo>
                  <a:cubicBezTo>
                    <a:pt x="13800" y="5167"/>
                    <a:pt x="13436" y="4560"/>
                    <a:pt x="11855" y="3313"/>
                  </a:cubicBezTo>
                  <a:cubicBezTo>
                    <a:pt x="10305" y="2067"/>
                    <a:pt x="9332" y="0"/>
                    <a:pt x="93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5" name="Google Shape;265;p20"/>
            <p:cNvSpPr/>
            <p:nvPr/>
          </p:nvSpPr>
          <p:spPr>
            <a:xfrm>
              <a:off x="8359961" y="2123314"/>
              <a:ext cx="58473" cy="1136555"/>
            </a:xfrm>
            <a:custGeom>
              <a:rect b="b" l="l" r="r" t="t"/>
              <a:pathLst>
                <a:path extrusionOk="0" h="35473" w="1825">
                  <a:moveTo>
                    <a:pt x="913" y="1"/>
                  </a:moveTo>
                  <a:lnTo>
                    <a:pt x="1" y="35472"/>
                  </a:lnTo>
                  <a:lnTo>
                    <a:pt x="1824" y="35472"/>
                  </a:lnTo>
                  <a:lnTo>
                    <a:pt x="91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6" name="Google Shape;266;p20"/>
            <p:cNvSpPr/>
            <p:nvPr/>
          </p:nvSpPr>
          <p:spPr>
            <a:xfrm>
              <a:off x="8260635" y="2161315"/>
              <a:ext cx="259075" cy="90577"/>
            </a:xfrm>
            <a:custGeom>
              <a:rect b="b" l="l" r="r" t="t"/>
              <a:pathLst>
                <a:path extrusionOk="0" h="2827" w="8086">
                  <a:moveTo>
                    <a:pt x="4043" y="0"/>
                  </a:moveTo>
                  <a:lnTo>
                    <a:pt x="3891" y="182"/>
                  </a:lnTo>
                  <a:cubicBezTo>
                    <a:pt x="2949" y="1459"/>
                    <a:pt x="1490" y="2280"/>
                    <a:pt x="0" y="2827"/>
                  </a:cubicBezTo>
                  <a:cubicBezTo>
                    <a:pt x="426" y="2796"/>
                    <a:pt x="821" y="2644"/>
                    <a:pt x="1186" y="2523"/>
                  </a:cubicBezTo>
                  <a:cubicBezTo>
                    <a:pt x="2294" y="2154"/>
                    <a:pt x="3322" y="1519"/>
                    <a:pt x="4047" y="594"/>
                  </a:cubicBezTo>
                  <a:lnTo>
                    <a:pt x="4047" y="594"/>
                  </a:lnTo>
                  <a:cubicBezTo>
                    <a:pt x="5054" y="1811"/>
                    <a:pt x="6556" y="2538"/>
                    <a:pt x="8086" y="2827"/>
                  </a:cubicBezTo>
                  <a:cubicBezTo>
                    <a:pt x="6505" y="2219"/>
                    <a:pt x="4985" y="1368"/>
                    <a:pt x="4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7" name="Google Shape;267;p20"/>
            <p:cNvSpPr/>
            <p:nvPr/>
          </p:nvSpPr>
          <p:spPr>
            <a:xfrm>
              <a:off x="8215842" y="2369708"/>
              <a:ext cx="348659" cy="121784"/>
            </a:xfrm>
            <a:custGeom>
              <a:rect b="b" l="l" r="r" t="t"/>
              <a:pathLst>
                <a:path extrusionOk="0" h="3801" w="10882">
                  <a:moveTo>
                    <a:pt x="5441" y="1"/>
                  </a:moveTo>
                  <a:cubicBezTo>
                    <a:pt x="5107" y="548"/>
                    <a:pt x="4681" y="1004"/>
                    <a:pt x="4225" y="1429"/>
                  </a:cubicBezTo>
                  <a:cubicBezTo>
                    <a:pt x="3009" y="2524"/>
                    <a:pt x="1520" y="3283"/>
                    <a:pt x="0" y="3800"/>
                  </a:cubicBezTo>
                  <a:cubicBezTo>
                    <a:pt x="578" y="3709"/>
                    <a:pt x="1064" y="3557"/>
                    <a:pt x="1611" y="3375"/>
                  </a:cubicBezTo>
                  <a:cubicBezTo>
                    <a:pt x="3086" y="2767"/>
                    <a:pt x="4451" y="1940"/>
                    <a:pt x="5444" y="657"/>
                  </a:cubicBezTo>
                  <a:lnTo>
                    <a:pt x="5444" y="657"/>
                  </a:lnTo>
                  <a:cubicBezTo>
                    <a:pt x="6785" y="2334"/>
                    <a:pt x="8805" y="3391"/>
                    <a:pt x="10882" y="3800"/>
                  </a:cubicBezTo>
                  <a:cubicBezTo>
                    <a:pt x="8785" y="3101"/>
                    <a:pt x="6748" y="1916"/>
                    <a:pt x="5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8" name="Google Shape;268;p20"/>
            <p:cNvSpPr/>
            <p:nvPr/>
          </p:nvSpPr>
          <p:spPr>
            <a:xfrm>
              <a:off x="8174926" y="2659934"/>
              <a:ext cx="432444" cy="144180"/>
            </a:xfrm>
            <a:custGeom>
              <a:rect b="b" l="l" r="r" t="t"/>
              <a:pathLst>
                <a:path extrusionOk="0" h="4500" w="13497">
                  <a:moveTo>
                    <a:pt x="6384" y="1"/>
                  </a:moveTo>
                  <a:cubicBezTo>
                    <a:pt x="6420" y="54"/>
                    <a:pt x="6457" y="107"/>
                    <a:pt x="6494" y="159"/>
                  </a:cubicBezTo>
                  <a:lnTo>
                    <a:pt x="6494" y="159"/>
                  </a:lnTo>
                  <a:cubicBezTo>
                    <a:pt x="4883" y="2320"/>
                    <a:pt x="2456" y="3661"/>
                    <a:pt x="1" y="4499"/>
                  </a:cubicBezTo>
                  <a:cubicBezTo>
                    <a:pt x="669" y="4378"/>
                    <a:pt x="1308" y="4134"/>
                    <a:pt x="1976" y="3922"/>
                  </a:cubicBezTo>
                  <a:cubicBezTo>
                    <a:pt x="3844" y="3192"/>
                    <a:pt x="5543" y="2070"/>
                    <a:pt x="6752" y="502"/>
                  </a:cubicBezTo>
                  <a:lnTo>
                    <a:pt x="6752" y="502"/>
                  </a:lnTo>
                  <a:cubicBezTo>
                    <a:pt x="8409" y="2607"/>
                    <a:pt x="10900" y="3907"/>
                    <a:pt x="13496" y="4499"/>
                  </a:cubicBezTo>
                  <a:cubicBezTo>
                    <a:pt x="10999" y="3667"/>
                    <a:pt x="8590" y="2340"/>
                    <a:pt x="6978" y="207"/>
                  </a:cubicBezTo>
                  <a:lnTo>
                    <a:pt x="6978" y="207"/>
                  </a:lnTo>
                  <a:lnTo>
                    <a:pt x="71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9" name="Google Shape;269;p20"/>
            <p:cNvSpPr/>
            <p:nvPr/>
          </p:nvSpPr>
          <p:spPr>
            <a:xfrm>
              <a:off x="8152529" y="2962815"/>
              <a:ext cx="475281" cy="160713"/>
            </a:xfrm>
            <a:custGeom>
              <a:rect b="b" l="l" r="r" t="t"/>
              <a:pathLst>
                <a:path extrusionOk="0" h="5016" w="14834">
                  <a:moveTo>
                    <a:pt x="7387" y="1"/>
                  </a:moveTo>
                  <a:lnTo>
                    <a:pt x="7235" y="213"/>
                  </a:lnTo>
                  <a:cubicBezTo>
                    <a:pt x="5532" y="2584"/>
                    <a:pt x="2797" y="4104"/>
                    <a:pt x="0" y="5016"/>
                  </a:cubicBezTo>
                  <a:cubicBezTo>
                    <a:pt x="2867" y="4395"/>
                    <a:pt x="5620" y="2941"/>
                    <a:pt x="7418" y="625"/>
                  </a:cubicBezTo>
                  <a:lnTo>
                    <a:pt x="7418" y="625"/>
                  </a:lnTo>
                  <a:cubicBezTo>
                    <a:pt x="9245" y="2941"/>
                    <a:pt x="11996" y="4395"/>
                    <a:pt x="14834" y="5016"/>
                  </a:cubicBezTo>
                  <a:cubicBezTo>
                    <a:pt x="12068" y="4104"/>
                    <a:pt x="9332" y="2584"/>
                    <a:pt x="7539" y="213"/>
                  </a:cubicBezTo>
                  <a:lnTo>
                    <a:pt x="738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0" name="Google Shape;270;p20"/>
            <p:cNvSpPr/>
            <p:nvPr/>
          </p:nvSpPr>
          <p:spPr>
            <a:xfrm>
              <a:off x="7838946" y="2349266"/>
              <a:ext cx="571690" cy="890135"/>
            </a:xfrm>
            <a:custGeom>
              <a:rect b="b" l="l" r="r" t="t"/>
              <a:pathLst>
                <a:path extrusionOk="0" h="27782" w="17843">
                  <a:moveTo>
                    <a:pt x="8936" y="0"/>
                  </a:moveTo>
                  <a:cubicBezTo>
                    <a:pt x="8936" y="0"/>
                    <a:pt x="7964" y="1611"/>
                    <a:pt x="6444" y="2584"/>
                  </a:cubicBezTo>
                  <a:cubicBezTo>
                    <a:pt x="4924" y="3587"/>
                    <a:pt x="4590" y="4043"/>
                    <a:pt x="4711" y="4681"/>
                  </a:cubicBezTo>
                  <a:cubicBezTo>
                    <a:pt x="4765" y="5056"/>
                    <a:pt x="5301" y="5358"/>
                    <a:pt x="6104" y="5358"/>
                  </a:cubicBezTo>
                  <a:cubicBezTo>
                    <a:pt x="6668" y="5358"/>
                    <a:pt x="7364" y="5209"/>
                    <a:pt x="8116" y="4833"/>
                  </a:cubicBezTo>
                  <a:lnTo>
                    <a:pt x="8116" y="4833"/>
                  </a:lnTo>
                  <a:cubicBezTo>
                    <a:pt x="8116" y="4833"/>
                    <a:pt x="6869" y="6505"/>
                    <a:pt x="5380" y="7538"/>
                  </a:cubicBezTo>
                  <a:cubicBezTo>
                    <a:pt x="3891" y="8572"/>
                    <a:pt x="2219" y="9727"/>
                    <a:pt x="2827" y="11034"/>
                  </a:cubicBezTo>
                  <a:cubicBezTo>
                    <a:pt x="3212" y="11860"/>
                    <a:pt x="3928" y="12212"/>
                    <a:pt x="4790" y="12212"/>
                  </a:cubicBezTo>
                  <a:cubicBezTo>
                    <a:pt x="5832" y="12212"/>
                    <a:pt x="7089" y="11697"/>
                    <a:pt x="8237" y="10882"/>
                  </a:cubicBezTo>
                  <a:lnTo>
                    <a:pt x="8237" y="10882"/>
                  </a:lnTo>
                  <a:cubicBezTo>
                    <a:pt x="8237" y="10882"/>
                    <a:pt x="6261" y="13344"/>
                    <a:pt x="4255" y="14681"/>
                  </a:cubicBezTo>
                  <a:cubicBezTo>
                    <a:pt x="2219" y="16019"/>
                    <a:pt x="1702" y="16657"/>
                    <a:pt x="2158" y="17995"/>
                  </a:cubicBezTo>
                  <a:cubicBezTo>
                    <a:pt x="2430" y="18773"/>
                    <a:pt x="3500" y="19336"/>
                    <a:pt x="4777" y="19336"/>
                  </a:cubicBezTo>
                  <a:cubicBezTo>
                    <a:pt x="5643" y="19336"/>
                    <a:pt x="6605" y="19077"/>
                    <a:pt x="7477" y="18450"/>
                  </a:cubicBezTo>
                  <a:lnTo>
                    <a:pt x="7477" y="18450"/>
                  </a:lnTo>
                  <a:cubicBezTo>
                    <a:pt x="7477" y="18451"/>
                    <a:pt x="4711" y="21429"/>
                    <a:pt x="2371" y="22797"/>
                  </a:cubicBezTo>
                  <a:cubicBezTo>
                    <a:pt x="30" y="24165"/>
                    <a:pt x="0" y="27174"/>
                    <a:pt x="2888" y="27721"/>
                  </a:cubicBezTo>
                  <a:cubicBezTo>
                    <a:pt x="3127" y="27762"/>
                    <a:pt x="3382" y="27781"/>
                    <a:pt x="3647" y="27781"/>
                  </a:cubicBezTo>
                  <a:cubicBezTo>
                    <a:pt x="5733" y="27781"/>
                    <a:pt x="8420" y="26595"/>
                    <a:pt x="8906" y="25624"/>
                  </a:cubicBezTo>
                  <a:cubicBezTo>
                    <a:pt x="9418" y="26595"/>
                    <a:pt x="12085" y="27781"/>
                    <a:pt x="14166" y="27781"/>
                  </a:cubicBezTo>
                  <a:cubicBezTo>
                    <a:pt x="14430" y="27781"/>
                    <a:pt x="14685" y="27762"/>
                    <a:pt x="14924" y="27721"/>
                  </a:cubicBezTo>
                  <a:cubicBezTo>
                    <a:pt x="17842" y="27174"/>
                    <a:pt x="17782" y="24165"/>
                    <a:pt x="15411" y="22797"/>
                  </a:cubicBezTo>
                  <a:cubicBezTo>
                    <a:pt x="13101" y="21490"/>
                    <a:pt x="10365" y="18451"/>
                    <a:pt x="10365" y="18450"/>
                  </a:cubicBezTo>
                  <a:lnTo>
                    <a:pt x="10365" y="18450"/>
                  </a:lnTo>
                  <a:cubicBezTo>
                    <a:pt x="11269" y="19082"/>
                    <a:pt x="12248" y="19345"/>
                    <a:pt x="13120" y="19345"/>
                  </a:cubicBezTo>
                  <a:cubicBezTo>
                    <a:pt x="14389" y="19345"/>
                    <a:pt x="15432" y="18787"/>
                    <a:pt x="15684" y="17995"/>
                  </a:cubicBezTo>
                  <a:cubicBezTo>
                    <a:pt x="16140" y="16657"/>
                    <a:pt x="15623" y="16019"/>
                    <a:pt x="13587" y="14681"/>
                  </a:cubicBezTo>
                  <a:cubicBezTo>
                    <a:pt x="11581" y="13344"/>
                    <a:pt x="9605" y="10882"/>
                    <a:pt x="9605" y="10882"/>
                  </a:cubicBezTo>
                  <a:lnTo>
                    <a:pt x="9605" y="10882"/>
                  </a:lnTo>
                  <a:cubicBezTo>
                    <a:pt x="10756" y="11700"/>
                    <a:pt x="12018" y="12224"/>
                    <a:pt x="13062" y="12224"/>
                  </a:cubicBezTo>
                  <a:cubicBezTo>
                    <a:pt x="13920" y="12224"/>
                    <a:pt x="14632" y="11870"/>
                    <a:pt x="15016" y="11034"/>
                  </a:cubicBezTo>
                  <a:cubicBezTo>
                    <a:pt x="15623" y="9727"/>
                    <a:pt x="13952" y="8572"/>
                    <a:pt x="12462" y="7538"/>
                  </a:cubicBezTo>
                  <a:cubicBezTo>
                    <a:pt x="10973" y="6505"/>
                    <a:pt x="9727" y="4833"/>
                    <a:pt x="9727" y="4833"/>
                  </a:cubicBezTo>
                  <a:lnTo>
                    <a:pt x="9727" y="4833"/>
                  </a:lnTo>
                  <a:cubicBezTo>
                    <a:pt x="10472" y="5225"/>
                    <a:pt x="11169" y="5380"/>
                    <a:pt x="11737" y="5380"/>
                  </a:cubicBezTo>
                  <a:cubicBezTo>
                    <a:pt x="12536" y="5380"/>
                    <a:pt x="13078" y="5072"/>
                    <a:pt x="13131" y="4681"/>
                  </a:cubicBezTo>
                  <a:cubicBezTo>
                    <a:pt x="13253" y="4043"/>
                    <a:pt x="12918" y="3587"/>
                    <a:pt x="11398" y="2584"/>
                  </a:cubicBezTo>
                  <a:cubicBezTo>
                    <a:pt x="9879" y="1611"/>
                    <a:pt x="8936" y="0"/>
                    <a:pt x="8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1" name="Google Shape;271;p20"/>
            <p:cNvSpPr/>
            <p:nvPr/>
          </p:nvSpPr>
          <p:spPr>
            <a:xfrm>
              <a:off x="7899310" y="2349266"/>
              <a:ext cx="451924" cy="871680"/>
            </a:xfrm>
            <a:custGeom>
              <a:rect b="b" l="l" r="r" t="t"/>
              <a:pathLst>
                <a:path extrusionOk="0" h="27206" w="14105">
                  <a:moveTo>
                    <a:pt x="7083" y="0"/>
                  </a:moveTo>
                  <a:cubicBezTo>
                    <a:pt x="7083" y="0"/>
                    <a:pt x="6323" y="1611"/>
                    <a:pt x="5107" y="2554"/>
                  </a:cubicBezTo>
                  <a:cubicBezTo>
                    <a:pt x="3891" y="3496"/>
                    <a:pt x="3618" y="3952"/>
                    <a:pt x="3739" y="4590"/>
                  </a:cubicBezTo>
                  <a:cubicBezTo>
                    <a:pt x="3774" y="4976"/>
                    <a:pt x="4193" y="5270"/>
                    <a:pt x="4815" y="5270"/>
                  </a:cubicBezTo>
                  <a:cubicBezTo>
                    <a:pt x="5272" y="5270"/>
                    <a:pt x="5839" y="5111"/>
                    <a:pt x="6444" y="4712"/>
                  </a:cubicBezTo>
                  <a:lnTo>
                    <a:pt x="6444" y="4712"/>
                  </a:lnTo>
                  <a:cubicBezTo>
                    <a:pt x="6444" y="4712"/>
                    <a:pt x="5441" y="6384"/>
                    <a:pt x="4256" y="7387"/>
                  </a:cubicBezTo>
                  <a:cubicBezTo>
                    <a:pt x="3071" y="8359"/>
                    <a:pt x="1764" y="9545"/>
                    <a:pt x="2250" y="10791"/>
                  </a:cubicBezTo>
                  <a:cubicBezTo>
                    <a:pt x="2551" y="11612"/>
                    <a:pt x="3111" y="11958"/>
                    <a:pt x="3787" y="11958"/>
                  </a:cubicBezTo>
                  <a:cubicBezTo>
                    <a:pt x="4614" y="11958"/>
                    <a:pt x="5616" y="11441"/>
                    <a:pt x="6536" y="10639"/>
                  </a:cubicBezTo>
                  <a:lnTo>
                    <a:pt x="6536" y="10639"/>
                  </a:lnTo>
                  <a:cubicBezTo>
                    <a:pt x="6535" y="10639"/>
                    <a:pt x="4985" y="13040"/>
                    <a:pt x="3405" y="14377"/>
                  </a:cubicBezTo>
                  <a:cubicBezTo>
                    <a:pt x="1794" y="15715"/>
                    <a:pt x="1368" y="16323"/>
                    <a:pt x="1733" y="17630"/>
                  </a:cubicBezTo>
                  <a:cubicBezTo>
                    <a:pt x="1931" y="18421"/>
                    <a:pt x="2767" y="18967"/>
                    <a:pt x="3781" y="18967"/>
                  </a:cubicBezTo>
                  <a:cubicBezTo>
                    <a:pt x="4482" y="18967"/>
                    <a:pt x="5268" y="18707"/>
                    <a:pt x="5989" y="18086"/>
                  </a:cubicBezTo>
                  <a:lnTo>
                    <a:pt x="5989" y="18086"/>
                  </a:lnTo>
                  <a:cubicBezTo>
                    <a:pt x="5988" y="18086"/>
                    <a:pt x="3769" y="21065"/>
                    <a:pt x="1915" y="22341"/>
                  </a:cubicBezTo>
                  <a:cubicBezTo>
                    <a:pt x="1" y="23709"/>
                    <a:pt x="1" y="26657"/>
                    <a:pt x="2280" y="27144"/>
                  </a:cubicBezTo>
                  <a:cubicBezTo>
                    <a:pt x="2482" y="27186"/>
                    <a:pt x="2697" y="27206"/>
                    <a:pt x="2919" y="27206"/>
                  </a:cubicBezTo>
                  <a:cubicBezTo>
                    <a:pt x="4600" y="27206"/>
                    <a:pt x="6710" y="26070"/>
                    <a:pt x="7113" y="25077"/>
                  </a:cubicBezTo>
                  <a:cubicBezTo>
                    <a:pt x="7520" y="26027"/>
                    <a:pt x="9650" y="27196"/>
                    <a:pt x="11335" y="27196"/>
                  </a:cubicBezTo>
                  <a:cubicBezTo>
                    <a:pt x="11536" y="27196"/>
                    <a:pt x="11731" y="27179"/>
                    <a:pt x="11916" y="27144"/>
                  </a:cubicBezTo>
                  <a:cubicBezTo>
                    <a:pt x="14104" y="26657"/>
                    <a:pt x="14074" y="23709"/>
                    <a:pt x="12220" y="22341"/>
                  </a:cubicBezTo>
                  <a:cubicBezTo>
                    <a:pt x="10396" y="21034"/>
                    <a:pt x="8177" y="18086"/>
                    <a:pt x="8177" y="18086"/>
                  </a:cubicBezTo>
                  <a:lnTo>
                    <a:pt x="8177" y="18086"/>
                  </a:lnTo>
                  <a:cubicBezTo>
                    <a:pt x="8897" y="18707"/>
                    <a:pt x="9678" y="18967"/>
                    <a:pt x="10375" y="18967"/>
                  </a:cubicBezTo>
                  <a:cubicBezTo>
                    <a:pt x="11384" y="18967"/>
                    <a:pt x="12217" y="18421"/>
                    <a:pt x="12432" y="17630"/>
                  </a:cubicBezTo>
                  <a:cubicBezTo>
                    <a:pt x="12767" y="16323"/>
                    <a:pt x="12372" y="15715"/>
                    <a:pt x="10761" y="14377"/>
                  </a:cubicBezTo>
                  <a:cubicBezTo>
                    <a:pt x="9180" y="13040"/>
                    <a:pt x="7600" y="10639"/>
                    <a:pt x="7599" y="10639"/>
                  </a:cubicBezTo>
                  <a:lnTo>
                    <a:pt x="7599" y="10639"/>
                  </a:lnTo>
                  <a:cubicBezTo>
                    <a:pt x="8519" y="11441"/>
                    <a:pt x="9521" y="11958"/>
                    <a:pt x="10353" y="11958"/>
                  </a:cubicBezTo>
                  <a:cubicBezTo>
                    <a:pt x="11034" y="11958"/>
                    <a:pt x="11601" y="11612"/>
                    <a:pt x="11916" y="10791"/>
                  </a:cubicBezTo>
                  <a:cubicBezTo>
                    <a:pt x="12372" y="9514"/>
                    <a:pt x="11065" y="8359"/>
                    <a:pt x="9879" y="7387"/>
                  </a:cubicBezTo>
                  <a:cubicBezTo>
                    <a:pt x="8724" y="6384"/>
                    <a:pt x="7721" y="4712"/>
                    <a:pt x="7721" y="4712"/>
                  </a:cubicBezTo>
                  <a:lnTo>
                    <a:pt x="7721" y="4712"/>
                  </a:lnTo>
                  <a:cubicBezTo>
                    <a:pt x="8327" y="5091"/>
                    <a:pt x="8881" y="5239"/>
                    <a:pt x="9328" y="5239"/>
                  </a:cubicBezTo>
                  <a:cubicBezTo>
                    <a:pt x="9956" y="5239"/>
                    <a:pt x="10373" y="4945"/>
                    <a:pt x="10426" y="4590"/>
                  </a:cubicBezTo>
                  <a:cubicBezTo>
                    <a:pt x="10487" y="3952"/>
                    <a:pt x="10244" y="3496"/>
                    <a:pt x="9058" y="2554"/>
                  </a:cubicBezTo>
                  <a:cubicBezTo>
                    <a:pt x="7843" y="1611"/>
                    <a:pt x="7083" y="0"/>
                    <a:pt x="7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2" name="Google Shape;272;p20"/>
            <p:cNvSpPr/>
            <p:nvPr/>
          </p:nvSpPr>
          <p:spPr>
            <a:xfrm>
              <a:off x="8101872" y="2391143"/>
              <a:ext cx="44856" cy="868733"/>
            </a:xfrm>
            <a:custGeom>
              <a:rect b="b" l="l" r="r" t="t"/>
              <a:pathLst>
                <a:path extrusionOk="0" h="27114" w="1400">
                  <a:moveTo>
                    <a:pt x="730" y="0"/>
                  </a:moveTo>
                  <a:lnTo>
                    <a:pt x="1" y="27113"/>
                  </a:lnTo>
                  <a:lnTo>
                    <a:pt x="1399" y="27113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3" name="Google Shape;273;p20"/>
            <p:cNvSpPr/>
            <p:nvPr/>
          </p:nvSpPr>
          <p:spPr>
            <a:xfrm>
              <a:off x="8025904" y="2415494"/>
              <a:ext cx="197751" cy="73051"/>
            </a:xfrm>
            <a:custGeom>
              <a:rect b="b" l="l" r="r" t="t"/>
              <a:pathLst>
                <a:path extrusionOk="0" h="2280" w="6172">
                  <a:moveTo>
                    <a:pt x="3101" y="0"/>
                  </a:moveTo>
                  <a:lnTo>
                    <a:pt x="2949" y="213"/>
                  </a:lnTo>
                  <a:cubicBezTo>
                    <a:pt x="2220" y="1186"/>
                    <a:pt x="1126" y="1824"/>
                    <a:pt x="1" y="2280"/>
                  </a:cubicBezTo>
                  <a:lnTo>
                    <a:pt x="1" y="2280"/>
                  </a:lnTo>
                  <a:cubicBezTo>
                    <a:pt x="974" y="2128"/>
                    <a:pt x="1886" y="1733"/>
                    <a:pt x="2585" y="1125"/>
                  </a:cubicBezTo>
                  <a:cubicBezTo>
                    <a:pt x="2766" y="966"/>
                    <a:pt x="2930" y="791"/>
                    <a:pt x="3090" y="611"/>
                  </a:cubicBezTo>
                  <a:lnTo>
                    <a:pt x="3090" y="611"/>
                  </a:lnTo>
                  <a:cubicBezTo>
                    <a:pt x="3854" y="1561"/>
                    <a:pt x="4999" y="2108"/>
                    <a:pt x="6171" y="2280"/>
                  </a:cubicBezTo>
                  <a:cubicBezTo>
                    <a:pt x="4986" y="1794"/>
                    <a:pt x="3800" y="1095"/>
                    <a:pt x="31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4" name="Google Shape;274;p20"/>
            <p:cNvSpPr/>
            <p:nvPr/>
          </p:nvSpPr>
          <p:spPr>
            <a:xfrm>
              <a:off x="7992806" y="2578133"/>
              <a:ext cx="265900" cy="94486"/>
            </a:xfrm>
            <a:custGeom>
              <a:rect b="b" l="l" r="r" t="t"/>
              <a:pathLst>
                <a:path extrusionOk="0" h="2949" w="8299">
                  <a:moveTo>
                    <a:pt x="4165" y="0"/>
                  </a:moveTo>
                  <a:lnTo>
                    <a:pt x="4013" y="213"/>
                  </a:lnTo>
                  <a:cubicBezTo>
                    <a:pt x="3010" y="1520"/>
                    <a:pt x="1520" y="2371"/>
                    <a:pt x="1" y="2949"/>
                  </a:cubicBezTo>
                  <a:cubicBezTo>
                    <a:pt x="426" y="2858"/>
                    <a:pt x="821" y="2736"/>
                    <a:pt x="1247" y="2584"/>
                  </a:cubicBezTo>
                  <a:cubicBezTo>
                    <a:pt x="2328" y="2157"/>
                    <a:pt x="3409" y="1544"/>
                    <a:pt x="4167" y="594"/>
                  </a:cubicBezTo>
                  <a:lnTo>
                    <a:pt x="4167" y="594"/>
                  </a:lnTo>
                  <a:cubicBezTo>
                    <a:pt x="5199" y="1872"/>
                    <a:pt x="6708" y="2631"/>
                    <a:pt x="8299" y="2949"/>
                  </a:cubicBezTo>
                  <a:cubicBezTo>
                    <a:pt x="6657" y="2341"/>
                    <a:pt x="5107" y="1429"/>
                    <a:pt x="41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5" name="Google Shape;275;p20"/>
            <p:cNvSpPr/>
            <p:nvPr/>
          </p:nvSpPr>
          <p:spPr>
            <a:xfrm>
              <a:off x="7958714" y="2800176"/>
              <a:ext cx="332127" cy="112044"/>
            </a:xfrm>
            <a:custGeom>
              <a:rect b="b" l="l" r="r" t="t"/>
              <a:pathLst>
                <a:path extrusionOk="0" h="3497" w="10366">
                  <a:moveTo>
                    <a:pt x="4803" y="1"/>
                  </a:moveTo>
                  <a:cubicBezTo>
                    <a:pt x="4857" y="76"/>
                    <a:pt x="4911" y="151"/>
                    <a:pt x="4967" y="225"/>
                  </a:cubicBezTo>
                  <a:lnTo>
                    <a:pt x="4967" y="225"/>
                  </a:lnTo>
                  <a:cubicBezTo>
                    <a:pt x="3749" y="1778"/>
                    <a:pt x="1875" y="2812"/>
                    <a:pt x="1" y="3496"/>
                  </a:cubicBezTo>
                  <a:cubicBezTo>
                    <a:pt x="1034" y="3283"/>
                    <a:pt x="2037" y="2888"/>
                    <a:pt x="2949" y="2402"/>
                  </a:cubicBezTo>
                  <a:cubicBezTo>
                    <a:pt x="3825" y="1926"/>
                    <a:pt x="4578" y="1265"/>
                    <a:pt x="5189" y="503"/>
                  </a:cubicBezTo>
                  <a:lnTo>
                    <a:pt x="5189" y="503"/>
                  </a:lnTo>
                  <a:cubicBezTo>
                    <a:pt x="6498" y="2070"/>
                    <a:pt x="8382" y="3080"/>
                    <a:pt x="10366" y="3466"/>
                  </a:cubicBezTo>
                  <a:cubicBezTo>
                    <a:pt x="8484" y="2779"/>
                    <a:pt x="6662" y="1769"/>
                    <a:pt x="5417" y="207"/>
                  </a:cubicBezTo>
                  <a:lnTo>
                    <a:pt x="5417" y="207"/>
                  </a:lnTo>
                  <a:cubicBezTo>
                    <a:pt x="5467" y="139"/>
                    <a:pt x="5515" y="70"/>
                    <a:pt x="5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6" name="Google Shape;276;p20"/>
            <p:cNvSpPr/>
            <p:nvPr/>
          </p:nvSpPr>
          <p:spPr>
            <a:xfrm>
              <a:off x="7945097" y="3029044"/>
              <a:ext cx="362308" cy="126622"/>
            </a:xfrm>
            <a:custGeom>
              <a:rect b="b" l="l" r="r" t="t"/>
              <a:pathLst>
                <a:path extrusionOk="0" h="3952" w="11308">
                  <a:moveTo>
                    <a:pt x="5623" y="0"/>
                  </a:moveTo>
                  <a:cubicBezTo>
                    <a:pt x="4924" y="973"/>
                    <a:pt x="4043" y="1824"/>
                    <a:pt x="3040" y="2463"/>
                  </a:cubicBezTo>
                  <a:cubicBezTo>
                    <a:pt x="2067" y="3070"/>
                    <a:pt x="1064" y="3526"/>
                    <a:pt x="0" y="3891"/>
                  </a:cubicBezTo>
                  <a:cubicBezTo>
                    <a:pt x="517" y="3830"/>
                    <a:pt x="1094" y="3648"/>
                    <a:pt x="1611" y="3466"/>
                  </a:cubicBezTo>
                  <a:cubicBezTo>
                    <a:pt x="3174" y="2887"/>
                    <a:pt x="4626" y="1950"/>
                    <a:pt x="5654" y="655"/>
                  </a:cubicBezTo>
                  <a:lnTo>
                    <a:pt x="5654" y="655"/>
                  </a:lnTo>
                  <a:cubicBezTo>
                    <a:pt x="7028" y="2395"/>
                    <a:pt x="9139" y="3512"/>
                    <a:pt x="11307" y="3952"/>
                  </a:cubicBezTo>
                  <a:cubicBezTo>
                    <a:pt x="9119" y="3192"/>
                    <a:pt x="6991" y="1976"/>
                    <a:pt x="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77" name="Google Shape;277;p20"/>
          <p:cNvSpPr/>
          <p:nvPr/>
        </p:nvSpPr>
        <p:spPr>
          <a:xfrm>
            <a:off x="0" y="4570767"/>
            <a:ext cx="9130118" cy="588162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78" name="Google Shape;278;p20"/>
          <p:cNvGrpSpPr/>
          <p:nvPr/>
        </p:nvGrpSpPr>
        <p:grpSpPr>
          <a:xfrm>
            <a:off x="120843" y="360336"/>
            <a:ext cx="8781445" cy="4439068"/>
            <a:chOff x="120843" y="360336"/>
            <a:chExt cx="8781445" cy="4439068"/>
          </a:xfrm>
        </p:grpSpPr>
        <p:sp>
          <p:nvSpPr>
            <p:cNvPr id="279" name="Google Shape;279;p20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0" name="Google Shape;280;p20"/>
            <p:cNvSpPr/>
            <p:nvPr/>
          </p:nvSpPr>
          <p:spPr>
            <a:xfrm>
              <a:off x="4905418" y="31597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1" name="Google Shape;281;p20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2" name="Google Shape;282;p20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3" name="Google Shape;283;p20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4" name="Google Shape;284;p20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5" name="Google Shape;285;p20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20"/>
            <p:cNvSpPr/>
            <p:nvPr/>
          </p:nvSpPr>
          <p:spPr>
            <a:xfrm>
              <a:off x="496143" y="32899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20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8" name="Google Shape;288;p20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9" name="Google Shape;289;p20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0" name="Google Shape;290;p20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1" name="Google Shape;291;p20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2" name="Google Shape;292;p20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3" name="Google Shape;293;p20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4" name="Google Shape;294;p20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" name="Google Shape;295;p20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6" name="Google Shape;296;p20"/>
            <p:cNvSpPr/>
            <p:nvPr/>
          </p:nvSpPr>
          <p:spPr>
            <a:xfrm>
              <a:off x="5189558" y="1405188"/>
              <a:ext cx="105166" cy="10502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7" name="Google Shape;297;p20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20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9" name="Google Shape;299;p20"/>
            <p:cNvSpPr/>
            <p:nvPr/>
          </p:nvSpPr>
          <p:spPr>
            <a:xfrm>
              <a:off x="1547443" y="41111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0" name="Google Shape;300;p20"/>
          <p:cNvGrpSpPr/>
          <p:nvPr/>
        </p:nvGrpSpPr>
        <p:grpSpPr>
          <a:xfrm>
            <a:off x="0" y="-2275"/>
            <a:ext cx="9144463" cy="5170375"/>
            <a:chOff x="0" y="-2275"/>
            <a:chExt cx="9144463" cy="5170375"/>
          </a:xfrm>
        </p:grpSpPr>
        <p:sp>
          <p:nvSpPr>
            <p:cNvPr id="301" name="Google Shape;301;p20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02" name="Google Shape;302;p20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303" name="Google Shape;303;p20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4" name="Google Shape;304;p20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" name="Google Shape;305;p20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bg>
      <p:bgPr>
        <a:solidFill>
          <a:schemeClr val="dk2"/>
        </a:solidFill>
      </p:bgPr>
    </p:bg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" name="Google Shape;307;p21"/>
          <p:cNvGrpSpPr/>
          <p:nvPr/>
        </p:nvGrpSpPr>
        <p:grpSpPr>
          <a:xfrm>
            <a:off x="8161992" y="3276567"/>
            <a:ext cx="967890" cy="1256694"/>
            <a:chOff x="7896395" y="2931159"/>
            <a:chExt cx="1233924" cy="1601904"/>
          </a:xfrm>
        </p:grpSpPr>
        <p:sp>
          <p:nvSpPr>
            <p:cNvPr id="308" name="Google Shape;308;p21"/>
            <p:cNvSpPr/>
            <p:nvPr/>
          </p:nvSpPr>
          <p:spPr>
            <a:xfrm>
              <a:off x="7896395" y="2931159"/>
              <a:ext cx="1233924" cy="1601904"/>
            </a:xfrm>
            <a:custGeom>
              <a:rect b="b" l="l" r="r" t="t"/>
              <a:pathLst>
                <a:path extrusionOk="0" h="49997" w="38512">
                  <a:moveTo>
                    <a:pt x="31743" y="1"/>
                  </a:moveTo>
                  <a:cubicBezTo>
                    <a:pt x="29890" y="1"/>
                    <a:pt x="27848" y="368"/>
                    <a:pt x="25746" y="1384"/>
                  </a:cubicBezTo>
                  <a:cubicBezTo>
                    <a:pt x="18116" y="5062"/>
                    <a:pt x="18755" y="15943"/>
                    <a:pt x="18755" y="15943"/>
                  </a:cubicBezTo>
                  <a:cubicBezTo>
                    <a:pt x="18755" y="15943"/>
                    <a:pt x="17272" y="15499"/>
                    <a:pt x="15130" y="15499"/>
                  </a:cubicBezTo>
                  <a:cubicBezTo>
                    <a:pt x="12453" y="15499"/>
                    <a:pt x="8748" y="16193"/>
                    <a:pt x="5624" y="19317"/>
                  </a:cubicBezTo>
                  <a:cubicBezTo>
                    <a:pt x="0" y="24940"/>
                    <a:pt x="6231" y="32418"/>
                    <a:pt x="6231" y="32418"/>
                  </a:cubicBezTo>
                  <a:cubicBezTo>
                    <a:pt x="6231" y="32418"/>
                    <a:pt x="1155" y="36855"/>
                    <a:pt x="2523" y="42600"/>
                  </a:cubicBezTo>
                  <a:cubicBezTo>
                    <a:pt x="3731" y="47482"/>
                    <a:pt x="8414" y="49997"/>
                    <a:pt x="12294" y="49997"/>
                  </a:cubicBezTo>
                  <a:cubicBezTo>
                    <a:pt x="13004" y="49997"/>
                    <a:pt x="13687" y="49912"/>
                    <a:pt x="14317" y="49743"/>
                  </a:cubicBezTo>
                  <a:lnTo>
                    <a:pt x="38512" y="47463"/>
                  </a:lnTo>
                  <a:lnTo>
                    <a:pt x="38512" y="1597"/>
                  </a:lnTo>
                  <a:cubicBezTo>
                    <a:pt x="37017" y="877"/>
                    <a:pt x="34605" y="1"/>
                    <a:pt x="317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9" name="Google Shape;309;p21"/>
            <p:cNvSpPr/>
            <p:nvPr/>
          </p:nvSpPr>
          <p:spPr>
            <a:xfrm>
              <a:off x="8264512" y="3194599"/>
              <a:ext cx="784019" cy="1026498"/>
            </a:xfrm>
            <a:custGeom>
              <a:rect b="b" l="l" r="r" t="t"/>
              <a:pathLst>
                <a:path extrusionOk="0" fill="none" h="32038" w="24470">
                  <a:moveTo>
                    <a:pt x="15746" y="1"/>
                  </a:moveTo>
                  <a:cubicBezTo>
                    <a:pt x="15746" y="1"/>
                    <a:pt x="21916" y="11521"/>
                    <a:pt x="24469" y="32038"/>
                  </a:cubicBezTo>
                  <a:cubicBezTo>
                    <a:pt x="24469" y="32038"/>
                    <a:pt x="9241" y="28117"/>
                    <a:pt x="1" y="19363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0" name="Google Shape;310;p21"/>
            <p:cNvSpPr/>
            <p:nvPr/>
          </p:nvSpPr>
          <p:spPr>
            <a:xfrm>
              <a:off x="8627790" y="3279347"/>
              <a:ext cx="268816" cy="242511"/>
            </a:xfrm>
            <a:custGeom>
              <a:rect b="b" l="l" r="r" t="t"/>
              <a:pathLst>
                <a:path extrusionOk="0" fill="none" h="7569" w="8390">
                  <a:moveTo>
                    <a:pt x="1" y="0"/>
                  </a:moveTo>
                  <a:cubicBezTo>
                    <a:pt x="1" y="0"/>
                    <a:pt x="3770" y="7569"/>
                    <a:pt x="8390" y="7356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1" name="Google Shape;311;p21"/>
            <p:cNvSpPr/>
            <p:nvPr/>
          </p:nvSpPr>
          <p:spPr>
            <a:xfrm>
              <a:off x="8330740" y="3661113"/>
              <a:ext cx="173400" cy="285380"/>
            </a:xfrm>
            <a:custGeom>
              <a:rect b="b" l="l" r="r" t="t"/>
              <a:pathLst>
                <a:path extrusionOk="0" fill="none" h="8907" w="5412">
                  <a:moveTo>
                    <a:pt x="1" y="0"/>
                  </a:moveTo>
                  <a:cubicBezTo>
                    <a:pt x="1" y="0"/>
                    <a:pt x="5411" y="4955"/>
                    <a:pt x="3223" y="8906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2" name="Google Shape;312;p21"/>
            <p:cNvSpPr/>
            <p:nvPr/>
          </p:nvSpPr>
          <p:spPr>
            <a:xfrm>
              <a:off x="8657973" y="3746822"/>
              <a:ext cx="194803" cy="373010"/>
            </a:xfrm>
            <a:custGeom>
              <a:rect b="b" l="l" r="r" t="t"/>
              <a:pathLst>
                <a:path extrusionOk="0" fill="none" h="11642" w="6080">
                  <a:moveTo>
                    <a:pt x="1" y="0"/>
                  </a:moveTo>
                  <a:cubicBezTo>
                    <a:pt x="1" y="0"/>
                    <a:pt x="6080" y="4195"/>
                    <a:pt x="3284" y="11642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3" name="Google Shape;313;p21"/>
            <p:cNvSpPr/>
            <p:nvPr/>
          </p:nvSpPr>
          <p:spPr>
            <a:xfrm>
              <a:off x="8201231" y="3998086"/>
              <a:ext cx="403223" cy="216206"/>
            </a:xfrm>
            <a:custGeom>
              <a:rect b="b" l="l" r="r" t="t"/>
              <a:pathLst>
                <a:path extrusionOk="0" fill="none" h="6748" w="12585">
                  <a:moveTo>
                    <a:pt x="0" y="0"/>
                  </a:moveTo>
                  <a:cubicBezTo>
                    <a:pt x="0" y="0"/>
                    <a:pt x="7690" y="6748"/>
                    <a:pt x="12584" y="1520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4" name="Google Shape;314;p21"/>
          <p:cNvSpPr/>
          <p:nvPr/>
        </p:nvSpPr>
        <p:spPr>
          <a:xfrm>
            <a:off x="7162176" y="3893776"/>
            <a:ext cx="1968170" cy="1074714"/>
          </a:xfrm>
          <a:custGeom>
            <a:rect b="b" l="l" r="r" t="t"/>
            <a:pathLst>
              <a:path extrusionOk="0" h="38872" w="71188">
                <a:moveTo>
                  <a:pt x="63970" y="0"/>
                </a:moveTo>
                <a:cubicBezTo>
                  <a:pt x="63602" y="0"/>
                  <a:pt x="63222" y="18"/>
                  <a:pt x="62829" y="56"/>
                </a:cubicBezTo>
                <a:cubicBezTo>
                  <a:pt x="55504" y="725"/>
                  <a:pt x="52312" y="9236"/>
                  <a:pt x="52312" y="9236"/>
                </a:cubicBezTo>
                <a:cubicBezTo>
                  <a:pt x="52312" y="9236"/>
                  <a:pt x="50183" y="7736"/>
                  <a:pt x="48386" y="7736"/>
                </a:cubicBezTo>
                <a:cubicBezTo>
                  <a:pt x="48169" y="7736"/>
                  <a:pt x="47956" y="7758"/>
                  <a:pt x="47753" y="7807"/>
                </a:cubicBezTo>
                <a:cubicBezTo>
                  <a:pt x="45838" y="8263"/>
                  <a:pt x="45747" y="12823"/>
                  <a:pt x="45747" y="12823"/>
                </a:cubicBezTo>
                <a:cubicBezTo>
                  <a:pt x="45747" y="12823"/>
                  <a:pt x="42869" y="11256"/>
                  <a:pt x="38843" y="11256"/>
                </a:cubicBezTo>
                <a:cubicBezTo>
                  <a:pt x="36830" y="11256"/>
                  <a:pt x="34531" y="11647"/>
                  <a:pt x="32160" y="12823"/>
                </a:cubicBezTo>
                <a:cubicBezTo>
                  <a:pt x="25047" y="16348"/>
                  <a:pt x="25229" y="22823"/>
                  <a:pt x="25229" y="22823"/>
                </a:cubicBezTo>
                <a:cubicBezTo>
                  <a:pt x="25229" y="22823"/>
                  <a:pt x="23394" y="20812"/>
                  <a:pt x="21297" y="20812"/>
                </a:cubicBezTo>
                <a:cubicBezTo>
                  <a:pt x="20921" y="20812"/>
                  <a:pt x="20537" y="20877"/>
                  <a:pt x="20153" y="21029"/>
                </a:cubicBezTo>
                <a:cubicBezTo>
                  <a:pt x="17630" y="22063"/>
                  <a:pt x="19302" y="25194"/>
                  <a:pt x="19302" y="25194"/>
                </a:cubicBezTo>
                <a:cubicBezTo>
                  <a:pt x="19302" y="25194"/>
                  <a:pt x="17096" y="24427"/>
                  <a:pt x="14117" y="24427"/>
                </a:cubicBezTo>
                <a:cubicBezTo>
                  <a:pt x="11469" y="24427"/>
                  <a:pt x="8211" y="25033"/>
                  <a:pt x="5351" y="27321"/>
                </a:cubicBezTo>
                <a:cubicBezTo>
                  <a:pt x="791" y="30969"/>
                  <a:pt x="1" y="35589"/>
                  <a:pt x="487" y="38872"/>
                </a:cubicBezTo>
                <a:lnTo>
                  <a:pt x="71188" y="38872"/>
                </a:lnTo>
                <a:lnTo>
                  <a:pt x="71188" y="3066"/>
                </a:lnTo>
                <a:cubicBezTo>
                  <a:pt x="69760" y="1583"/>
                  <a:pt x="67413" y="0"/>
                  <a:pt x="63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15" name="Google Shape;315;p21"/>
          <p:cNvGrpSpPr/>
          <p:nvPr/>
        </p:nvGrpSpPr>
        <p:grpSpPr>
          <a:xfrm>
            <a:off x="172480" y="3358647"/>
            <a:ext cx="967946" cy="1245506"/>
            <a:chOff x="7838946" y="2070735"/>
            <a:chExt cx="924230" cy="1189141"/>
          </a:xfrm>
        </p:grpSpPr>
        <p:sp>
          <p:nvSpPr>
            <p:cNvPr id="316" name="Google Shape;316;p21"/>
            <p:cNvSpPr/>
            <p:nvPr/>
          </p:nvSpPr>
          <p:spPr>
            <a:xfrm>
              <a:off x="8014241" y="2070735"/>
              <a:ext cx="748935" cy="1160553"/>
            </a:xfrm>
            <a:custGeom>
              <a:rect b="b" l="l" r="r" t="t"/>
              <a:pathLst>
                <a:path extrusionOk="0" h="36222" w="23375">
                  <a:moveTo>
                    <a:pt x="11703" y="0"/>
                  </a:moveTo>
                  <a:cubicBezTo>
                    <a:pt x="11703" y="0"/>
                    <a:pt x="10456" y="2098"/>
                    <a:pt x="8481" y="3374"/>
                  </a:cubicBezTo>
                  <a:cubicBezTo>
                    <a:pt x="6505" y="4681"/>
                    <a:pt x="6049" y="5289"/>
                    <a:pt x="6201" y="6110"/>
                  </a:cubicBezTo>
                  <a:cubicBezTo>
                    <a:pt x="6291" y="6612"/>
                    <a:pt x="6993" y="7018"/>
                    <a:pt x="8041" y="7018"/>
                  </a:cubicBezTo>
                  <a:cubicBezTo>
                    <a:pt x="8770" y="7018"/>
                    <a:pt x="9666" y="6821"/>
                    <a:pt x="10639" y="6323"/>
                  </a:cubicBezTo>
                  <a:lnTo>
                    <a:pt x="10639" y="6323"/>
                  </a:lnTo>
                  <a:cubicBezTo>
                    <a:pt x="10639" y="6323"/>
                    <a:pt x="8997" y="8511"/>
                    <a:pt x="7052" y="9848"/>
                  </a:cubicBezTo>
                  <a:cubicBezTo>
                    <a:pt x="5137" y="11186"/>
                    <a:pt x="2949" y="12736"/>
                    <a:pt x="3709" y="14408"/>
                  </a:cubicBezTo>
                  <a:cubicBezTo>
                    <a:pt x="4211" y="15481"/>
                    <a:pt x="5127" y="15935"/>
                    <a:pt x="6230" y="15935"/>
                  </a:cubicBezTo>
                  <a:cubicBezTo>
                    <a:pt x="7595" y="15935"/>
                    <a:pt x="9248" y="15240"/>
                    <a:pt x="10760" y="14165"/>
                  </a:cubicBezTo>
                  <a:lnTo>
                    <a:pt x="10760" y="14165"/>
                  </a:lnTo>
                  <a:cubicBezTo>
                    <a:pt x="10760" y="14165"/>
                    <a:pt x="8177" y="17417"/>
                    <a:pt x="5532" y="19149"/>
                  </a:cubicBezTo>
                  <a:cubicBezTo>
                    <a:pt x="2918" y="20912"/>
                    <a:pt x="2189" y="21733"/>
                    <a:pt x="2797" y="23496"/>
                  </a:cubicBezTo>
                  <a:cubicBezTo>
                    <a:pt x="3137" y="24517"/>
                    <a:pt x="4502" y="25243"/>
                    <a:pt x="6158" y="25243"/>
                  </a:cubicBezTo>
                  <a:cubicBezTo>
                    <a:pt x="7310" y="25243"/>
                    <a:pt x="8603" y="24891"/>
                    <a:pt x="9788" y="24043"/>
                  </a:cubicBezTo>
                  <a:lnTo>
                    <a:pt x="9788" y="24043"/>
                  </a:lnTo>
                  <a:cubicBezTo>
                    <a:pt x="9787" y="24044"/>
                    <a:pt x="6140" y="27964"/>
                    <a:pt x="3161" y="29758"/>
                  </a:cubicBezTo>
                  <a:cubicBezTo>
                    <a:pt x="61" y="31551"/>
                    <a:pt x="0" y="35441"/>
                    <a:pt x="3800" y="36141"/>
                  </a:cubicBezTo>
                  <a:cubicBezTo>
                    <a:pt x="4116" y="36196"/>
                    <a:pt x="4453" y="36222"/>
                    <a:pt x="4804" y="36222"/>
                  </a:cubicBezTo>
                  <a:cubicBezTo>
                    <a:pt x="7525" y="36222"/>
                    <a:pt x="11056" y="34670"/>
                    <a:pt x="11703" y="33405"/>
                  </a:cubicBezTo>
                  <a:cubicBezTo>
                    <a:pt x="12349" y="34670"/>
                    <a:pt x="15833" y="36222"/>
                    <a:pt x="18564" y="36222"/>
                  </a:cubicBezTo>
                  <a:cubicBezTo>
                    <a:pt x="18916" y="36222"/>
                    <a:pt x="19256" y="36196"/>
                    <a:pt x="19575" y="36141"/>
                  </a:cubicBezTo>
                  <a:cubicBezTo>
                    <a:pt x="23375" y="35441"/>
                    <a:pt x="23314" y="31581"/>
                    <a:pt x="20213" y="29758"/>
                  </a:cubicBezTo>
                  <a:cubicBezTo>
                    <a:pt x="17204" y="27995"/>
                    <a:pt x="13588" y="24044"/>
                    <a:pt x="13587" y="24043"/>
                  </a:cubicBezTo>
                  <a:lnTo>
                    <a:pt x="13587" y="24043"/>
                  </a:lnTo>
                  <a:cubicBezTo>
                    <a:pt x="14760" y="24891"/>
                    <a:pt x="16045" y="25243"/>
                    <a:pt x="17195" y="25243"/>
                  </a:cubicBezTo>
                  <a:cubicBezTo>
                    <a:pt x="18847" y="25243"/>
                    <a:pt x="20220" y="24517"/>
                    <a:pt x="20578" y="23496"/>
                  </a:cubicBezTo>
                  <a:cubicBezTo>
                    <a:pt x="21156" y="21733"/>
                    <a:pt x="20487" y="20912"/>
                    <a:pt x="17843" y="19149"/>
                  </a:cubicBezTo>
                  <a:cubicBezTo>
                    <a:pt x="15229" y="17417"/>
                    <a:pt x="12645" y="14165"/>
                    <a:pt x="12645" y="14165"/>
                  </a:cubicBezTo>
                  <a:lnTo>
                    <a:pt x="12645" y="14165"/>
                  </a:lnTo>
                  <a:cubicBezTo>
                    <a:pt x="14158" y="15240"/>
                    <a:pt x="15810" y="15935"/>
                    <a:pt x="17170" y="15935"/>
                  </a:cubicBezTo>
                  <a:cubicBezTo>
                    <a:pt x="18269" y="15935"/>
                    <a:pt x="19177" y="15481"/>
                    <a:pt x="19666" y="14408"/>
                  </a:cubicBezTo>
                  <a:cubicBezTo>
                    <a:pt x="20426" y="12706"/>
                    <a:pt x="18298" y="11186"/>
                    <a:pt x="16323" y="9848"/>
                  </a:cubicBezTo>
                  <a:cubicBezTo>
                    <a:pt x="14408" y="8511"/>
                    <a:pt x="12767" y="6323"/>
                    <a:pt x="12766" y="6323"/>
                  </a:cubicBezTo>
                  <a:lnTo>
                    <a:pt x="12766" y="6323"/>
                  </a:lnTo>
                  <a:cubicBezTo>
                    <a:pt x="13736" y="6826"/>
                    <a:pt x="14638" y="7027"/>
                    <a:pt x="15373" y="7027"/>
                  </a:cubicBezTo>
                  <a:cubicBezTo>
                    <a:pt x="16411" y="7027"/>
                    <a:pt x="17115" y="6626"/>
                    <a:pt x="17204" y="6110"/>
                  </a:cubicBezTo>
                  <a:cubicBezTo>
                    <a:pt x="17356" y="5289"/>
                    <a:pt x="16900" y="4681"/>
                    <a:pt x="14925" y="3374"/>
                  </a:cubicBezTo>
                  <a:cubicBezTo>
                    <a:pt x="12949" y="2098"/>
                    <a:pt x="11703" y="0"/>
                    <a:pt x="117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7" name="Google Shape;317;p21"/>
            <p:cNvSpPr/>
            <p:nvPr/>
          </p:nvSpPr>
          <p:spPr>
            <a:xfrm>
              <a:off x="8089216" y="2070735"/>
              <a:ext cx="597033" cy="1138509"/>
            </a:xfrm>
            <a:custGeom>
              <a:rect b="b" l="l" r="r" t="t"/>
              <a:pathLst>
                <a:path extrusionOk="0" h="35534" w="18634">
                  <a:moveTo>
                    <a:pt x="9332" y="0"/>
                  </a:moveTo>
                  <a:cubicBezTo>
                    <a:pt x="9332" y="0"/>
                    <a:pt x="8329" y="2067"/>
                    <a:pt x="6779" y="3313"/>
                  </a:cubicBezTo>
                  <a:cubicBezTo>
                    <a:pt x="5229" y="4560"/>
                    <a:pt x="4834" y="5167"/>
                    <a:pt x="4955" y="6019"/>
                  </a:cubicBezTo>
                  <a:cubicBezTo>
                    <a:pt x="5026" y="6499"/>
                    <a:pt x="5587" y="6886"/>
                    <a:pt x="6413" y="6886"/>
                  </a:cubicBezTo>
                  <a:cubicBezTo>
                    <a:pt x="6997" y="6886"/>
                    <a:pt x="7713" y="6692"/>
                    <a:pt x="8481" y="6201"/>
                  </a:cubicBezTo>
                  <a:lnTo>
                    <a:pt x="8481" y="6201"/>
                  </a:lnTo>
                  <a:cubicBezTo>
                    <a:pt x="8481" y="6201"/>
                    <a:pt x="7204" y="8359"/>
                    <a:pt x="5624" y="9666"/>
                  </a:cubicBezTo>
                  <a:cubicBezTo>
                    <a:pt x="4074" y="10943"/>
                    <a:pt x="2372" y="12462"/>
                    <a:pt x="2980" y="14134"/>
                  </a:cubicBezTo>
                  <a:cubicBezTo>
                    <a:pt x="3360" y="15195"/>
                    <a:pt x="4083" y="15642"/>
                    <a:pt x="4960" y="15642"/>
                  </a:cubicBezTo>
                  <a:cubicBezTo>
                    <a:pt x="6043" y="15642"/>
                    <a:pt x="7363" y="14962"/>
                    <a:pt x="8572" y="13921"/>
                  </a:cubicBezTo>
                  <a:lnTo>
                    <a:pt x="8572" y="13921"/>
                  </a:lnTo>
                  <a:cubicBezTo>
                    <a:pt x="8572" y="13922"/>
                    <a:pt x="6505" y="17052"/>
                    <a:pt x="4408" y="18785"/>
                  </a:cubicBezTo>
                  <a:cubicBezTo>
                    <a:pt x="2341" y="20487"/>
                    <a:pt x="1764" y="21277"/>
                    <a:pt x="2250" y="23040"/>
                  </a:cubicBezTo>
                  <a:cubicBezTo>
                    <a:pt x="2536" y="24060"/>
                    <a:pt x="3623" y="24774"/>
                    <a:pt x="4933" y="24774"/>
                  </a:cubicBezTo>
                  <a:cubicBezTo>
                    <a:pt x="5849" y="24774"/>
                    <a:pt x="6874" y="24425"/>
                    <a:pt x="7812" y="23587"/>
                  </a:cubicBezTo>
                  <a:lnTo>
                    <a:pt x="7812" y="23587"/>
                  </a:lnTo>
                  <a:cubicBezTo>
                    <a:pt x="7812" y="23588"/>
                    <a:pt x="4925" y="27478"/>
                    <a:pt x="2524" y="29180"/>
                  </a:cubicBezTo>
                  <a:cubicBezTo>
                    <a:pt x="62" y="30973"/>
                    <a:pt x="1" y="34773"/>
                    <a:pt x="3010" y="35441"/>
                  </a:cubicBezTo>
                  <a:cubicBezTo>
                    <a:pt x="3281" y="35505"/>
                    <a:pt x="3570" y="35534"/>
                    <a:pt x="3871" y="35534"/>
                  </a:cubicBezTo>
                  <a:cubicBezTo>
                    <a:pt x="6038" y="35534"/>
                    <a:pt x="8791" y="34025"/>
                    <a:pt x="9271" y="32797"/>
                  </a:cubicBezTo>
                  <a:cubicBezTo>
                    <a:pt x="9778" y="34025"/>
                    <a:pt x="12512" y="35534"/>
                    <a:pt x="14694" y="35534"/>
                  </a:cubicBezTo>
                  <a:cubicBezTo>
                    <a:pt x="14997" y="35534"/>
                    <a:pt x="15289" y="35505"/>
                    <a:pt x="15563" y="35441"/>
                  </a:cubicBezTo>
                  <a:cubicBezTo>
                    <a:pt x="18633" y="34803"/>
                    <a:pt x="18603" y="30973"/>
                    <a:pt x="16110" y="29180"/>
                  </a:cubicBezTo>
                  <a:cubicBezTo>
                    <a:pt x="13740" y="27478"/>
                    <a:pt x="10852" y="23588"/>
                    <a:pt x="10852" y="23587"/>
                  </a:cubicBezTo>
                  <a:lnTo>
                    <a:pt x="10852" y="23587"/>
                  </a:lnTo>
                  <a:cubicBezTo>
                    <a:pt x="11785" y="24420"/>
                    <a:pt x="12804" y="24765"/>
                    <a:pt x="13714" y="24765"/>
                  </a:cubicBezTo>
                  <a:cubicBezTo>
                    <a:pt x="15028" y="24765"/>
                    <a:pt x="16115" y="24046"/>
                    <a:pt x="16384" y="23040"/>
                  </a:cubicBezTo>
                  <a:cubicBezTo>
                    <a:pt x="16840" y="21308"/>
                    <a:pt x="16323" y="20517"/>
                    <a:pt x="14226" y="18785"/>
                  </a:cubicBezTo>
                  <a:cubicBezTo>
                    <a:pt x="12129" y="17052"/>
                    <a:pt x="10092" y="13922"/>
                    <a:pt x="10092" y="13921"/>
                  </a:cubicBezTo>
                  <a:lnTo>
                    <a:pt x="10092" y="13921"/>
                  </a:lnTo>
                  <a:cubicBezTo>
                    <a:pt x="11284" y="14962"/>
                    <a:pt x="12597" y="15642"/>
                    <a:pt x="13676" y="15642"/>
                  </a:cubicBezTo>
                  <a:cubicBezTo>
                    <a:pt x="14551" y="15642"/>
                    <a:pt x="15274" y="15195"/>
                    <a:pt x="15655" y="14134"/>
                  </a:cubicBezTo>
                  <a:cubicBezTo>
                    <a:pt x="16262" y="12462"/>
                    <a:pt x="14560" y="10943"/>
                    <a:pt x="13010" y="9666"/>
                  </a:cubicBezTo>
                  <a:cubicBezTo>
                    <a:pt x="11460" y="8359"/>
                    <a:pt x="10153" y="6201"/>
                    <a:pt x="10153" y="6201"/>
                  </a:cubicBezTo>
                  <a:lnTo>
                    <a:pt x="10153" y="6201"/>
                  </a:lnTo>
                  <a:cubicBezTo>
                    <a:pt x="10918" y="6703"/>
                    <a:pt x="11636" y="6899"/>
                    <a:pt x="12223" y="6899"/>
                  </a:cubicBezTo>
                  <a:cubicBezTo>
                    <a:pt x="13058" y="6899"/>
                    <a:pt x="13625" y="6501"/>
                    <a:pt x="13679" y="6019"/>
                  </a:cubicBezTo>
                  <a:cubicBezTo>
                    <a:pt x="13800" y="5167"/>
                    <a:pt x="13436" y="4560"/>
                    <a:pt x="11855" y="3313"/>
                  </a:cubicBezTo>
                  <a:cubicBezTo>
                    <a:pt x="10305" y="2067"/>
                    <a:pt x="9332" y="0"/>
                    <a:pt x="93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8" name="Google Shape;318;p21"/>
            <p:cNvSpPr/>
            <p:nvPr/>
          </p:nvSpPr>
          <p:spPr>
            <a:xfrm>
              <a:off x="8359961" y="2123314"/>
              <a:ext cx="58473" cy="1136555"/>
            </a:xfrm>
            <a:custGeom>
              <a:rect b="b" l="l" r="r" t="t"/>
              <a:pathLst>
                <a:path extrusionOk="0" h="35473" w="1825">
                  <a:moveTo>
                    <a:pt x="913" y="1"/>
                  </a:moveTo>
                  <a:lnTo>
                    <a:pt x="1" y="35472"/>
                  </a:lnTo>
                  <a:lnTo>
                    <a:pt x="1824" y="35472"/>
                  </a:lnTo>
                  <a:lnTo>
                    <a:pt x="91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9" name="Google Shape;319;p21"/>
            <p:cNvSpPr/>
            <p:nvPr/>
          </p:nvSpPr>
          <p:spPr>
            <a:xfrm>
              <a:off x="8260635" y="2161315"/>
              <a:ext cx="259075" cy="90577"/>
            </a:xfrm>
            <a:custGeom>
              <a:rect b="b" l="l" r="r" t="t"/>
              <a:pathLst>
                <a:path extrusionOk="0" h="2827" w="8086">
                  <a:moveTo>
                    <a:pt x="4043" y="0"/>
                  </a:moveTo>
                  <a:lnTo>
                    <a:pt x="3891" y="182"/>
                  </a:lnTo>
                  <a:cubicBezTo>
                    <a:pt x="2949" y="1459"/>
                    <a:pt x="1490" y="2280"/>
                    <a:pt x="0" y="2827"/>
                  </a:cubicBezTo>
                  <a:cubicBezTo>
                    <a:pt x="426" y="2796"/>
                    <a:pt x="821" y="2644"/>
                    <a:pt x="1186" y="2523"/>
                  </a:cubicBezTo>
                  <a:cubicBezTo>
                    <a:pt x="2294" y="2154"/>
                    <a:pt x="3322" y="1519"/>
                    <a:pt x="4047" y="594"/>
                  </a:cubicBezTo>
                  <a:lnTo>
                    <a:pt x="4047" y="594"/>
                  </a:lnTo>
                  <a:cubicBezTo>
                    <a:pt x="5054" y="1811"/>
                    <a:pt x="6556" y="2538"/>
                    <a:pt x="8086" y="2827"/>
                  </a:cubicBezTo>
                  <a:cubicBezTo>
                    <a:pt x="6505" y="2219"/>
                    <a:pt x="4985" y="1368"/>
                    <a:pt x="4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0" name="Google Shape;320;p21"/>
            <p:cNvSpPr/>
            <p:nvPr/>
          </p:nvSpPr>
          <p:spPr>
            <a:xfrm>
              <a:off x="8215842" y="2369708"/>
              <a:ext cx="348659" cy="121784"/>
            </a:xfrm>
            <a:custGeom>
              <a:rect b="b" l="l" r="r" t="t"/>
              <a:pathLst>
                <a:path extrusionOk="0" h="3801" w="10882">
                  <a:moveTo>
                    <a:pt x="5441" y="1"/>
                  </a:moveTo>
                  <a:cubicBezTo>
                    <a:pt x="5107" y="548"/>
                    <a:pt x="4681" y="1004"/>
                    <a:pt x="4225" y="1429"/>
                  </a:cubicBezTo>
                  <a:cubicBezTo>
                    <a:pt x="3009" y="2524"/>
                    <a:pt x="1520" y="3283"/>
                    <a:pt x="0" y="3800"/>
                  </a:cubicBezTo>
                  <a:cubicBezTo>
                    <a:pt x="578" y="3709"/>
                    <a:pt x="1064" y="3557"/>
                    <a:pt x="1611" y="3375"/>
                  </a:cubicBezTo>
                  <a:cubicBezTo>
                    <a:pt x="3086" y="2767"/>
                    <a:pt x="4451" y="1940"/>
                    <a:pt x="5444" y="657"/>
                  </a:cubicBezTo>
                  <a:lnTo>
                    <a:pt x="5444" y="657"/>
                  </a:lnTo>
                  <a:cubicBezTo>
                    <a:pt x="6785" y="2334"/>
                    <a:pt x="8805" y="3391"/>
                    <a:pt x="10882" y="3800"/>
                  </a:cubicBezTo>
                  <a:cubicBezTo>
                    <a:pt x="8785" y="3101"/>
                    <a:pt x="6748" y="1916"/>
                    <a:pt x="5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1" name="Google Shape;321;p21"/>
            <p:cNvSpPr/>
            <p:nvPr/>
          </p:nvSpPr>
          <p:spPr>
            <a:xfrm>
              <a:off x="8174926" y="2659934"/>
              <a:ext cx="432444" cy="144180"/>
            </a:xfrm>
            <a:custGeom>
              <a:rect b="b" l="l" r="r" t="t"/>
              <a:pathLst>
                <a:path extrusionOk="0" h="4500" w="13497">
                  <a:moveTo>
                    <a:pt x="6384" y="1"/>
                  </a:moveTo>
                  <a:cubicBezTo>
                    <a:pt x="6420" y="54"/>
                    <a:pt x="6457" y="107"/>
                    <a:pt x="6494" y="159"/>
                  </a:cubicBezTo>
                  <a:lnTo>
                    <a:pt x="6494" y="159"/>
                  </a:lnTo>
                  <a:cubicBezTo>
                    <a:pt x="4883" y="2320"/>
                    <a:pt x="2456" y="3661"/>
                    <a:pt x="1" y="4499"/>
                  </a:cubicBezTo>
                  <a:cubicBezTo>
                    <a:pt x="669" y="4378"/>
                    <a:pt x="1308" y="4134"/>
                    <a:pt x="1976" y="3922"/>
                  </a:cubicBezTo>
                  <a:cubicBezTo>
                    <a:pt x="3844" y="3192"/>
                    <a:pt x="5543" y="2070"/>
                    <a:pt x="6752" y="502"/>
                  </a:cubicBezTo>
                  <a:lnTo>
                    <a:pt x="6752" y="502"/>
                  </a:lnTo>
                  <a:cubicBezTo>
                    <a:pt x="8409" y="2607"/>
                    <a:pt x="10900" y="3907"/>
                    <a:pt x="13496" y="4499"/>
                  </a:cubicBezTo>
                  <a:cubicBezTo>
                    <a:pt x="10999" y="3667"/>
                    <a:pt x="8590" y="2340"/>
                    <a:pt x="6978" y="207"/>
                  </a:cubicBezTo>
                  <a:lnTo>
                    <a:pt x="6978" y="207"/>
                  </a:lnTo>
                  <a:lnTo>
                    <a:pt x="71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2" name="Google Shape;322;p21"/>
            <p:cNvSpPr/>
            <p:nvPr/>
          </p:nvSpPr>
          <p:spPr>
            <a:xfrm>
              <a:off x="8152529" y="2962815"/>
              <a:ext cx="475281" cy="160713"/>
            </a:xfrm>
            <a:custGeom>
              <a:rect b="b" l="l" r="r" t="t"/>
              <a:pathLst>
                <a:path extrusionOk="0" h="5016" w="14834">
                  <a:moveTo>
                    <a:pt x="7387" y="1"/>
                  </a:moveTo>
                  <a:lnTo>
                    <a:pt x="7235" y="213"/>
                  </a:lnTo>
                  <a:cubicBezTo>
                    <a:pt x="5532" y="2584"/>
                    <a:pt x="2797" y="4104"/>
                    <a:pt x="0" y="5016"/>
                  </a:cubicBezTo>
                  <a:cubicBezTo>
                    <a:pt x="2867" y="4395"/>
                    <a:pt x="5620" y="2941"/>
                    <a:pt x="7418" y="625"/>
                  </a:cubicBezTo>
                  <a:lnTo>
                    <a:pt x="7418" y="625"/>
                  </a:lnTo>
                  <a:cubicBezTo>
                    <a:pt x="9245" y="2941"/>
                    <a:pt x="11996" y="4395"/>
                    <a:pt x="14834" y="5016"/>
                  </a:cubicBezTo>
                  <a:cubicBezTo>
                    <a:pt x="12068" y="4104"/>
                    <a:pt x="9332" y="2584"/>
                    <a:pt x="7539" y="213"/>
                  </a:cubicBezTo>
                  <a:lnTo>
                    <a:pt x="738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3" name="Google Shape;323;p21"/>
            <p:cNvSpPr/>
            <p:nvPr/>
          </p:nvSpPr>
          <p:spPr>
            <a:xfrm>
              <a:off x="7838946" y="2349266"/>
              <a:ext cx="571690" cy="890135"/>
            </a:xfrm>
            <a:custGeom>
              <a:rect b="b" l="l" r="r" t="t"/>
              <a:pathLst>
                <a:path extrusionOk="0" h="27782" w="17843">
                  <a:moveTo>
                    <a:pt x="8936" y="0"/>
                  </a:moveTo>
                  <a:cubicBezTo>
                    <a:pt x="8936" y="0"/>
                    <a:pt x="7964" y="1611"/>
                    <a:pt x="6444" y="2584"/>
                  </a:cubicBezTo>
                  <a:cubicBezTo>
                    <a:pt x="4924" y="3587"/>
                    <a:pt x="4590" y="4043"/>
                    <a:pt x="4711" y="4681"/>
                  </a:cubicBezTo>
                  <a:cubicBezTo>
                    <a:pt x="4765" y="5056"/>
                    <a:pt x="5301" y="5358"/>
                    <a:pt x="6104" y="5358"/>
                  </a:cubicBezTo>
                  <a:cubicBezTo>
                    <a:pt x="6668" y="5358"/>
                    <a:pt x="7364" y="5209"/>
                    <a:pt x="8116" y="4833"/>
                  </a:cubicBezTo>
                  <a:lnTo>
                    <a:pt x="8116" y="4833"/>
                  </a:lnTo>
                  <a:cubicBezTo>
                    <a:pt x="8116" y="4833"/>
                    <a:pt x="6869" y="6505"/>
                    <a:pt x="5380" y="7538"/>
                  </a:cubicBezTo>
                  <a:cubicBezTo>
                    <a:pt x="3891" y="8572"/>
                    <a:pt x="2219" y="9727"/>
                    <a:pt x="2827" y="11034"/>
                  </a:cubicBezTo>
                  <a:cubicBezTo>
                    <a:pt x="3212" y="11860"/>
                    <a:pt x="3928" y="12212"/>
                    <a:pt x="4790" y="12212"/>
                  </a:cubicBezTo>
                  <a:cubicBezTo>
                    <a:pt x="5832" y="12212"/>
                    <a:pt x="7089" y="11697"/>
                    <a:pt x="8237" y="10882"/>
                  </a:cubicBezTo>
                  <a:lnTo>
                    <a:pt x="8237" y="10882"/>
                  </a:lnTo>
                  <a:cubicBezTo>
                    <a:pt x="8237" y="10882"/>
                    <a:pt x="6261" y="13344"/>
                    <a:pt x="4255" y="14681"/>
                  </a:cubicBezTo>
                  <a:cubicBezTo>
                    <a:pt x="2219" y="16019"/>
                    <a:pt x="1702" y="16657"/>
                    <a:pt x="2158" y="17995"/>
                  </a:cubicBezTo>
                  <a:cubicBezTo>
                    <a:pt x="2430" y="18773"/>
                    <a:pt x="3500" y="19336"/>
                    <a:pt x="4777" y="19336"/>
                  </a:cubicBezTo>
                  <a:cubicBezTo>
                    <a:pt x="5643" y="19336"/>
                    <a:pt x="6605" y="19077"/>
                    <a:pt x="7477" y="18450"/>
                  </a:cubicBezTo>
                  <a:lnTo>
                    <a:pt x="7477" y="18450"/>
                  </a:lnTo>
                  <a:cubicBezTo>
                    <a:pt x="7477" y="18451"/>
                    <a:pt x="4711" y="21429"/>
                    <a:pt x="2371" y="22797"/>
                  </a:cubicBezTo>
                  <a:cubicBezTo>
                    <a:pt x="30" y="24165"/>
                    <a:pt x="0" y="27174"/>
                    <a:pt x="2888" y="27721"/>
                  </a:cubicBezTo>
                  <a:cubicBezTo>
                    <a:pt x="3127" y="27762"/>
                    <a:pt x="3382" y="27781"/>
                    <a:pt x="3647" y="27781"/>
                  </a:cubicBezTo>
                  <a:cubicBezTo>
                    <a:pt x="5733" y="27781"/>
                    <a:pt x="8420" y="26595"/>
                    <a:pt x="8906" y="25624"/>
                  </a:cubicBezTo>
                  <a:cubicBezTo>
                    <a:pt x="9418" y="26595"/>
                    <a:pt x="12085" y="27781"/>
                    <a:pt x="14166" y="27781"/>
                  </a:cubicBezTo>
                  <a:cubicBezTo>
                    <a:pt x="14430" y="27781"/>
                    <a:pt x="14685" y="27762"/>
                    <a:pt x="14924" y="27721"/>
                  </a:cubicBezTo>
                  <a:cubicBezTo>
                    <a:pt x="17842" y="27174"/>
                    <a:pt x="17782" y="24165"/>
                    <a:pt x="15411" y="22797"/>
                  </a:cubicBezTo>
                  <a:cubicBezTo>
                    <a:pt x="13101" y="21490"/>
                    <a:pt x="10365" y="18451"/>
                    <a:pt x="10365" y="18450"/>
                  </a:cubicBezTo>
                  <a:lnTo>
                    <a:pt x="10365" y="18450"/>
                  </a:lnTo>
                  <a:cubicBezTo>
                    <a:pt x="11269" y="19082"/>
                    <a:pt x="12248" y="19345"/>
                    <a:pt x="13120" y="19345"/>
                  </a:cubicBezTo>
                  <a:cubicBezTo>
                    <a:pt x="14389" y="19345"/>
                    <a:pt x="15432" y="18787"/>
                    <a:pt x="15684" y="17995"/>
                  </a:cubicBezTo>
                  <a:cubicBezTo>
                    <a:pt x="16140" y="16657"/>
                    <a:pt x="15623" y="16019"/>
                    <a:pt x="13587" y="14681"/>
                  </a:cubicBezTo>
                  <a:cubicBezTo>
                    <a:pt x="11581" y="13344"/>
                    <a:pt x="9605" y="10882"/>
                    <a:pt x="9605" y="10882"/>
                  </a:cubicBezTo>
                  <a:lnTo>
                    <a:pt x="9605" y="10882"/>
                  </a:lnTo>
                  <a:cubicBezTo>
                    <a:pt x="10756" y="11700"/>
                    <a:pt x="12018" y="12224"/>
                    <a:pt x="13062" y="12224"/>
                  </a:cubicBezTo>
                  <a:cubicBezTo>
                    <a:pt x="13920" y="12224"/>
                    <a:pt x="14632" y="11870"/>
                    <a:pt x="15016" y="11034"/>
                  </a:cubicBezTo>
                  <a:cubicBezTo>
                    <a:pt x="15623" y="9727"/>
                    <a:pt x="13952" y="8572"/>
                    <a:pt x="12462" y="7538"/>
                  </a:cubicBezTo>
                  <a:cubicBezTo>
                    <a:pt x="10973" y="6505"/>
                    <a:pt x="9727" y="4833"/>
                    <a:pt x="9727" y="4833"/>
                  </a:cubicBezTo>
                  <a:lnTo>
                    <a:pt x="9727" y="4833"/>
                  </a:lnTo>
                  <a:cubicBezTo>
                    <a:pt x="10472" y="5225"/>
                    <a:pt x="11169" y="5380"/>
                    <a:pt x="11737" y="5380"/>
                  </a:cubicBezTo>
                  <a:cubicBezTo>
                    <a:pt x="12536" y="5380"/>
                    <a:pt x="13078" y="5072"/>
                    <a:pt x="13131" y="4681"/>
                  </a:cubicBezTo>
                  <a:cubicBezTo>
                    <a:pt x="13253" y="4043"/>
                    <a:pt x="12918" y="3587"/>
                    <a:pt x="11398" y="2584"/>
                  </a:cubicBezTo>
                  <a:cubicBezTo>
                    <a:pt x="9879" y="1611"/>
                    <a:pt x="8936" y="0"/>
                    <a:pt x="8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4" name="Google Shape;324;p21"/>
            <p:cNvSpPr/>
            <p:nvPr/>
          </p:nvSpPr>
          <p:spPr>
            <a:xfrm>
              <a:off x="7899310" y="2349266"/>
              <a:ext cx="451924" cy="871680"/>
            </a:xfrm>
            <a:custGeom>
              <a:rect b="b" l="l" r="r" t="t"/>
              <a:pathLst>
                <a:path extrusionOk="0" h="27206" w="14105">
                  <a:moveTo>
                    <a:pt x="7083" y="0"/>
                  </a:moveTo>
                  <a:cubicBezTo>
                    <a:pt x="7083" y="0"/>
                    <a:pt x="6323" y="1611"/>
                    <a:pt x="5107" y="2554"/>
                  </a:cubicBezTo>
                  <a:cubicBezTo>
                    <a:pt x="3891" y="3496"/>
                    <a:pt x="3618" y="3952"/>
                    <a:pt x="3739" y="4590"/>
                  </a:cubicBezTo>
                  <a:cubicBezTo>
                    <a:pt x="3774" y="4976"/>
                    <a:pt x="4193" y="5270"/>
                    <a:pt x="4815" y="5270"/>
                  </a:cubicBezTo>
                  <a:cubicBezTo>
                    <a:pt x="5272" y="5270"/>
                    <a:pt x="5839" y="5111"/>
                    <a:pt x="6444" y="4712"/>
                  </a:cubicBezTo>
                  <a:lnTo>
                    <a:pt x="6444" y="4712"/>
                  </a:lnTo>
                  <a:cubicBezTo>
                    <a:pt x="6444" y="4712"/>
                    <a:pt x="5441" y="6384"/>
                    <a:pt x="4256" y="7387"/>
                  </a:cubicBezTo>
                  <a:cubicBezTo>
                    <a:pt x="3071" y="8359"/>
                    <a:pt x="1764" y="9545"/>
                    <a:pt x="2250" y="10791"/>
                  </a:cubicBezTo>
                  <a:cubicBezTo>
                    <a:pt x="2551" y="11612"/>
                    <a:pt x="3111" y="11958"/>
                    <a:pt x="3787" y="11958"/>
                  </a:cubicBezTo>
                  <a:cubicBezTo>
                    <a:pt x="4614" y="11958"/>
                    <a:pt x="5616" y="11441"/>
                    <a:pt x="6536" y="10639"/>
                  </a:cubicBezTo>
                  <a:lnTo>
                    <a:pt x="6536" y="10639"/>
                  </a:lnTo>
                  <a:cubicBezTo>
                    <a:pt x="6535" y="10639"/>
                    <a:pt x="4985" y="13040"/>
                    <a:pt x="3405" y="14377"/>
                  </a:cubicBezTo>
                  <a:cubicBezTo>
                    <a:pt x="1794" y="15715"/>
                    <a:pt x="1368" y="16323"/>
                    <a:pt x="1733" y="17630"/>
                  </a:cubicBezTo>
                  <a:cubicBezTo>
                    <a:pt x="1931" y="18421"/>
                    <a:pt x="2767" y="18967"/>
                    <a:pt x="3781" y="18967"/>
                  </a:cubicBezTo>
                  <a:cubicBezTo>
                    <a:pt x="4482" y="18967"/>
                    <a:pt x="5268" y="18707"/>
                    <a:pt x="5989" y="18086"/>
                  </a:cubicBezTo>
                  <a:lnTo>
                    <a:pt x="5989" y="18086"/>
                  </a:lnTo>
                  <a:cubicBezTo>
                    <a:pt x="5988" y="18086"/>
                    <a:pt x="3769" y="21065"/>
                    <a:pt x="1915" y="22341"/>
                  </a:cubicBezTo>
                  <a:cubicBezTo>
                    <a:pt x="1" y="23709"/>
                    <a:pt x="1" y="26657"/>
                    <a:pt x="2280" y="27144"/>
                  </a:cubicBezTo>
                  <a:cubicBezTo>
                    <a:pt x="2482" y="27186"/>
                    <a:pt x="2697" y="27206"/>
                    <a:pt x="2919" y="27206"/>
                  </a:cubicBezTo>
                  <a:cubicBezTo>
                    <a:pt x="4600" y="27206"/>
                    <a:pt x="6710" y="26070"/>
                    <a:pt x="7113" y="25077"/>
                  </a:cubicBezTo>
                  <a:cubicBezTo>
                    <a:pt x="7520" y="26027"/>
                    <a:pt x="9650" y="27196"/>
                    <a:pt x="11335" y="27196"/>
                  </a:cubicBezTo>
                  <a:cubicBezTo>
                    <a:pt x="11536" y="27196"/>
                    <a:pt x="11731" y="27179"/>
                    <a:pt x="11916" y="27144"/>
                  </a:cubicBezTo>
                  <a:cubicBezTo>
                    <a:pt x="14104" y="26657"/>
                    <a:pt x="14074" y="23709"/>
                    <a:pt x="12220" y="22341"/>
                  </a:cubicBezTo>
                  <a:cubicBezTo>
                    <a:pt x="10396" y="21034"/>
                    <a:pt x="8177" y="18086"/>
                    <a:pt x="8177" y="18086"/>
                  </a:cubicBezTo>
                  <a:lnTo>
                    <a:pt x="8177" y="18086"/>
                  </a:lnTo>
                  <a:cubicBezTo>
                    <a:pt x="8897" y="18707"/>
                    <a:pt x="9678" y="18967"/>
                    <a:pt x="10375" y="18967"/>
                  </a:cubicBezTo>
                  <a:cubicBezTo>
                    <a:pt x="11384" y="18967"/>
                    <a:pt x="12217" y="18421"/>
                    <a:pt x="12432" y="17630"/>
                  </a:cubicBezTo>
                  <a:cubicBezTo>
                    <a:pt x="12767" y="16323"/>
                    <a:pt x="12372" y="15715"/>
                    <a:pt x="10761" y="14377"/>
                  </a:cubicBezTo>
                  <a:cubicBezTo>
                    <a:pt x="9180" y="13040"/>
                    <a:pt x="7600" y="10639"/>
                    <a:pt x="7599" y="10639"/>
                  </a:cubicBezTo>
                  <a:lnTo>
                    <a:pt x="7599" y="10639"/>
                  </a:lnTo>
                  <a:cubicBezTo>
                    <a:pt x="8519" y="11441"/>
                    <a:pt x="9521" y="11958"/>
                    <a:pt x="10353" y="11958"/>
                  </a:cubicBezTo>
                  <a:cubicBezTo>
                    <a:pt x="11034" y="11958"/>
                    <a:pt x="11601" y="11612"/>
                    <a:pt x="11916" y="10791"/>
                  </a:cubicBezTo>
                  <a:cubicBezTo>
                    <a:pt x="12372" y="9514"/>
                    <a:pt x="11065" y="8359"/>
                    <a:pt x="9879" y="7387"/>
                  </a:cubicBezTo>
                  <a:cubicBezTo>
                    <a:pt x="8724" y="6384"/>
                    <a:pt x="7721" y="4712"/>
                    <a:pt x="7721" y="4712"/>
                  </a:cubicBezTo>
                  <a:lnTo>
                    <a:pt x="7721" y="4712"/>
                  </a:lnTo>
                  <a:cubicBezTo>
                    <a:pt x="8327" y="5091"/>
                    <a:pt x="8881" y="5239"/>
                    <a:pt x="9328" y="5239"/>
                  </a:cubicBezTo>
                  <a:cubicBezTo>
                    <a:pt x="9956" y="5239"/>
                    <a:pt x="10373" y="4945"/>
                    <a:pt x="10426" y="4590"/>
                  </a:cubicBezTo>
                  <a:cubicBezTo>
                    <a:pt x="10487" y="3952"/>
                    <a:pt x="10244" y="3496"/>
                    <a:pt x="9058" y="2554"/>
                  </a:cubicBezTo>
                  <a:cubicBezTo>
                    <a:pt x="7843" y="1611"/>
                    <a:pt x="7083" y="0"/>
                    <a:pt x="7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5" name="Google Shape;325;p21"/>
            <p:cNvSpPr/>
            <p:nvPr/>
          </p:nvSpPr>
          <p:spPr>
            <a:xfrm>
              <a:off x="8101872" y="2391143"/>
              <a:ext cx="44856" cy="868733"/>
            </a:xfrm>
            <a:custGeom>
              <a:rect b="b" l="l" r="r" t="t"/>
              <a:pathLst>
                <a:path extrusionOk="0" h="27114" w="1400">
                  <a:moveTo>
                    <a:pt x="730" y="0"/>
                  </a:moveTo>
                  <a:lnTo>
                    <a:pt x="1" y="27113"/>
                  </a:lnTo>
                  <a:lnTo>
                    <a:pt x="1399" y="27113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6" name="Google Shape;326;p21"/>
            <p:cNvSpPr/>
            <p:nvPr/>
          </p:nvSpPr>
          <p:spPr>
            <a:xfrm>
              <a:off x="8025904" y="2415494"/>
              <a:ext cx="197751" cy="73051"/>
            </a:xfrm>
            <a:custGeom>
              <a:rect b="b" l="l" r="r" t="t"/>
              <a:pathLst>
                <a:path extrusionOk="0" h="2280" w="6172">
                  <a:moveTo>
                    <a:pt x="3101" y="0"/>
                  </a:moveTo>
                  <a:lnTo>
                    <a:pt x="2949" y="213"/>
                  </a:lnTo>
                  <a:cubicBezTo>
                    <a:pt x="2220" y="1186"/>
                    <a:pt x="1126" y="1824"/>
                    <a:pt x="1" y="2280"/>
                  </a:cubicBezTo>
                  <a:lnTo>
                    <a:pt x="1" y="2280"/>
                  </a:lnTo>
                  <a:cubicBezTo>
                    <a:pt x="974" y="2128"/>
                    <a:pt x="1886" y="1733"/>
                    <a:pt x="2585" y="1125"/>
                  </a:cubicBezTo>
                  <a:cubicBezTo>
                    <a:pt x="2766" y="966"/>
                    <a:pt x="2930" y="791"/>
                    <a:pt x="3090" y="611"/>
                  </a:cubicBezTo>
                  <a:lnTo>
                    <a:pt x="3090" y="611"/>
                  </a:lnTo>
                  <a:cubicBezTo>
                    <a:pt x="3854" y="1561"/>
                    <a:pt x="4999" y="2108"/>
                    <a:pt x="6171" y="2280"/>
                  </a:cubicBezTo>
                  <a:cubicBezTo>
                    <a:pt x="4986" y="1794"/>
                    <a:pt x="3800" y="1095"/>
                    <a:pt x="31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7" name="Google Shape;327;p21"/>
            <p:cNvSpPr/>
            <p:nvPr/>
          </p:nvSpPr>
          <p:spPr>
            <a:xfrm>
              <a:off x="7992806" y="2578133"/>
              <a:ext cx="265900" cy="94486"/>
            </a:xfrm>
            <a:custGeom>
              <a:rect b="b" l="l" r="r" t="t"/>
              <a:pathLst>
                <a:path extrusionOk="0" h="2949" w="8299">
                  <a:moveTo>
                    <a:pt x="4165" y="0"/>
                  </a:moveTo>
                  <a:lnTo>
                    <a:pt x="4013" y="213"/>
                  </a:lnTo>
                  <a:cubicBezTo>
                    <a:pt x="3010" y="1520"/>
                    <a:pt x="1520" y="2371"/>
                    <a:pt x="1" y="2949"/>
                  </a:cubicBezTo>
                  <a:cubicBezTo>
                    <a:pt x="426" y="2858"/>
                    <a:pt x="821" y="2736"/>
                    <a:pt x="1247" y="2584"/>
                  </a:cubicBezTo>
                  <a:cubicBezTo>
                    <a:pt x="2328" y="2157"/>
                    <a:pt x="3409" y="1544"/>
                    <a:pt x="4167" y="594"/>
                  </a:cubicBezTo>
                  <a:lnTo>
                    <a:pt x="4167" y="594"/>
                  </a:lnTo>
                  <a:cubicBezTo>
                    <a:pt x="5199" y="1872"/>
                    <a:pt x="6708" y="2631"/>
                    <a:pt x="8299" y="2949"/>
                  </a:cubicBezTo>
                  <a:cubicBezTo>
                    <a:pt x="6657" y="2341"/>
                    <a:pt x="5107" y="1429"/>
                    <a:pt x="41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8" name="Google Shape;328;p21"/>
            <p:cNvSpPr/>
            <p:nvPr/>
          </p:nvSpPr>
          <p:spPr>
            <a:xfrm>
              <a:off x="7958714" y="2800176"/>
              <a:ext cx="332127" cy="112044"/>
            </a:xfrm>
            <a:custGeom>
              <a:rect b="b" l="l" r="r" t="t"/>
              <a:pathLst>
                <a:path extrusionOk="0" h="3497" w="10366">
                  <a:moveTo>
                    <a:pt x="4803" y="1"/>
                  </a:moveTo>
                  <a:cubicBezTo>
                    <a:pt x="4857" y="76"/>
                    <a:pt x="4911" y="151"/>
                    <a:pt x="4967" y="225"/>
                  </a:cubicBezTo>
                  <a:lnTo>
                    <a:pt x="4967" y="225"/>
                  </a:lnTo>
                  <a:cubicBezTo>
                    <a:pt x="3749" y="1778"/>
                    <a:pt x="1875" y="2812"/>
                    <a:pt x="1" y="3496"/>
                  </a:cubicBezTo>
                  <a:cubicBezTo>
                    <a:pt x="1034" y="3283"/>
                    <a:pt x="2037" y="2888"/>
                    <a:pt x="2949" y="2402"/>
                  </a:cubicBezTo>
                  <a:cubicBezTo>
                    <a:pt x="3825" y="1926"/>
                    <a:pt x="4578" y="1265"/>
                    <a:pt x="5189" y="503"/>
                  </a:cubicBezTo>
                  <a:lnTo>
                    <a:pt x="5189" y="503"/>
                  </a:lnTo>
                  <a:cubicBezTo>
                    <a:pt x="6498" y="2070"/>
                    <a:pt x="8382" y="3080"/>
                    <a:pt x="10366" y="3466"/>
                  </a:cubicBezTo>
                  <a:cubicBezTo>
                    <a:pt x="8484" y="2779"/>
                    <a:pt x="6662" y="1769"/>
                    <a:pt x="5417" y="207"/>
                  </a:cubicBezTo>
                  <a:lnTo>
                    <a:pt x="5417" y="207"/>
                  </a:lnTo>
                  <a:cubicBezTo>
                    <a:pt x="5467" y="139"/>
                    <a:pt x="5515" y="70"/>
                    <a:pt x="5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9" name="Google Shape;329;p21"/>
            <p:cNvSpPr/>
            <p:nvPr/>
          </p:nvSpPr>
          <p:spPr>
            <a:xfrm>
              <a:off x="7945097" y="3029044"/>
              <a:ext cx="362308" cy="126622"/>
            </a:xfrm>
            <a:custGeom>
              <a:rect b="b" l="l" r="r" t="t"/>
              <a:pathLst>
                <a:path extrusionOk="0" h="3952" w="11308">
                  <a:moveTo>
                    <a:pt x="5623" y="0"/>
                  </a:moveTo>
                  <a:cubicBezTo>
                    <a:pt x="4924" y="973"/>
                    <a:pt x="4043" y="1824"/>
                    <a:pt x="3040" y="2463"/>
                  </a:cubicBezTo>
                  <a:cubicBezTo>
                    <a:pt x="2067" y="3070"/>
                    <a:pt x="1064" y="3526"/>
                    <a:pt x="0" y="3891"/>
                  </a:cubicBezTo>
                  <a:cubicBezTo>
                    <a:pt x="517" y="3830"/>
                    <a:pt x="1094" y="3648"/>
                    <a:pt x="1611" y="3466"/>
                  </a:cubicBezTo>
                  <a:cubicBezTo>
                    <a:pt x="3174" y="2887"/>
                    <a:pt x="4626" y="1950"/>
                    <a:pt x="5654" y="655"/>
                  </a:cubicBezTo>
                  <a:lnTo>
                    <a:pt x="5654" y="655"/>
                  </a:lnTo>
                  <a:cubicBezTo>
                    <a:pt x="7028" y="2395"/>
                    <a:pt x="9139" y="3512"/>
                    <a:pt x="11307" y="3952"/>
                  </a:cubicBezTo>
                  <a:cubicBezTo>
                    <a:pt x="9119" y="3192"/>
                    <a:pt x="6991" y="1976"/>
                    <a:pt x="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30" name="Google Shape;330;p21"/>
          <p:cNvSpPr/>
          <p:nvPr/>
        </p:nvSpPr>
        <p:spPr>
          <a:xfrm>
            <a:off x="0" y="4570767"/>
            <a:ext cx="9130118" cy="588162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31" name="Google Shape;331;p21"/>
          <p:cNvGrpSpPr/>
          <p:nvPr/>
        </p:nvGrpSpPr>
        <p:grpSpPr>
          <a:xfrm>
            <a:off x="0" y="-2275"/>
            <a:ext cx="9144463" cy="5170375"/>
            <a:chOff x="0" y="-2275"/>
            <a:chExt cx="9144463" cy="5170375"/>
          </a:xfrm>
        </p:grpSpPr>
        <p:sp>
          <p:nvSpPr>
            <p:cNvPr id="332" name="Google Shape;332;p21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33" name="Google Shape;333;p21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334" name="Google Shape;334;p21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35" name="Google Shape;335;p21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36" name="Google Shape;336;p21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337" name="Google Shape;337;p21"/>
          <p:cNvSpPr/>
          <p:nvPr/>
        </p:nvSpPr>
        <p:spPr>
          <a:xfrm rot="10800000">
            <a:off x="8078092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8" name="Google Shape;338;p21"/>
          <p:cNvSpPr/>
          <p:nvPr/>
        </p:nvSpPr>
        <p:spPr>
          <a:xfrm flipH="1" rot="10800000">
            <a:off x="360525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21"/>
          <p:cNvSpPr/>
          <p:nvPr/>
        </p:nvSpPr>
        <p:spPr>
          <a:xfrm>
            <a:off x="709992" y="360049"/>
            <a:ext cx="7713994" cy="731019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21"/>
          <p:cNvSpPr txBox="1"/>
          <p:nvPr>
            <p:ph idx="1" type="subTitle"/>
          </p:nvPr>
        </p:nvSpPr>
        <p:spPr>
          <a:xfrm>
            <a:off x="1140425" y="2632025"/>
            <a:ext cx="2907600" cy="50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b="1" sz="2500">
                <a:latin typeface="Amatic SC"/>
                <a:ea typeface="Amatic SC"/>
                <a:cs typeface="Amatic SC"/>
                <a:sym typeface="Amatic SC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41" name="Google Shape;341;p21"/>
          <p:cNvSpPr txBox="1"/>
          <p:nvPr>
            <p:ph idx="2" type="subTitle"/>
          </p:nvPr>
        </p:nvSpPr>
        <p:spPr>
          <a:xfrm>
            <a:off x="5174425" y="2632025"/>
            <a:ext cx="2907600" cy="50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b="1" sz="2500">
                <a:latin typeface="Amatic SC"/>
                <a:ea typeface="Amatic SC"/>
                <a:cs typeface="Amatic SC"/>
                <a:sym typeface="Amatic SC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42" name="Google Shape;342;p21"/>
          <p:cNvSpPr txBox="1"/>
          <p:nvPr>
            <p:ph idx="3" type="subTitle"/>
          </p:nvPr>
        </p:nvSpPr>
        <p:spPr>
          <a:xfrm>
            <a:off x="948725" y="3065475"/>
            <a:ext cx="3291000" cy="101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3" name="Google Shape;343;p21"/>
          <p:cNvSpPr txBox="1"/>
          <p:nvPr>
            <p:ph idx="4" type="subTitle"/>
          </p:nvPr>
        </p:nvSpPr>
        <p:spPr>
          <a:xfrm>
            <a:off x="5061175" y="3065475"/>
            <a:ext cx="3134100" cy="101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4" name="Google Shape;344;p21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grpSp>
        <p:nvGrpSpPr>
          <p:cNvPr id="345" name="Google Shape;345;p21"/>
          <p:cNvGrpSpPr/>
          <p:nvPr/>
        </p:nvGrpSpPr>
        <p:grpSpPr>
          <a:xfrm flipH="1">
            <a:off x="120842" y="360336"/>
            <a:ext cx="8781445" cy="4439068"/>
            <a:chOff x="120843" y="360336"/>
            <a:chExt cx="8781445" cy="4439068"/>
          </a:xfrm>
        </p:grpSpPr>
        <p:sp>
          <p:nvSpPr>
            <p:cNvPr id="346" name="Google Shape;346;p21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7" name="Google Shape;347;p21"/>
            <p:cNvSpPr/>
            <p:nvPr/>
          </p:nvSpPr>
          <p:spPr>
            <a:xfrm>
              <a:off x="4829218" y="28549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8" name="Google Shape;348;p21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9" name="Google Shape;349;p21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0" name="Google Shape;350;p21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1" name="Google Shape;351;p21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2" name="Google Shape;352;p21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3" name="Google Shape;353;p21"/>
            <p:cNvSpPr/>
            <p:nvPr/>
          </p:nvSpPr>
          <p:spPr>
            <a:xfrm>
              <a:off x="496143" y="3289950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4" name="Google Shape;354;p21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5" name="Google Shape;355;p21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6" name="Google Shape;356;p21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7" name="Google Shape;357;p21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8" name="Google Shape;358;p21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9" name="Google Shape;359;p21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0" name="Google Shape;360;p21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" name="Google Shape;361;p21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2" name="Google Shape;362;p21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" name="Google Shape;363;p21"/>
            <p:cNvSpPr/>
            <p:nvPr/>
          </p:nvSpPr>
          <p:spPr>
            <a:xfrm>
              <a:off x="5189558" y="1405188"/>
              <a:ext cx="105166" cy="10502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4" name="Google Shape;364;p21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" name="Google Shape;365;p21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6" name="Google Shape;366;p21"/>
            <p:cNvSpPr/>
            <p:nvPr/>
          </p:nvSpPr>
          <p:spPr>
            <a:xfrm>
              <a:off x="1776043" y="44159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">
  <p:cSld name="BLANK_1_1_1_2">
    <p:bg>
      <p:bgPr>
        <a:solidFill>
          <a:schemeClr val="dk2"/>
        </a:solidFill>
      </p:bgPr>
    </p:bg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22"/>
          <p:cNvSpPr/>
          <p:nvPr/>
        </p:nvSpPr>
        <p:spPr>
          <a:xfrm flipH="1">
            <a:off x="14344" y="4570767"/>
            <a:ext cx="9130118" cy="588162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69" name="Google Shape;369;p22"/>
          <p:cNvGrpSpPr/>
          <p:nvPr/>
        </p:nvGrpSpPr>
        <p:grpSpPr>
          <a:xfrm flipH="1">
            <a:off x="95267" y="3427662"/>
            <a:ext cx="1153102" cy="1496979"/>
            <a:chOff x="7896395" y="2931159"/>
            <a:chExt cx="1233924" cy="1601904"/>
          </a:xfrm>
        </p:grpSpPr>
        <p:sp>
          <p:nvSpPr>
            <p:cNvPr id="370" name="Google Shape;370;p22"/>
            <p:cNvSpPr/>
            <p:nvPr/>
          </p:nvSpPr>
          <p:spPr>
            <a:xfrm>
              <a:off x="7896395" y="2931159"/>
              <a:ext cx="1233924" cy="1601904"/>
            </a:xfrm>
            <a:custGeom>
              <a:rect b="b" l="l" r="r" t="t"/>
              <a:pathLst>
                <a:path extrusionOk="0" h="49997" w="38512">
                  <a:moveTo>
                    <a:pt x="31743" y="1"/>
                  </a:moveTo>
                  <a:cubicBezTo>
                    <a:pt x="29890" y="1"/>
                    <a:pt x="27848" y="368"/>
                    <a:pt x="25746" y="1384"/>
                  </a:cubicBezTo>
                  <a:cubicBezTo>
                    <a:pt x="18116" y="5062"/>
                    <a:pt x="18755" y="15943"/>
                    <a:pt x="18755" y="15943"/>
                  </a:cubicBezTo>
                  <a:cubicBezTo>
                    <a:pt x="18755" y="15943"/>
                    <a:pt x="17272" y="15499"/>
                    <a:pt x="15130" y="15499"/>
                  </a:cubicBezTo>
                  <a:cubicBezTo>
                    <a:pt x="12453" y="15499"/>
                    <a:pt x="8748" y="16193"/>
                    <a:pt x="5624" y="19317"/>
                  </a:cubicBezTo>
                  <a:cubicBezTo>
                    <a:pt x="0" y="24940"/>
                    <a:pt x="6231" y="32418"/>
                    <a:pt x="6231" y="32418"/>
                  </a:cubicBezTo>
                  <a:cubicBezTo>
                    <a:pt x="6231" y="32418"/>
                    <a:pt x="1155" y="36855"/>
                    <a:pt x="2523" y="42600"/>
                  </a:cubicBezTo>
                  <a:cubicBezTo>
                    <a:pt x="3731" y="47482"/>
                    <a:pt x="8414" y="49997"/>
                    <a:pt x="12294" y="49997"/>
                  </a:cubicBezTo>
                  <a:cubicBezTo>
                    <a:pt x="13004" y="49997"/>
                    <a:pt x="13687" y="49912"/>
                    <a:pt x="14317" y="49743"/>
                  </a:cubicBezTo>
                  <a:lnTo>
                    <a:pt x="38512" y="47463"/>
                  </a:lnTo>
                  <a:lnTo>
                    <a:pt x="38512" y="1597"/>
                  </a:lnTo>
                  <a:cubicBezTo>
                    <a:pt x="37017" y="877"/>
                    <a:pt x="34605" y="1"/>
                    <a:pt x="317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" name="Google Shape;371;p22"/>
            <p:cNvSpPr/>
            <p:nvPr/>
          </p:nvSpPr>
          <p:spPr>
            <a:xfrm>
              <a:off x="8264512" y="3194599"/>
              <a:ext cx="784019" cy="1026498"/>
            </a:xfrm>
            <a:custGeom>
              <a:rect b="b" l="l" r="r" t="t"/>
              <a:pathLst>
                <a:path extrusionOk="0" fill="none" h="32038" w="24470">
                  <a:moveTo>
                    <a:pt x="15746" y="1"/>
                  </a:moveTo>
                  <a:cubicBezTo>
                    <a:pt x="15746" y="1"/>
                    <a:pt x="21916" y="11521"/>
                    <a:pt x="24469" y="32038"/>
                  </a:cubicBezTo>
                  <a:cubicBezTo>
                    <a:pt x="24469" y="32038"/>
                    <a:pt x="9241" y="28117"/>
                    <a:pt x="1" y="19363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" name="Google Shape;372;p22"/>
            <p:cNvSpPr/>
            <p:nvPr/>
          </p:nvSpPr>
          <p:spPr>
            <a:xfrm>
              <a:off x="8627790" y="3279347"/>
              <a:ext cx="268816" cy="242511"/>
            </a:xfrm>
            <a:custGeom>
              <a:rect b="b" l="l" r="r" t="t"/>
              <a:pathLst>
                <a:path extrusionOk="0" fill="none" h="7569" w="8390">
                  <a:moveTo>
                    <a:pt x="1" y="0"/>
                  </a:moveTo>
                  <a:cubicBezTo>
                    <a:pt x="1" y="0"/>
                    <a:pt x="3770" y="7569"/>
                    <a:pt x="8390" y="7356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" name="Google Shape;373;p22"/>
            <p:cNvSpPr/>
            <p:nvPr/>
          </p:nvSpPr>
          <p:spPr>
            <a:xfrm>
              <a:off x="8330740" y="3661113"/>
              <a:ext cx="173400" cy="285380"/>
            </a:xfrm>
            <a:custGeom>
              <a:rect b="b" l="l" r="r" t="t"/>
              <a:pathLst>
                <a:path extrusionOk="0" fill="none" h="8907" w="5412">
                  <a:moveTo>
                    <a:pt x="1" y="0"/>
                  </a:moveTo>
                  <a:cubicBezTo>
                    <a:pt x="1" y="0"/>
                    <a:pt x="5411" y="4955"/>
                    <a:pt x="3223" y="8906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" name="Google Shape;374;p22"/>
            <p:cNvSpPr/>
            <p:nvPr/>
          </p:nvSpPr>
          <p:spPr>
            <a:xfrm>
              <a:off x="8657973" y="3746822"/>
              <a:ext cx="194803" cy="373010"/>
            </a:xfrm>
            <a:custGeom>
              <a:rect b="b" l="l" r="r" t="t"/>
              <a:pathLst>
                <a:path extrusionOk="0" fill="none" h="11642" w="6080">
                  <a:moveTo>
                    <a:pt x="1" y="0"/>
                  </a:moveTo>
                  <a:cubicBezTo>
                    <a:pt x="1" y="0"/>
                    <a:pt x="6080" y="4195"/>
                    <a:pt x="3284" y="11642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" name="Google Shape;375;p22"/>
            <p:cNvSpPr/>
            <p:nvPr/>
          </p:nvSpPr>
          <p:spPr>
            <a:xfrm>
              <a:off x="8201231" y="3998086"/>
              <a:ext cx="403223" cy="216206"/>
            </a:xfrm>
            <a:custGeom>
              <a:rect b="b" l="l" r="r" t="t"/>
              <a:pathLst>
                <a:path extrusionOk="0" fill="none" h="6748" w="12585">
                  <a:moveTo>
                    <a:pt x="0" y="0"/>
                  </a:moveTo>
                  <a:cubicBezTo>
                    <a:pt x="0" y="0"/>
                    <a:pt x="7690" y="6748"/>
                    <a:pt x="12584" y="1520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76" name="Google Shape;376;p22"/>
          <p:cNvSpPr/>
          <p:nvPr/>
        </p:nvSpPr>
        <p:spPr>
          <a:xfrm flipH="1">
            <a:off x="-5" y="3981273"/>
            <a:ext cx="2280864" cy="1245459"/>
          </a:xfrm>
          <a:custGeom>
            <a:rect b="b" l="l" r="r" t="t"/>
            <a:pathLst>
              <a:path extrusionOk="0" h="38872" w="71188">
                <a:moveTo>
                  <a:pt x="63970" y="0"/>
                </a:moveTo>
                <a:cubicBezTo>
                  <a:pt x="63602" y="0"/>
                  <a:pt x="63222" y="18"/>
                  <a:pt x="62829" y="56"/>
                </a:cubicBezTo>
                <a:cubicBezTo>
                  <a:pt x="55504" y="725"/>
                  <a:pt x="52312" y="9236"/>
                  <a:pt x="52312" y="9236"/>
                </a:cubicBezTo>
                <a:cubicBezTo>
                  <a:pt x="52312" y="9236"/>
                  <a:pt x="50183" y="7736"/>
                  <a:pt x="48386" y="7736"/>
                </a:cubicBezTo>
                <a:cubicBezTo>
                  <a:pt x="48169" y="7736"/>
                  <a:pt x="47956" y="7758"/>
                  <a:pt x="47753" y="7807"/>
                </a:cubicBezTo>
                <a:cubicBezTo>
                  <a:pt x="45838" y="8263"/>
                  <a:pt x="45747" y="12823"/>
                  <a:pt x="45747" y="12823"/>
                </a:cubicBezTo>
                <a:cubicBezTo>
                  <a:pt x="45747" y="12823"/>
                  <a:pt x="42869" y="11256"/>
                  <a:pt x="38843" y="11256"/>
                </a:cubicBezTo>
                <a:cubicBezTo>
                  <a:pt x="36830" y="11256"/>
                  <a:pt x="34531" y="11647"/>
                  <a:pt x="32160" y="12823"/>
                </a:cubicBezTo>
                <a:cubicBezTo>
                  <a:pt x="25047" y="16348"/>
                  <a:pt x="25229" y="22823"/>
                  <a:pt x="25229" y="22823"/>
                </a:cubicBezTo>
                <a:cubicBezTo>
                  <a:pt x="25229" y="22823"/>
                  <a:pt x="23394" y="20812"/>
                  <a:pt x="21297" y="20812"/>
                </a:cubicBezTo>
                <a:cubicBezTo>
                  <a:pt x="20921" y="20812"/>
                  <a:pt x="20537" y="20877"/>
                  <a:pt x="20153" y="21029"/>
                </a:cubicBezTo>
                <a:cubicBezTo>
                  <a:pt x="17630" y="22063"/>
                  <a:pt x="19302" y="25194"/>
                  <a:pt x="19302" y="25194"/>
                </a:cubicBezTo>
                <a:cubicBezTo>
                  <a:pt x="19302" y="25194"/>
                  <a:pt x="17096" y="24427"/>
                  <a:pt x="14117" y="24427"/>
                </a:cubicBezTo>
                <a:cubicBezTo>
                  <a:pt x="11469" y="24427"/>
                  <a:pt x="8211" y="25033"/>
                  <a:pt x="5351" y="27321"/>
                </a:cubicBezTo>
                <a:cubicBezTo>
                  <a:pt x="791" y="30969"/>
                  <a:pt x="1" y="35589"/>
                  <a:pt x="487" y="38872"/>
                </a:cubicBezTo>
                <a:lnTo>
                  <a:pt x="71188" y="38872"/>
                </a:lnTo>
                <a:lnTo>
                  <a:pt x="71188" y="3066"/>
                </a:lnTo>
                <a:cubicBezTo>
                  <a:pt x="69760" y="1583"/>
                  <a:pt x="67413" y="0"/>
                  <a:pt x="63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77" name="Google Shape;377;p22"/>
          <p:cNvGrpSpPr/>
          <p:nvPr/>
        </p:nvGrpSpPr>
        <p:grpSpPr>
          <a:xfrm>
            <a:off x="242175" y="360336"/>
            <a:ext cx="8781445" cy="4439068"/>
            <a:chOff x="120843" y="360336"/>
            <a:chExt cx="8781445" cy="4439068"/>
          </a:xfrm>
        </p:grpSpPr>
        <p:sp>
          <p:nvSpPr>
            <p:cNvPr id="378" name="Google Shape;378;p22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9" name="Google Shape;379;p22"/>
            <p:cNvSpPr/>
            <p:nvPr/>
          </p:nvSpPr>
          <p:spPr>
            <a:xfrm>
              <a:off x="4829218" y="28549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0" name="Google Shape;380;p22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1" name="Google Shape;381;p22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2" name="Google Shape;382;p22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" name="Google Shape;383;p22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4" name="Google Shape;384;p22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" name="Google Shape;385;p22"/>
            <p:cNvSpPr/>
            <p:nvPr/>
          </p:nvSpPr>
          <p:spPr>
            <a:xfrm>
              <a:off x="496143" y="3289950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" name="Google Shape;386;p22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" name="Google Shape;387;p22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" name="Google Shape;388;p22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" name="Google Shape;389;p22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" name="Google Shape;390;p22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" name="Google Shape;391;p22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" name="Google Shape;392;p22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" name="Google Shape;393;p22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" name="Google Shape;394;p22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" name="Google Shape;395;p22"/>
            <p:cNvSpPr/>
            <p:nvPr/>
          </p:nvSpPr>
          <p:spPr>
            <a:xfrm>
              <a:off x="5189558" y="1405188"/>
              <a:ext cx="105166" cy="10502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" name="Google Shape;396;p22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7" name="Google Shape;397;p22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8" name="Google Shape;398;p22"/>
            <p:cNvSpPr/>
            <p:nvPr/>
          </p:nvSpPr>
          <p:spPr>
            <a:xfrm>
              <a:off x="1776043" y="44159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99" name="Google Shape;399;p22"/>
          <p:cNvGrpSpPr/>
          <p:nvPr/>
        </p:nvGrpSpPr>
        <p:grpSpPr>
          <a:xfrm flipH="1">
            <a:off x="7895627" y="3219621"/>
            <a:ext cx="1076081" cy="1384635"/>
            <a:chOff x="7838946" y="2070735"/>
            <a:chExt cx="924230" cy="1189141"/>
          </a:xfrm>
        </p:grpSpPr>
        <p:sp>
          <p:nvSpPr>
            <p:cNvPr id="400" name="Google Shape;400;p22"/>
            <p:cNvSpPr/>
            <p:nvPr/>
          </p:nvSpPr>
          <p:spPr>
            <a:xfrm>
              <a:off x="8014241" y="2070735"/>
              <a:ext cx="748935" cy="1160553"/>
            </a:xfrm>
            <a:custGeom>
              <a:rect b="b" l="l" r="r" t="t"/>
              <a:pathLst>
                <a:path extrusionOk="0" h="36222" w="23375">
                  <a:moveTo>
                    <a:pt x="11703" y="0"/>
                  </a:moveTo>
                  <a:cubicBezTo>
                    <a:pt x="11703" y="0"/>
                    <a:pt x="10456" y="2098"/>
                    <a:pt x="8481" y="3374"/>
                  </a:cubicBezTo>
                  <a:cubicBezTo>
                    <a:pt x="6505" y="4681"/>
                    <a:pt x="6049" y="5289"/>
                    <a:pt x="6201" y="6110"/>
                  </a:cubicBezTo>
                  <a:cubicBezTo>
                    <a:pt x="6291" y="6612"/>
                    <a:pt x="6993" y="7018"/>
                    <a:pt x="8041" y="7018"/>
                  </a:cubicBezTo>
                  <a:cubicBezTo>
                    <a:pt x="8770" y="7018"/>
                    <a:pt x="9666" y="6821"/>
                    <a:pt x="10639" y="6323"/>
                  </a:cubicBezTo>
                  <a:lnTo>
                    <a:pt x="10639" y="6323"/>
                  </a:lnTo>
                  <a:cubicBezTo>
                    <a:pt x="10639" y="6323"/>
                    <a:pt x="8997" y="8511"/>
                    <a:pt x="7052" y="9848"/>
                  </a:cubicBezTo>
                  <a:cubicBezTo>
                    <a:pt x="5137" y="11186"/>
                    <a:pt x="2949" y="12736"/>
                    <a:pt x="3709" y="14408"/>
                  </a:cubicBezTo>
                  <a:cubicBezTo>
                    <a:pt x="4211" y="15481"/>
                    <a:pt x="5127" y="15935"/>
                    <a:pt x="6230" y="15935"/>
                  </a:cubicBezTo>
                  <a:cubicBezTo>
                    <a:pt x="7595" y="15935"/>
                    <a:pt x="9248" y="15240"/>
                    <a:pt x="10760" y="14165"/>
                  </a:cubicBezTo>
                  <a:lnTo>
                    <a:pt x="10760" y="14165"/>
                  </a:lnTo>
                  <a:cubicBezTo>
                    <a:pt x="10760" y="14165"/>
                    <a:pt x="8177" y="17417"/>
                    <a:pt x="5532" y="19149"/>
                  </a:cubicBezTo>
                  <a:cubicBezTo>
                    <a:pt x="2918" y="20912"/>
                    <a:pt x="2189" y="21733"/>
                    <a:pt x="2797" y="23496"/>
                  </a:cubicBezTo>
                  <a:cubicBezTo>
                    <a:pt x="3137" y="24517"/>
                    <a:pt x="4502" y="25243"/>
                    <a:pt x="6158" y="25243"/>
                  </a:cubicBezTo>
                  <a:cubicBezTo>
                    <a:pt x="7310" y="25243"/>
                    <a:pt x="8603" y="24891"/>
                    <a:pt x="9788" y="24043"/>
                  </a:cubicBezTo>
                  <a:lnTo>
                    <a:pt x="9788" y="24043"/>
                  </a:lnTo>
                  <a:cubicBezTo>
                    <a:pt x="9787" y="24044"/>
                    <a:pt x="6140" y="27964"/>
                    <a:pt x="3161" y="29758"/>
                  </a:cubicBezTo>
                  <a:cubicBezTo>
                    <a:pt x="61" y="31551"/>
                    <a:pt x="0" y="35441"/>
                    <a:pt x="3800" y="36141"/>
                  </a:cubicBezTo>
                  <a:cubicBezTo>
                    <a:pt x="4116" y="36196"/>
                    <a:pt x="4453" y="36222"/>
                    <a:pt x="4804" y="36222"/>
                  </a:cubicBezTo>
                  <a:cubicBezTo>
                    <a:pt x="7525" y="36222"/>
                    <a:pt x="11056" y="34670"/>
                    <a:pt x="11703" y="33405"/>
                  </a:cubicBezTo>
                  <a:cubicBezTo>
                    <a:pt x="12349" y="34670"/>
                    <a:pt x="15833" y="36222"/>
                    <a:pt x="18564" y="36222"/>
                  </a:cubicBezTo>
                  <a:cubicBezTo>
                    <a:pt x="18916" y="36222"/>
                    <a:pt x="19256" y="36196"/>
                    <a:pt x="19575" y="36141"/>
                  </a:cubicBezTo>
                  <a:cubicBezTo>
                    <a:pt x="23375" y="35441"/>
                    <a:pt x="23314" y="31581"/>
                    <a:pt x="20213" y="29758"/>
                  </a:cubicBezTo>
                  <a:cubicBezTo>
                    <a:pt x="17204" y="27995"/>
                    <a:pt x="13588" y="24044"/>
                    <a:pt x="13587" y="24043"/>
                  </a:cubicBezTo>
                  <a:lnTo>
                    <a:pt x="13587" y="24043"/>
                  </a:lnTo>
                  <a:cubicBezTo>
                    <a:pt x="14760" y="24891"/>
                    <a:pt x="16045" y="25243"/>
                    <a:pt x="17195" y="25243"/>
                  </a:cubicBezTo>
                  <a:cubicBezTo>
                    <a:pt x="18847" y="25243"/>
                    <a:pt x="20220" y="24517"/>
                    <a:pt x="20578" y="23496"/>
                  </a:cubicBezTo>
                  <a:cubicBezTo>
                    <a:pt x="21156" y="21733"/>
                    <a:pt x="20487" y="20912"/>
                    <a:pt x="17843" y="19149"/>
                  </a:cubicBezTo>
                  <a:cubicBezTo>
                    <a:pt x="15229" y="17417"/>
                    <a:pt x="12645" y="14165"/>
                    <a:pt x="12645" y="14165"/>
                  </a:cubicBezTo>
                  <a:lnTo>
                    <a:pt x="12645" y="14165"/>
                  </a:lnTo>
                  <a:cubicBezTo>
                    <a:pt x="14158" y="15240"/>
                    <a:pt x="15810" y="15935"/>
                    <a:pt x="17170" y="15935"/>
                  </a:cubicBezTo>
                  <a:cubicBezTo>
                    <a:pt x="18269" y="15935"/>
                    <a:pt x="19177" y="15481"/>
                    <a:pt x="19666" y="14408"/>
                  </a:cubicBezTo>
                  <a:cubicBezTo>
                    <a:pt x="20426" y="12706"/>
                    <a:pt x="18298" y="11186"/>
                    <a:pt x="16323" y="9848"/>
                  </a:cubicBezTo>
                  <a:cubicBezTo>
                    <a:pt x="14408" y="8511"/>
                    <a:pt x="12767" y="6323"/>
                    <a:pt x="12766" y="6323"/>
                  </a:cubicBezTo>
                  <a:lnTo>
                    <a:pt x="12766" y="6323"/>
                  </a:lnTo>
                  <a:cubicBezTo>
                    <a:pt x="13736" y="6826"/>
                    <a:pt x="14638" y="7027"/>
                    <a:pt x="15373" y="7027"/>
                  </a:cubicBezTo>
                  <a:cubicBezTo>
                    <a:pt x="16411" y="7027"/>
                    <a:pt x="17115" y="6626"/>
                    <a:pt x="17204" y="6110"/>
                  </a:cubicBezTo>
                  <a:cubicBezTo>
                    <a:pt x="17356" y="5289"/>
                    <a:pt x="16900" y="4681"/>
                    <a:pt x="14925" y="3374"/>
                  </a:cubicBezTo>
                  <a:cubicBezTo>
                    <a:pt x="12949" y="2098"/>
                    <a:pt x="11703" y="0"/>
                    <a:pt x="117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" name="Google Shape;401;p22"/>
            <p:cNvSpPr/>
            <p:nvPr/>
          </p:nvSpPr>
          <p:spPr>
            <a:xfrm>
              <a:off x="8089216" y="2070735"/>
              <a:ext cx="597033" cy="1138509"/>
            </a:xfrm>
            <a:custGeom>
              <a:rect b="b" l="l" r="r" t="t"/>
              <a:pathLst>
                <a:path extrusionOk="0" h="35534" w="18634">
                  <a:moveTo>
                    <a:pt x="9332" y="0"/>
                  </a:moveTo>
                  <a:cubicBezTo>
                    <a:pt x="9332" y="0"/>
                    <a:pt x="8329" y="2067"/>
                    <a:pt x="6779" y="3313"/>
                  </a:cubicBezTo>
                  <a:cubicBezTo>
                    <a:pt x="5229" y="4560"/>
                    <a:pt x="4834" y="5167"/>
                    <a:pt x="4955" y="6019"/>
                  </a:cubicBezTo>
                  <a:cubicBezTo>
                    <a:pt x="5026" y="6499"/>
                    <a:pt x="5587" y="6886"/>
                    <a:pt x="6413" y="6886"/>
                  </a:cubicBezTo>
                  <a:cubicBezTo>
                    <a:pt x="6997" y="6886"/>
                    <a:pt x="7713" y="6692"/>
                    <a:pt x="8481" y="6201"/>
                  </a:cubicBezTo>
                  <a:lnTo>
                    <a:pt x="8481" y="6201"/>
                  </a:lnTo>
                  <a:cubicBezTo>
                    <a:pt x="8481" y="6201"/>
                    <a:pt x="7204" y="8359"/>
                    <a:pt x="5624" y="9666"/>
                  </a:cubicBezTo>
                  <a:cubicBezTo>
                    <a:pt x="4074" y="10943"/>
                    <a:pt x="2372" y="12462"/>
                    <a:pt x="2980" y="14134"/>
                  </a:cubicBezTo>
                  <a:cubicBezTo>
                    <a:pt x="3360" y="15195"/>
                    <a:pt x="4083" y="15642"/>
                    <a:pt x="4960" y="15642"/>
                  </a:cubicBezTo>
                  <a:cubicBezTo>
                    <a:pt x="6043" y="15642"/>
                    <a:pt x="7363" y="14962"/>
                    <a:pt x="8572" y="13921"/>
                  </a:cubicBezTo>
                  <a:lnTo>
                    <a:pt x="8572" y="13921"/>
                  </a:lnTo>
                  <a:cubicBezTo>
                    <a:pt x="8572" y="13922"/>
                    <a:pt x="6505" y="17052"/>
                    <a:pt x="4408" y="18785"/>
                  </a:cubicBezTo>
                  <a:cubicBezTo>
                    <a:pt x="2341" y="20487"/>
                    <a:pt x="1764" y="21277"/>
                    <a:pt x="2250" y="23040"/>
                  </a:cubicBezTo>
                  <a:cubicBezTo>
                    <a:pt x="2536" y="24060"/>
                    <a:pt x="3623" y="24774"/>
                    <a:pt x="4933" y="24774"/>
                  </a:cubicBezTo>
                  <a:cubicBezTo>
                    <a:pt x="5849" y="24774"/>
                    <a:pt x="6874" y="24425"/>
                    <a:pt x="7812" y="23587"/>
                  </a:cubicBezTo>
                  <a:lnTo>
                    <a:pt x="7812" y="23587"/>
                  </a:lnTo>
                  <a:cubicBezTo>
                    <a:pt x="7812" y="23588"/>
                    <a:pt x="4925" y="27478"/>
                    <a:pt x="2524" y="29180"/>
                  </a:cubicBezTo>
                  <a:cubicBezTo>
                    <a:pt x="62" y="30973"/>
                    <a:pt x="1" y="34773"/>
                    <a:pt x="3010" y="35441"/>
                  </a:cubicBezTo>
                  <a:cubicBezTo>
                    <a:pt x="3281" y="35505"/>
                    <a:pt x="3570" y="35534"/>
                    <a:pt x="3871" y="35534"/>
                  </a:cubicBezTo>
                  <a:cubicBezTo>
                    <a:pt x="6038" y="35534"/>
                    <a:pt x="8791" y="34025"/>
                    <a:pt x="9271" y="32797"/>
                  </a:cubicBezTo>
                  <a:cubicBezTo>
                    <a:pt x="9778" y="34025"/>
                    <a:pt x="12512" y="35534"/>
                    <a:pt x="14694" y="35534"/>
                  </a:cubicBezTo>
                  <a:cubicBezTo>
                    <a:pt x="14997" y="35534"/>
                    <a:pt x="15289" y="35505"/>
                    <a:pt x="15563" y="35441"/>
                  </a:cubicBezTo>
                  <a:cubicBezTo>
                    <a:pt x="18633" y="34803"/>
                    <a:pt x="18603" y="30973"/>
                    <a:pt x="16110" y="29180"/>
                  </a:cubicBezTo>
                  <a:cubicBezTo>
                    <a:pt x="13740" y="27478"/>
                    <a:pt x="10852" y="23588"/>
                    <a:pt x="10852" y="23587"/>
                  </a:cubicBezTo>
                  <a:lnTo>
                    <a:pt x="10852" y="23587"/>
                  </a:lnTo>
                  <a:cubicBezTo>
                    <a:pt x="11785" y="24420"/>
                    <a:pt x="12804" y="24765"/>
                    <a:pt x="13714" y="24765"/>
                  </a:cubicBezTo>
                  <a:cubicBezTo>
                    <a:pt x="15028" y="24765"/>
                    <a:pt x="16115" y="24046"/>
                    <a:pt x="16384" y="23040"/>
                  </a:cubicBezTo>
                  <a:cubicBezTo>
                    <a:pt x="16840" y="21308"/>
                    <a:pt x="16323" y="20517"/>
                    <a:pt x="14226" y="18785"/>
                  </a:cubicBezTo>
                  <a:cubicBezTo>
                    <a:pt x="12129" y="17052"/>
                    <a:pt x="10092" y="13922"/>
                    <a:pt x="10092" y="13921"/>
                  </a:cubicBezTo>
                  <a:lnTo>
                    <a:pt x="10092" y="13921"/>
                  </a:lnTo>
                  <a:cubicBezTo>
                    <a:pt x="11284" y="14962"/>
                    <a:pt x="12597" y="15642"/>
                    <a:pt x="13676" y="15642"/>
                  </a:cubicBezTo>
                  <a:cubicBezTo>
                    <a:pt x="14551" y="15642"/>
                    <a:pt x="15274" y="15195"/>
                    <a:pt x="15655" y="14134"/>
                  </a:cubicBezTo>
                  <a:cubicBezTo>
                    <a:pt x="16262" y="12462"/>
                    <a:pt x="14560" y="10943"/>
                    <a:pt x="13010" y="9666"/>
                  </a:cubicBezTo>
                  <a:cubicBezTo>
                    <a:pt x="11460" y="8359"/>
                    <a:pt x="10153" y="6201"/>
                    <a:pt x="10153" y="6201"/>
                  </a:cubicBezTo>
                  <a:lnTo>
                    <a:pt x="10153" y="6201"/>
                  </a:lnTo>
                  <a:cubicBezTo>
                    <a:pt x="10918" y="6703"/>
                    <a:pt x="11636" y="6899"/>
                    <a:pt x="12223" y="6899"/>
                  </a:cubicBezTo>
                  <a:cubicBezTo>
                    <a:pt x="13058" y="6899"/>
                    <a:pt x="13625" y="6501"/>
                    <a:pt x="13679" y="6019"/>
                  </a:cubicBezTo>
                  <a:cubicBezTo>
                    <a:pt x="13800" y="5167"/>
                    <a:pt x="13436" y="4560"/>
                    <a:pt x="11855" y="3313"/>
                  </a:cubicBezTo>
                  <a:cubicBezTo>
                    <a:pt x="10305" y="2067"/>
                    <a:pt x="9332" y="0"/>
                    <a:pt x="93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" name="Google Shape;402;p22"/>
            <p:cNvSpPr/>
            <p:nvPr/>
          </p:nvSpPr>
          <p:spPr>
            <a:xfrm>
              <a:off x="8359961" y="2123314"/>
              <a:ext cx="58473" cy="1136555"/>
            </a:xfrm>
            <a:custGeom>
              <a:rect b="b" l="l" r="r" t="t"/>
              <a:pathLst>
                <a:path extrusionOk="0" h="35473" w="1825">
                  <a:moveTo>
                    <a:pt x="913" y="1"/>
                  </a:moveTo>
                  <a:lnTo>
                    <a:pt x="1" y="35472"/>
                  </a:lnTo>
                  <a:lnTo>
                    <a:pt x="1824" y="35472"/>
                  </a:lnTo>
                  <a:lnTo>
                    <a:pt x="91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" name="Google Shape;403;p22"/>
            <p:cNvSpPr/>
            <p:nvPr/>
          </p:nvSpPr>
          <p:spPr>
            <a:xfrm>
              <a:off x="8260635" y="2161315"/>
              <a:ext cx="259075" cy="90577"/>
            </a:xfrm>
            <a:custGeom>
              <a:rect b="b" l="l" r="r" t="t"/>
              <a:pathLst>
                <a:path extrusionOk="0" h="2827" w="8086">
                  <a:moveTo>
                    <a:pt x="4043" y="0"/>
                  </a:moveTo>
                  <a:lnTo>
                    <a:pt x="3891" y="182"/>
                  </a:lnTo>
                  <a:cubicBezTo>
                    <a:pt x="2949" y="1459"/>
                    <a:pt x="1490" y="2280"/>
                    <a:pt x="0" y="2827"/>
                  </a:cubicBezTo>
                  <a:cubicBezTo>
                    <a:pt x="426" y="2796"/>
                    <a:pt x="821" y="2644"/>
                    <a:pt x="1186" y="2523"/>
                  </a:cubicBezTo>
                  <a:cubicBezTo>
                    <a:pt x="2294" y="2154"/>
                    <a:pt x="3322" y="1519"/>
                    <a:pt x="4047" y="594"/>
                  </a:cubicBezTo>
                  <a:lnTo>
                    <a:pt x="4047" y="594"/>
                  </a:lnTo>
                  <a:cubicBezTo>
                    <a:pt x="5054" y="1811"/>
                    <a:pt x="6556" y="2538"/>
                    <a:pt x="8086" y="2827"/>
                  </a:cubicBezTo>
                  <a:cubicBezTo>
                    <a:pt x="6505" y="2219"/>
                    <a:pt x="4985" y="1368"/>
                    <a:pt x="4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" name="Google Shape;404;p22"/>
            <p:cNvSpPr/>
            <p:nvPr/>
          </p:nvSpPr>
          <p:spPr>
            <a:xfrm>
              <a:off x="8215842" y="2369708"/>
              <a:ext cx="348659" cy="121784"/>
            </a:xfrm>
            <a:custGeom>
              <a:rect b="b" l="l" r="r" t="t"/>
              <a:pathLst>
                <a:path extrusionOk="0" h="3801" w="10882">
                  <a:moveTo>
                    <a:pt x="5441" y="1"/>
                  </a:moveTo>
                  <a:cubicBezTo>
                    <a:pt x="5107" y="548"/>
                    <a:pt x="4681" y="1004"/>
                    <a:pt x="4225" y="1429"/>
                  </a:cubicBezTo>
                  <a:cubicBezTo>
                    <a:pt x="3009" y="2524"/>
                    <a:pt x="1520" y="3283"/>
                    <a:pt x="0" y="3800"/>
                  </a:cubicBezTo>
                  <a:cubicBezTo>
                    <a:pt x="578" y="3709"/>
                    <a:pt x="1064" y="3557"/>
                    <a:pt x="1611" y="3375"/>
                  </a:cubicBezTo>
                  <a:cubicBezTo>
                    <a:pt x="3086" y="2767"/>
                    <a:pt x="4451" y="1940"/>
                    <a:pt x="5444" y="657"/>
                  </a:cubicBezTo>
                  <a:lnTo>
                    <a:pt x="5444" y="657"/>
                  </a:lnTo>
                  <a:cubicBezTo>
                    <a:pt x="6785" y="2334"/>
                    <a:pt x="8805" y="3391"/>
                    <a:pt x="10882" y="3800"/>
                  </a:cubicBezTo>
                  <a:cubicBezTo>
                    <a:pt x="8785" y="3101"/>
                    <a:pt x="6748" y="1916"/>
                    <a:pt x="5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" name="Google Shape;405;p22"/>
            <p:cNvSpPr/>
            <p:nvPr/>
          </p:nvSpPr>
          <p:spPr>
            <a:xfrm>
              <a:off x="8174926" y="2659934"/>
              <a:ext cx="432444" cy="144180"/>
            </a:xfrm>
            <a:custGeom>
              <a:rect b="b" l="l" r="r" t="t"/>
              <a:pathLst>
                <a:path extrusionOk="0" h="4500" w="13497">
                  <a:moveTo>
                    <a:pt x="6384" y="1"/>
                  </a:moveTo>
                  <a:cubicBezTo>
                    <a:pt x="6420" y="54"/>
                    <a:pt x="6457" y="107"/>
                    <a:pt x="6494" y="159"/>
                  </a:cubicBezTo>
                  <a:lnTo>
                    <a:pt x="6494" y="159"/>
                  </a:lnTo>
                  <a:cubicBezTo>
                    <a:pt x="4883" y="2320"/>
                    <a:pt x="2456" y="3661"/>
                    <a:pt x="1" y="4499"/>
                  </a:cubicBezTo>
                  <a:cubicBezTo>
                    <a:pt x="669" y="4378"/>
                    <a:pt x="1308" y="4134"/>
                    <a:pt x="1976" y="3922"/>
                  </a:cubicBezTo>
                  <a:cubicBezTo>
                    <a:pt x="3844" y="3192"/>
                    <a:pt x="5543" y="2070"/>
                    <a:pt x="6752" y="502"/>
                  </a:cubicBezTo>
                  <a:lnTo>
                    <a:pt x="6752" y="502"/>
                  </a:lnTo>
                  <a:cubicBezTo>
                    <a:pt x="8409" y="2607"/>
                    <a:pt x="10900" y="3907"/>
                    <a:pt x="13496" y="4499"/>
                  </a:cubicBezTo>
                  <a:cubicBezTo>
                    <a:pt x="10999" y="3667"/>
                    <a:pt x="8590" y="2340"/>
                    <a:pt x="6978" y="207"/>
                  </a:cubicBezTo>
                  <a:lnTo>
                    <a:pt x="6978" y="207"/>
                  </a:lnTo>
                  <a:lnTo>
                    <a:pt x="71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" name="Google Shape;406;p22"/>
            <p:cNvSpPr/>
            <p:nvPr/>
          </p:nvSpPr>
          <p:spPr>
            <a:xfrm>
              <a:off x="8152529" y="2962815"/>
              <a:ext cx="475281" cy="160713"/>
            </a:xfrm>
            <a:custGeom>
              <a:rect b="b" l="l" r="r" t="t"/>
              <a:pathLst>
                <a:path extrusionOk="0" h="5016" w="14834">
                  <a:moveTo>
                    <a:pt x="7387" y="1"/>
                  </a:moveTo>
                  <a:lnTo>
                    <a:pt x="7235" y="213"/>
                  </a:lnTo>
                  <a:cubicBezTo>
                    <a:pt x="5532" y="2584"/>
                    <a:pt x="2797" y="4104"/>
                    <a:pt x="0" y="5016"/>
                  </a:cubicBezTo>
                  <a:cubicBezTo>
                    <a:pt x="2867" y="4395"/>
                    <a:pt x="5620" y="2941"/>
                    <a:pt x="7418" y="625"/>
                  </a:cubicBezTo>
                  <a:lnTo>
                    <a:pt x="7418" y="625"/>
                  </a:lnTo>
                  <a:cubicBezTo>
                    <a:pt x="9245" y="2941"/>
                    <a:pt x="11996" y="4395"/>
                    <a:pt x="14834" y="5016"/>
                  </a:cubicBezTo>
                  <a:cubicBezTo>
                    <a:pt x="12068" y="4104"/>
                    <a:pt x="9332" y="2584"/>
                    <a:pt x="7539" y="213"/>
                  </a:cubicBezTo>
                  <a:lnTo>
                    <a:pt x="738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" name="Google Shape;407;p22"/>
            <p:cNvSpPr/>
            <p:nvPr/>
          </p:nvSpPr>
          <p:spPr>
            <a:xfrm>
              <a:off x="7838946" y="2349266"/>
              <a:ext cx="571690" cy="890135"/>
            </a:xfrm>
            <a:custGeom>
              <a:rect b="b" l="l" r="r" t="t"/>
              <a:pathLst>
                <a:path extrusionOk="0" h="27782" w="17843">
                  <a:moveTo>
                    <a:pt x="8936" y="0"/>
                  </a:moveTo>
                  <a:cubicBezTo>
                    <a:pt x="8936" y="0"/>
                    <a:pt x="7964" y="1611"/>
                    <a:pt x="6444" y="2584"/>
                  </a:cubicBezTo>
                  <a:cubicBezTo>
                    <a:pt x="4924" y="3587"/>
                    <a:pt x="4590" y="4043"/>
                    <a:pt x="4711" y="4681"/>
                  </a:cubicBezTo>
                  <a:cubicBezTo>
                    <a:pt x="4765" y="5056"/>
                    <a:pt x="5301" y="5358"/>
                    <a:pt x="6104" y="5358"/>
                  </a:cubicBezTo>
                  <a:cubicBezTo>
                    <a:pt x="6668" y="5358"/>
                    <a:pt x="7364" y="5209"/>
                    <a:pt x="8116" y="4833"/>
                  </a:cubicBezTo>
                  <a:lnTo>
                    <a:pt x="8116" y="4833"/>
                  </a:lnTo>
                  <a:cubicBezTo>
                    <a:pt x="8116" y="4833"/>
                    <a:pt x="6869" y="6505"/>
                    <a:pt x="5380" y="7538"/>
                  </a:cubicBezTo>
                  <a:cubicBezTo>
                    <a:pt x="3891" y="8572"/>
                    <a:pt x="2219" y="9727"/>
                    <a:pt x="2827" y="11034"/>
                  </a:cubicBezTo>
                  <a:cubicBezTo>
                    <a:pt x="3212" y="11860"/>
                    <a:pt x="3928" y="12212"/>
                    <a:pt x="4790" y="12212"/>
                  </a:cubicBezTo>
                  <a:cubicBezTo>
                    <a:pt x="5832" y="12212"/>
                    <a:pt x="7089" y="11697"/>
                    <a:pt x="8237" y="10882"/>
                  </a:cubicBezTo>
                  <a:lnTo>
                    <a:pt x="8237" y="10882"/>
                  </a:lnTo>
                  <a:cubicBezTo>
                    <a:pt x="8237" y="10882"/>
                    <a:pt x="6261" y="13344"/>
                    <a:pt x="4255" y="14681"/>
                  </a:cubicBezTo>
                  <a:cubicBezTo>
                    <a:pt x="2219" y="16019"/>
                    <a:pt x="1702" y="16657"/>
                    <a:pt x="2158" y="17995"/>
                  </a:cubicBezTo>
                  <a:cubicBezTo>
                    <a:pt x="2430" y="18773"/>
                    <a:pt x="3500" y="19336"/>
                    <a:pt x="4777" y="19336"/>
                  </a:cubicBezTo>
                  <a:cubicBezTo>
                    <a:pt x="5643" y="19336"/>
                    <a:pt x="6605" y="19077"/>
                    <a:pt x="7477" y="18450"/>
                  </a:cubicBezTo>
                  <a:lnTo>
                    <a:pt x="7477" y="18450"/>
                  </a:lnTo>
                  <a:cubicBezTo>
                    <a:pt x="7477" y="18451"/>
                    <a:pt x="4711" y="21429"/>
                    <a:pt x="2371" y="22797"/>
                  </a:cubicBezTo>
                  <a:cubicBezTo>
                    <a:pt x="30" y="24165"/>
                    <a:pt x="0" y="27174"/>
                    <a:pt x="2888" y="27721"/>
                  </a:cubicBezTo>
                  <a:cubicBezTo>
                    <a:pt x="3127" y="27762"/>
                    <a:pt x="3382" y="27781"/>
                    <a:pt x="3647" y="27781"/>
                  </a:cubicBezTo>
                  <a:cubicBezTo>
                    <a:pt x="5733" y="27781"/>
                    <a:pt x="8420" y="26595"/>
                    <a:pt x="8906" y="25624"/>
                  </a:cubicBezTo>
                  <a:cubicBezTo>
                    <a:pt x="9418" y="26595"/>
                    <a:pt x="12085" y="27781"/>
                    <a:pt x="14166" y="27781"/>
                  </a:cubicBezTo>
                  <a:cubicBezTo>
                    <a:pt x="14430" y="27781"/>
                    <a:pt x="14685" y="27762"/>
                    <a:pt x="14924" y="27721"/>
                  </a:cubicBezTo>
                  <a:cubicBezTo>
                    <a:pt x="17842" y="27174"/>
                    <a:pt x="17782" y="24165"/>
                    <a:pt x="15411" y="22797"/>
                  </a:cubicBezTo>
                  <a:cubicBezTo>
                    <a:pt x="13101" y="21490"/>
                    <a:pt x="10365" y="18451"/>
                    <a:pt x="10365" y="18450"/>
                  </a:cubicBezTo>
                  <a:lnTo>
                    <a:pt x="10365" y="18450"/>
                  </a:lnTo>
                  <a:cubicBezTo>
                    <a:pt x="11269" y="19082"/>
                    <a:pt x="12248" y="19345"/>
                    <a:pt x="13120" y="19345"/>
                  </a:cubicBezTo>
                  <a:cubicBezTo>
                    <a:pt x="14389" y="19345"/>
                    <a:pt x="15432" y="18787"/>
                    <a:pt x="15684" y="17995"/>
                  </a:cubicBezTo>
                  <a:cubicBezTo>
                    <a:pt x="16140" y="16657"/>
                    <a:pt x="15623" y="16019"/>
                    <a:pt x="13587" y="14681"/>
                  </a:cubicBezTo>
                  <a:cubicBezTo>
                    <a:pt x="11581" y="13344"/>
                    <a:pt x="9605" y="10882"/>
                    <a:pt x="9605" y="10882"/>
                  </a:cubicBezTo>
                  <a:lnTo>
                    <a:pt x="9605" y="10882"/>
                  </a:lnTo>
                  <a:cubicBezTo>
                    <a:pt x="10756" y="11700"/>
                    <a:pt x="12018" y="12224"/>
                    <a:pt x="13062" y="12224"/>
                  </a:cubicBezTo>
                  <a:cubicBezTo>
                    <a:pt x="13920" y="12224"/>
                    <a:pt x="14632" y="11870"/>
                    <a:pt x="15016" y="11034"/>
                  </a:cubicBezTo>
                  <a:cubicBezTo>
                    <a:pt x="15623" y="9727"/>
                    <a:pt x="13952" y="8572"/>
                    <a:pt x="12462" y="7538"/>
                  </a:cubicBezTo>
                  <a:cubicBezTo>
                    <a:pt x="10973" y="6505"/>
                    <a:pt x="9727" y="4833"/>
                    <a:pt x="9727" y="4833"/>
                  </a:cubicBezTo>
                  <a:lnTo>
                    <a:pt x="9727" y="4833"/>
                  </a:lnTo>
                  <a:cubicBezTo>
                    <a:pt x="10472" y="5225"/>
                    <a:pt x="11169" y="5380"/>
                    <a:pt x="11737" y="5380"/>
                  </a:cubicBezTo>
                  <a:cubicBezTo>
                    <a:pt x="12536" y="5380"/>
                    <a:pt x="13078" y="5072"/>
                    <a:pt x="13131" y="4681"/>
                  </a:cubicBezTo>
                  <a:cubicBezTo>
                    <a:pt x="13253" y="4043"/>
                    <a:pt x="12918" y="3587"/>
                    <a:pt x="11398" y="2584"/>
                  </a:cubicBezTo>
                  <a:cubicBezTo>
                    <a:pt x="9879" y="1611"/>
                    <a:pt x="8936" y="0"/>
                    <a:pt x="8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" name="Google Shape;408;p22"/>
            <p:cNvSpPr/>
            <p:nvPr/>
          </p:nvSpPr>
          <p:spPr>
            <a:xfrm>
              <a:off x="7899310" y="2349266"/>
              <a:ext cx="451924" cy="871680"/>
            </a:xfrm>
            <a:custGeom>
              <a:rect b="b" l="l" r="r" t="t"/>
              <a:pathLst>
                <a:path extrusionOk="0" h="27206" w="14105">
                  <a:moveTo>
                    <a:pt x="7083" y="0"/>
                  </a:moveTo>
                  <a:cubicBezTo>
                    <a:pt x="7083" y="0"/>
                    <a:pt x="6323" y="1611"/>
                    <a:pt x="5107" y="2554"/>
                  </a:cubicBezTo>
                  <a:cubicBezTo>
                    <a:pt x="3891" y="3496"/>
                    <a:pt x="3618" y="3952"/>
                    <a:pt x="3739" y="4590"/>
                  </a:cubicBezTo>
                  <a:cubicBezTo>
                    <a:pt x="3774" y="4976"/>
                    <a:pt x="4193" y="5270"/>
                    <a:pt x="4815" y="5270"/>
                  </a:cubicBezTo>
                  <a:cubicBezTo>
                    <a:pt x="5272" y="5270"/>
                    <a:pt x="5839" y="5111"/>
                    <a:pt x="6444" y="4712"/>
                  </a:cubicBezTo>
                  <a:lnTo>
                    <a:pt x="6444" y="4712"/>
                  </a:lnTo>
                  <a:cubicBezTo>
                    <a:pt x="6444" y="4712"/>
                    <a:pt x="5441" y="6384"/>
                    <a:pt x="4256" y="7387"/>
                  </a:cubicBezTo>
                  <a:cubicBezTo>
                    <a:pt x="3071" y="8359"/>
                    <a:pt x="1764" y="9545"/>
                    <a:pt x="2250" y="10791"/>
                  </a:cubicBezTo>
                  <a:cubicBezTo>
                    <a:pt x="2551" y="11612"/>
                    <a:pt x="3111" y="11958"/>
                    <a:pt x="3787" y="11958"/>
                  </a:cubicBezTo>
                  <a:cubicBezTo>
                    <a:pt x="4614" y="11958"/>
                    <a:pt x="5616" y="11441"/>
                    <a:pt x="6536" y="10639"/>
                  </a:cubicBezTo>
                  <a:lnTo>
                    <a:pt x="6536" y="10639"/>
                  </a:lnTo>
                  <a:cubicBezTo>
                    <a:pt x="6535" y="10639"/>
                    <a:pt x="4985" y="13040"/>
                    <a:pt x="3405" y="14377"/>
                  </a:cubicBezTo>
                  <a:cubicBezTo>
                    <a:pt x="1794" y="15715"/>
                    <a:pt x="1368" y="16323"/>
                    <a:pt x="1733" y="17630"/>
                  </a:cubicBezTo>
                  <a:cubicBezTo>
                    <a:pt x="1931" y="18421"/>
                    <a:pt x="2767" y="18967"/>
                    <a:pt x="3781" y="18967"/>
                  </a:cubicBezTo>
                  <a:cubicBezTo>
                    <a:pt x="4482" y="18967"/>
                    <a:pt x="5268" y="18707"/>
                    <a:pt x="5989" y="18086"/>
                  </a:cubicBezTo>
                  <a:lnTo>
                    <a:pt x="5989" y="18086"/>
                  </a:lnTo>
                  <a:cubicBezTo>
                    <a:pt x="5988" y="18086"/>
                    <a:pt x="3769" y="21065"/>
                    <a:pt x="1915" y="22341"/>
                  </a:cubicBezTo>
                  <a:cubicBezTo>
                    <a:pt x="1" y="23709"/>
                    <a:pt x="1" y="26657"/>
                    <a:pt x="2280" y="27144"/>
                  </a:cubicBezTo>
                  <a:cubicBezTo>
                    <a:pt x="2482" y="27186"/>
                    <a:pt x="2697" y="27206"/>
                    <a:pt x="2919" y="27206"/>
                  </a:cubicBezTo>
                  <a:cubicBezTo>
                    <a:pt x="4600" y="27206"/>
                    <a:pt x="6710" y="26070"/>
                    <a:pt x="7113" y="25077"/>
                  </a:cubicBezTo>
                  <a:cubicBezTo>
                    <a:pt x="7520" y="26027"/>
                    <a:pt x="9650" y="27196"/>
                    <a:pt x="11335" y="27196"/>
                  </a:cubicBezTo>
                  <a:cubicBezTo>
                    <a:pt x="11536" y="27196"/>
                    <a:pt x="11731" y="27179"/>
                    <a:pt x="11916" y="27144"/>
                  </a:cubicBezTo>
                  <a:cubicBezTo>
                    <a:pt x="14104" y="26657"/>
                    <a:pt x="14074" y="23709"/>
                    <a:pt x="12220" y="22341"/>
                  </a:cubicBezTo>
                  <a:cubicBezTo>
                    <a:pt x="10396" y="21034"/>
                    <a:pt x="8177" y="18086"/>
                    <a:pt x="8177" y="18086"/>
                  </a:cubicBezTo>
                  <a:lnTo>
                    <a:pt x="8177" y="18086"/>
                  </a:lnTo>
                  <a:cubicBezTo>
                    <a:pt x="8897" y="18707"/>
                    <a:pt x="9678" y="18967"/>
                    <a:pt x="10375" y="18967"/>
                  </a:cubicBezTo>
                  <a:cubicBezTo>
                    <a:pt x="11384" y="18967"/>
                    <a:pt x="12217" y="18421"/>
                    <a:pt x="12432" y="17630"/>
                  </a:cubicBezTo>
                  <a:cubicBezTo>
                    <a:pt x="12767" y="16323"/>
                    <a:pt x="12372" y="15715"/>
                    <a:pt x="10761" y="14377"/>
                  </a:cubicBezTo>
                  <a:cubicBezTo>
                    <a:pt x="9180" y="13040"/>
                    <a:pt x="7600" y="10639"/>
                    <a:pt x="7599" y="10639"/>
                  </a:cubicBezTo>
                  <a:lnTo>
                    <a:pt x="7599" y="10639"/>
                  </a:lnTo>
                  <a:cubicBezTo>
                    <a:pt x="8519" y="11441"/>
                    <a:pt x="9521" y="11958"/>
                    <a:pt x="10353" y="11958"/>
                  </a:cubicBezTo>
                  <a:cubicBezTo>
                    <a:pt x="11034" y="11958"/>
                    <a:pt x="11601" y="11612"/>
                    <a:pt x="11916" y="10791"/>
                  </a:cubicBezTo>
                  <a:cubicBezTo>
                    <a:pt x="12372" y="9514"/>
                    <a:pt x="11065" y="8359"/>
                    <a:pt x="9879" y="7387"/>
                  </a:cubicBezTo>
                  <a:cubicBezTo>
                    <a:pt x="8724" y="6384"/>
                    <a:pt x="7721" y="4712"/>
                    <a:pt x="7721" y="4712"/>
                  </a:cubicBezTo>
                  <a:lnTo>
                    <a:pt x="7721" y="4712"/>
                  </a:lnTo>
                  <a:cubicBezTo>
                    <a:pt x="8327" y="5091"/>
                    <a:pt x="8881" y="5239"/>
                    <a:pt x="9328" y="5239"/>
                  </a:cubicBezTo>
                  <a:cubicBezTo>
                    <a:pt x="9956" y="5239"/>
                    <a:pt x="10373" y="4945"/>
                    <a:pt x="10426" y="4590"/>
                  </a:cubicBezTo>
                  <a:cubicBezTo>
                    <a:pt x="10487" y="3952"/>
                    <a:pt x="10244" y="3496"/>
                    <a:pt x="9058" y="2554"/>
                  </a:cubicBezTo>
                  <a:cubicBezTo>
                    <a:pt x="7843" y="1611"/>
                    <a:pt x="7083" y="0"/>
                    <a:pt x="7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" name="Google Shape;409;p22"/>
            <p:cNvSpPr/>
            <p:nvPr/>
          </p:nvSpPr>
          <p:spPr>
            <a:xfrm>
              <a:off x="8101872" y="2391143"/>
              <a:ext cx="44856" cy="868733"/>
            </a:xfrm>
            <a:custGeom>
              <a:rect b="b" l="l" r="r" t="t"/>
              <a:pathLst>
                <a:path extrusionOk="0" h="27114" w="1400">
                  <a:moveTo>
                    <a:pt x="730" y="0"/>
                  </a:moveTo>
                  <a:lnTo>
                    <a:pt x="1" y="27113"/>
                  </a:lnTo>
                  <a:lnTo>
                    <a:pt x="1399" y="27113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" name="Google Shape;410;p22"/>
            <p:cNvSpPr/>
            <p:nvPr/>
          </p:nvSpPr>
          <p:spPr>
            <a:xfrm>
              <a:off x="8025904" y="2415494"/>
              <a:ext cx="197751" cy="73051"/>
            </a:xfrm>
            <a:custGeom>
              <a:rect b="b" l="l" r="r" t="t"/>
              <a:pathLst>
                <a:path extrusionOk="0" h="2280" w="6172">
                  <a:moveTo>
                    <a:pt x="3101" y="0"/>
                  </a:moveTo>
                  <a:lnTo>
                    <a:pt x="2949" y="213"/>
                  </a:lnTo>
                  <a:cubicBezTo>
                    <a:pt x="2220" y="1186"/>
                    <a:pt x="1126" y="1824"/>
                    <a:pt x="1" y="2280"/>
                  </a:cubicBezTo>
                  <a:lnTo>
                    <a:pt x="1" y="2280"/>
                  </a:lnTo>
                  <a:cubicBezTo>
                    <a:pt x="974" y="2128"/>
                    <a:pt x="1886" y="1733"/>
                    <a:pt x="2585" y="1125"/>
                  </a:cubicBezTo>
                  <a:cubicBezTo>
                    <a:pt x="2766" y="966"/>
                    <a:pt x="2930" y="791"/>
                    <a:pt x="3090" y="611"/>
                  </a:cubicBezTo>
                  <a:lnTo>
                    <a:pt x="3090" y="611"/>
                  </a:lnTo>
                  <a:cubicBezTo>
                    <a:pt x="3854" y="1561"/>
                    <a:pt x="4999" y="2108"/>
                    <a:pt x="6171" y="2280"/>
                  </a:cubicBezTo>
                  <a:cubicBezTo>
                    <a:pt x="4986" y="1794"/>
                    <a:pt x="3800" y="1095"/>
                    <a:pt x="31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" name="Google Shape;411;p22"/>
            <p:cNvSpPr/>
            <p:nvPr/>
          </p:nvSpPr>
          <p:spPr>
            <a:xfrm>
              <a:off x="7992806" y="2578133"/>
              <a:ext cx="265900" cy="94486"/>
            </a:xfrm>
            <a:custGeom>
              <a:rect b="b" l="l" r="r" t="t"/>
              <a:pathLst>
                <a:path extrusionOk="0" h="2949" w="8299">
                  <a:moveTo>
                    <a:pt x="4165" y="0"/>
                  </a:moveTo>
                  <a:lnTo>
                    <a:pt x="4013" y="213"/>
                  </a:lnTo>
                  <a:cubicBezTo>
                    <a:pt x="3010" y="1520"/>
                    <a:pt x="1520" y="2371"/>
                    <a:pt x="1" y="2949"/>
                  </a:cubicBezTo>
                  <a:cubicBezTo>
                    <a:pt x="426" y="2858"/>
                    <a:pt x="821" y="2736"/>
                    <a:pt x="1247" y="2584"/>
                  </a:cubicBezTo>
                  <a:cubicBezTo>
                    <a:pt x="2328" y="2157"/>
                    <a:pt x="3409" y="1544"/>
                    <a:pt x="4167" y="594"/>
                  </a:cubicBezTo>
                  <a:lnTo>
                    <a:pt x="4167" y="594"/>
                  </a:lnTo>
                  <a:cubicBezTo>
                    <a:pt x="5199" y="1872"/>
                    <a:pt x="6708" y="2631"/>
                    <a:pt x="8299" y="2949"/>
                  </a:cubicBezTo>
                  <a:cubicBezTo>
                    <a:pt x="6657" y="2341"/>
                    <a:pt x="5107" y="1429"/>
                    <a:pt x="41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" name="Google Shape;412;p22"/>
            <p:cNvSpPr/>
            <p:nvPr/>
          </p:nvSpPr>
          <p:spPr>
            <a:xfrm>
              <a:off x="7958714" y="2800176"/>
              <a:ext cx="332127" cy="112044"/>
            </a:xfrm>
            <a:custGeom>
              <a:rect b="b" l="l" r="r" t="t"/>
              <a:pathLst>
                <a:path extrusionOk="0" h="3497" w="10366">
                  <a:moveTo>
                    <a:pt x="4803" y="1"/>
                  </a:moveTo>
                  <a:cubicBezTo>
                    <a:pt x="4857" y="76"/>
                    <a:pt x="4911" y="151"/>
                    <a:pt x="4967" y="225"/>
                  </a:cubicBezTo>
                  <a:lnTo>
                    <a:pt x="4967" y="225"/>
                  </a:lnTo>
                  <a:cubicBezTo>
                    <a:pt x="3749" y="1778"/>
                    <a:pt x="1875" y="2812"/>
                    <a:pt x="1" y="3496"/>
                  </a:cubicBezTo>
                  <a:cubicBezTo>
                    <a:pt x="1034" y="3283"/>
                    <a:pt x="2037" y="2888"/>
                    <a:pt x="2949" y="2402"/>
                  </a:cubicBezTo>
                  <a:cubicBezTo>
                    <a:pt x="3825" y="1926"/>
                    <a:pt x="4578" y="1265"/>
                    <a:pt x="5189" y="503"/>
                  </a:cubicBezTo>
                  <a:lnTo>
                    <a:pt x="5189" y="503"/>
                  </a:lnTo>
                  <a:cubicBezTo>
                    <a:pt x="6498" y="2070"/>
                    <a:pt x="8382" y="3080"/>
                    <a:pt x="10366" y="3466"/>
                  </a:cubicBezTo>
                  <a:cubicBezTo>
                    <a:pt x="8484" y="2779"/>
                    <a:pt x="6662" y="1769"/>
                    <a:pt x="5417" y="207"/>
                  </a:cubicBezTo>
                  <a:lnTo>
                    <a:pt x="5417" y="207"/>
                  </a:lnTo>
                  <a:cubicBezTo>
                    <a:pt x="5467" y="139"/>
                    <a:pt x="5515" y="70"/>
                    <a:pt x="5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" name="Google Shape;413;p22"/>
            <p:cNvSpPr/>
            <p:nvPr/>
          </p:nvSpPr>
          <p:spPr>
            <a:xfrm>
              <a:off x="7945097" y="3029044"/>
              <a:ext cx="362308" cy="126622"/>
            </a:xfrm>
            <a:custGeom>
              <a:rect b="b" l="l" r="r" t="t"/>
              <a:pathLst>
                <a:path extrusionOk="0" h="3952" w="11308">
                  <a:moveTo>
                    <a:pt x="5623" y="0"/>
                  </a:moveTo>
                  <a:cubicBezTo>
                    <a:pt x="4924" y="973"/>
                    <a:pt x="4043" y="1824"/>
                    <a:pt x="3040" y="2463"/>
                  </a:cubicBezTo>
                  <a:cubicBezTo>
                    <a:pt x="2067" y="3070"/>
                    <a:pt x="1064" y="3526"/>
                    <a:pt x="0" y="3891"/>
                  </a:cubicBezTo>
                  <a:cubicBezTo>
                    <a:pt x="517" y="3830"/>
                    <a:pt x="1094" y="3648"/>
                    <a:pt x="1611" y="3466"/>
                  </a:cubicBezTo>
                  <a:cubicBezTo>
                    <a:pt x="3174" y="2887"/>
                    <a:pt x="4626" y="1950"/>
                    <a:pt x="5654" y="655"/>
                  </a:cubicBezTo>
                  <a:lnTo>
                    <a:pt x="5654" y="655"/>
                  </a:lnTo>
                  <a:cubicBezTo>
                    <a:pt x="7028" y="2395"/>
                    <a:pt x="9139" y="3512"/>
                    <a:pt x="11307" y="3952"/>
                  </a:cubicBezTo>
                  <a:cubicBezTo>
                    <a:pt x="9119" y="3192"/>
                    <a:pt x="6991" y="1976"/>
                    <a:pt x="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14" name="Google Shape;414;p22"/>
          <p:cNvGrpSpPr/>
          <p:nvPr/>
        </p:nvGrpSpPr>
        <p:grpSpPr>
          <a:xfrm flipH="1">
            <a:off x="0" y="-2275"/>
            <a:ext cx="9144463" cy="5170375"/>
            <a:chOff x="0" y="-2275"/>
            <a:chExt cx="9144463" cy="5170375"/>
          </a:xfrm>
        </p:grpSpPr>
        <p:sp>
          <p:nvSpPr>
            <p:cNvPr id="415" name="Google Shape;415;p22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16" name="Google Shape;416;p22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417" name="Google Shape;417;p22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18" name="Google Shape;418;p22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19" name="Google Shape;419;p22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420" name="Google Shape;420;p22"/>
          <p:cNvSpPr/>
          <p:nvPr/>
        </p:nvSpPr>
        <p:spPr>
          <a:xfrm rot="10800000">
            <a:off x="8078092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1" name="Google Shape;421;p22"/>
          <p:cNvSpPr/>
          <p:nvPr/>
        </p:nvSpPr>
        <p:spPr>
          <a:xfrm flipH="1" rot="10800000">
            <a:off x="360525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22"/>
          <p:cNvSpPr/>
          <p:nvPr/>
        </p:nvSpPr>
        <p:spPr>
          <a:xfrm>
            <a:off x="709992" y="360049"/>
            <a:ext cx="7713994" cy="731019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22"/>
          <p:cNvSpPr txBox="1"/>
          <p:nvPr>
            <p:ph type="title"/>
          </p:nvPr>
        </p:nvSpPr>
        <p:spPr>
          <a:xfrm>
            <a:off x="715100" y="2138680"/>
            <a:ext cx="32421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424" name="Google Shape;424;p22"/>
          <p:cNvSpPr txBox="1"/>
          <p:nvPr>
            <p:ph idx="1" type="subTitle"/>
          </p:nvPr>
        </p:nvSpPr>
        <p:spPr>
          <a:xfrm>
            <a:off x="1167950" y="2544200"/>
            <a:ext cx="2336400" cy="7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5" name="Google Shape;425;p22"/>
          <p:cNvSpPr txBox="1"/>
          <p:nvPr>
            <p:ph idx="2" type="title"/>
          </p:nvPr>
        </p:nvSpPr>
        <p:spPr>
          <a:xfrm>
            <a:off x="2950949" y="3351455"/>
            <a:ext cx="32421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426" name="Google Shape;426;p22"/>
          <p:cNvSpPr txBox="1"/>
          <p:nvPr>
            <p:ph idx="3" type="subTitle"/>
          </p:nvPr>
        </p:nvSpPr>
        <p:spPr>
          <a:xfrm>
            <a:off x="3403800" y="3756227"/>
            <a:ext cx="2336400" cy="7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7" name="Google Shape;427;p22"/>
          <p:cNvSpPr txBox="1"/>
          <p:nvPr>
            <p:ph idx="4" type="title"/>
          </p:nvPr>
        </p:nvSpPr>
        <p:spPr>
          <a:xfrm>
            <a:off x="5186797" y="2138680"/>
            <a:ext cx="32421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428" name="Google Shape;428;p22"/>
          <p:cNvSpPr txBox="1"/>
          <p:nvPr>
            <p:ph idx="5" type="subTitle"/>
          </p:nvPr>
        </p:nvSpPr>
        <p:spPr>
          <a:xfrm>
            <a:off x="5639650" y="2544200"/>
            <a:ext cx="2336400" cy="77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9" name="Google Shape;429;p22"/>
          <p:cNvSpPr txBox="1"/>
          <p:nvPr>
            <p:ph idx="6"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columns">
  <p:cSld name="BLANK_1_1_1_1_1">
    <p:bg>
      <p:bgPr>
        <a:solidFill>
          <a:schemeClr val="dk2"/>
        </a:solidFill>
      </p:bgPr>
    </p:bg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1" name="Google Shape;431;p23"/>
          <p:cNvGrpSpPr/>
          <p:nvPr/>
        </p:nvGrpSpPr>
        <p:grpSpPr>
          <a:xfrm>
            <a:off x="8206096" y="3933829"/>
            <a:ext cx="763182" cy="990778"/>
            <a:chOff x="7896395" y="2931159"/>
            <a:chExt cx="1233924" cy="1601904"/>
          </a:xfrm>
        </p:grpSpPr>
        <p:sp>
          <p:nvSpPr>
            <p:cNvPr id="432" name="Google Shape;432;p23"/>
            <p:cNvSpPr/>
            <p:nvPr/>
          </p:nvSpPr>
          <p:spPr>
            <a:xfrm>
              <a:off x="7896395" y="2931159"/>
              <a:ext cx="1233924" cy="1601904"/>
            </a:xfrm>
            <a:custGeom>
              <a:rect b="b" l="l" r="r" t="t"/>
              <a:pathLst>
                <a:path extrusionOk="0" h="49997" w="38512">
                  <a:moveTo>
                    <a:pt x="31743" y="1"/>
                  </a:moveTo>
                  <a:cubicBezTo>
                    <a:pt x="29890" y="1"/>
                    <a:pt x="27848" y="368"/>
                    <a:pt x="25746" y="1384"/>
                  </a:cubicBezTo>
                  <a:cubicBezTo>
                    <a:pt x="18116" y="5062"/>
                    <a:pt x="18755" y="15943"/>
                    <a:pt x="18755" y="15943"/>
                  </a:cubicBezTo>
                  <a:cubicBezTo>
                    <a:pt x="18755" y="15943"/>
                    <a:pt x="17272" y="15499"/>
                    <a:pt x="15130" y="15499"/>
                  </a:cubicBezTo>
                  <a:cubicBezTo>
                    <a:pt x="12453" y="15499"/>
                    <a:pt x="8748" y="16193"/>
                    <a:pt x="5624" y="19317"/>
                  </a:cubicBezTo>
                  <a:cubicBezTo>
                    <a:pt x="0" y="24940"/>
                    <a:pt x="6231" y="32418"/>
                    <a:pt x="6231" y="32418"/>
                  </a:cubicBezTo>
                  <a:cubicBezTo>
                    <a:pt x="6231" y="32418"/>
                    <a:pt x="1155" y="36855"/>
                    <a:pt x="2523" y="42600"/>
                  </a:cubicBezTo>
                  <a:cubicBezTo>
                    <a:pt x="3731" y="47482"/>
                    <a:pt x="8414" y="49997"/>
                    <a:pt x="12294" y="49997"/>
                  </a:cubicBezTo>
                  <a:cubicBezTo>
                    <a:pt x="13004" y="49997"/>
                    <a:pt x="13687" y="49912"/>
                    <a:pt x="14317" y="49743"/>
                  </a:cubicBezTo>
                  <a:lnTo>
                    <a:pt x="38512" y="47463"/>
                  </a:lnTo>
                  <a:lnTo>
                    <a:pt x="38512" y="1597"/>
                  </a:lnTo>
                  <a:cubicBezTo>
                    <a:pt x="37017" y="877"/>
                    <a:pt x="34605" y="1"/>
                    <a:pt x="317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3" name="Google Shape;433;p23"/>
            <p:cNvSpPr/>
            <p:nvPr/>
          </p:nvSpPr>
          <p:spPr>
            <a:xfrm>
              <a:off x="8264512" y="3194599"/>
              <a:ext cx="784019" cy="1026498"/>
            </a:xfrm>
            <a:custGeom>
              <a:rect b="b" l="l" r="r" t="t"/>
              <a:pathLst>
                <a:path extrusionOk="0" fill="none" h="32038" w="24470">
                  <a:moveTo>
                    <a:pt x="15746" y="1"/>
                  </a:moveTo>
                  <a:cubicBezTo>
                    <a:pt x="15746" y="1"/>
                    <a:pt x="21916" y="11521"/>
                    <a:pt x="24469" y="32038"/>
                  </a:cubicBezTo>
                  <a:cubicBezTo>
                    <a:pt x="24469" y="32038"/>
                    <a:pt x="9241" y="28117"/>
                    <a:pt x="1" y="19363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4" name="Google Shape;434;p23"/>
            <p:cNvSpPr/>
            <p:nvPr/>
          </p:nvSpPr>
          <p:spPr>
            <a:xfrm>
              <a:off x="8627790" y="3279347"/>
              <a:ext cx="268816" cy="242511"/>
            </a:xfrm>
            <a:custGeom>
              <a:rect b="b" l="l" r="r" t="t"/>
              <a:pathLst>
                <a:path extrusionOk="0" fill="none" h="7569" w="8390">
                  <a:moveTo>
                    <a:pt x="1" y="0"/>
                  </a:moveTo>
                  <a:cubicBezTo>
                    <a:pt x="1" y="0"/>
                    <a:pt x="3770" y="7569"/>
                    <a:pt x="8390" y="7356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5" name="Google Shape;435;p23"/>
            <p:cNvSpPr/>
            <p:nvPr/>
          </p:nvSpPr>
          <p:spPr>
            <a:xfrm>
              <a:off x="8330740" y="3661113"/>
              <a:ext cx="173400" cy="285380"/>
            </a:xfrm>
            <a:custGeom>
              <a:rect b="b" l="l" r="r" t="t"/>
              <a:pathLst>
                <a:path extrusionOk="0" fill="none" h="8907" w="5412">
                  <a:moveTo>
                    <a:pt x="1" y="0"/>
                  </a:moveTo>
                  <a:cubicBezTo>
                    <a:pt x="1" y="0"/>
                    <a:pt x="5411" y="4955"/>
                    <a:pt x="3223" y="8906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6" name="Google Shape;436;p23"/>
            <p:cNvSpPr/>
            <p:nvPr/>
          </p:nvSpPr>
          <p:spPr>
            <a:xfrm>
              <a:off x="8657973" y="3746822"/>
              <a:ext cx="194803" cy="373010"/>
            </a:xfrm>
            <a:custGeom>
              <a:rect b="b" l="l" r="r" t="t"/>
              <a:pathLst>
                <a:path extrusionOk="0" fill="none" h="11642" w="6080">
                  <a:moveTo>
                    <a:pt x="1" y="0"/>
                  </a:moveTo>
                  <a:cubicBezTo>
                    <a:pt x="1" y="0"/>
                    <a:pt x="6080" y="4195"/>
                    <a:pt x="3284" y="11642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7" name="Google Shape;437;p23"/>
            <p:cNvSpPr/>
            <p:nvPr/>
          </p:nvSpPr>
          <p:spPr>
            <a:xfrm>
              <a:off x="8201231" y="3998086"/>
              <a:ext cx="403223" cy="216206"/>
            </a:xfrm>
            <a:custGeom>
              <a:rect b="b" l="l" r="r" t="t"/>
              <a:pathLst>
                <a:path extrusionOk="0" fill="none" h="6748" w="12585">
                  <a:moveTo>
                    <a:pt x="0" y="0"/>
                  </a:moveTo>
                  <a:cubicBezTo>
                    <a:pt x="0" y="0"/>
                    <a:pt x="7690" y="6748"/>
                    <a:pt x="12584" y="1520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38" name="Google Shape;438;p23"/>
          <p:cNvSpPr/>
          <p:nvPr/>
        </p:nvSpPr>
        <p:spPr>
          <a:xfrm flipH="1">
            <a:off x="-5" y="3981273"/>
            <a:ext cx="2280864" cy="1245459"/>
          </a:xfrm>
          <a:custGeom>
            <a:rect b="b" l="l" r="r" t="t"/>
            <a:pathLst>
              <a:path extrusionOk="0" h="38872" w="71188">
                <a:moveTo>
                  <a:pt x="63970" y="0"/>
                </a:moveTo>
                <a:cubicBezTo>
                  <a:pt x="63602" y="0"/>
                  <a:pt x="63222" y="18"/>
                  <a:pt x="62829" y="56"/>
                </a:cubicBezTo>
                <a:cubicBezTo>
                  <a:pt x="55504" y="725"/>
                  <a:pt x="52312" y="9236"/>
                  <a:pt x="52312" y="9236"/>
                </a:cubicBezTo>
                <a:cubicBezTo>
                  <a:pt x="52312" y="9236"/>
                  <a:pt x="50183" y="7736"/>
                  <a:pt x="48386" y="7736"/>
                </a:cubicBezTo>
                <a:cubicBezTo>
                  <a:pt x="48169" y="7736"/>
                  <a:pt x="47956" y="7758"/>
                  <a:pt x="47753" y="7807"/>
                </a:cubicBezTo>
                <a:cubicBezTo>
                  <a:pt x="45838" y="8263"/>
                  <a:pt x="45747" y="12823"/>
                  <a:pt x="45747" y="12823"/>
                </a:cubicBezTo>
                <a:cubicBezTo>
                  <a:pt x="45747" y="12823"/>
                  <a:pt x="42869" y="11256"/>
                  <a:pt x="38843" y="11256"/>
                </a:cubicBezTo>
                <a:cubicBezTo>
                  <a:pt x="36830" y="11256"/>
                  <a:pt x="34531" y="11647"/>
                  <a:pt x="32160" y="12823"/>
                </a:cubicBezTo>
                <a:cubicBezTo>
                  <a:pt x="25047" y="16348"/>
                  <a:pt x="25229" y="22823"/>
                  <a:pt x="25229" y="22823"/>
                </a:cubicBezTo>
                <a:cubicBezTo>
                  <a:pt x="25229" y="22823"/>
                  <a:pt x="23394" y="20812"/>
                  <a:pt x="21297" y="20812"/>
                </a:cubicBezTo>
                <a:cubicBezTo>
                  <a:pt x="20921" y="20812"/>
                  <a:pt x="20537" y="20877"/>
                  <a:pt x="20153" y="21029"/>
                </a:cubicBezTo>
                <a:cubicBezTo>
                  <a:pt x="17630" y="22063"/>
                  <a:pt x="19302" y="25194"/>
                  <a:pt x="19302" y="25194"/>
                </a:cubicBezTo>
                <a:cubicBezTo>
                  <a:pt x="19302" y="25194"/>
                  <a:pt x="17096" y="24427"/>
                  <a:pt x="14117" y="24427"/>
                </a:cubicBezTo>
                <a:cubicBezTo>
                  <a:pt x="11469" y="24427"/>
                  <a:pt x="8211" y="25033"/>
                  <a:pt x="5351" y="27321"/>
                </a:cubicBezTo>
                <a:cubicBezTo>
                  <a:pt x="791" y="30969"/>
                  <a:pt x="1" y="35589"/>
                  <a:pt x="487" y="38872"/>
                </a:cubicBezTo>
                <a:lnTo>
                  <a:pt x="71188" y="38872"/>
                </a:lnTo>
                <a:lnTo>
                  <a:pt x="71188" y="3066"/>
                </a:lnTo>
                <a:cubicBezTo>
                  <a:pt x="69760" y="1583"/>
                  <a:pt x="67413" y="0"/>
                  <a:pt x="63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39" name="Google Shape;439;p23"/>
          <p:cNvGrpSpPr/>
          <p:nvPr/>
        </p:nvGrpSpPr>
        <p:grpSpPr>
          <a:xfrm flipH="1">
            <a:off x="120842" y="360336"/>
            <a:ext cx="8781445" cy="4439068"/>
            <a:chOff x="120843" y="360336"/>
            <a:chExt cx="8781445" cy="4439068"/>
          </a:xfrm>
        </p:grpSpPr>
        <p:sp>
          <p:nvSpPr>
            <p:cNvPr id="440" name="Google Shape;440;p23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1" name="Google Shape;441;p23"/>
            <p:cNvSpPr/>
            <p:nvPr/>
          </p:nvSpPr>
          <p:spPr>
            <a:xfrm>
              <a:off x="4829218" y="28549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2" name="Google Shape;442;p23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3" name="Google Shape;443;p23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4" name="Google Shape;444;p23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5" name="Google Shape;445;p23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6" name="Google Shape;446;p23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7" name="Google Shape;447;p23"/>
            <p:cNvSpPr/>
            <p:nvPr/>
          </p:nvSpPr>
          <p:spPr>
            <a:xfrm>
              <a:off x="496143" y="3289950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8" name="Google Shape;448;p23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9" name="Google Shape;449;p23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0" name="Google Shape;450;p23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1" name="Google Shape;451;p23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2" name="Google Shape;452;p23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3" name="Google Shape;453;p23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4" name="Google Shape;454;p23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5" name="Google Shape;455;p23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6" name="Google Shape;456;p23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7" name="Google Shape;457;p23"/>
            <p:cNvSpPr/>
            <p:nvPr/>
          </p:nvSpPr>
          <p:spPr>
            <a:xfrm>
              <a:off x="5189558" y="1405188"/>
              <a:ext cx="105166" cy="10502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8" name="Google Shape;458;p23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9" name="Google Shape;459;p23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0" name="Google Shape;460;p23"/>
            <p:cNvSpPr/>
            <p:nvPr/>
          </p:nvSpPr>
          <p:spPr>
            <a:xfrm>
              <a:off x="1776043" y="44159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61" name="Google Shape;461;p23"/>
          <p:cNvSpPr/>
          <p:nvPr/>
        </p:nvSpPr>
        <p:spPr>
          <a:xfrm>
            <a:off x="0" y="4570767"/>
            <a:ext cx="9130118" cy="588162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62" name="Google Shape;462;p23"/>
          <p:cNvGrpSpPr/>
          <p:nvPr/>
        </p:nvGrpSpPr>
        <p:grpSpPr>
          <a:xfrm>
            <a:off x="0" y="-2275"/>
            <a:ext cx="9144463" cy="5170375"/>
            <a:chOff x="0" y="-2275"/>
            <a:chExt cx="9144463" cy="5170375"/>
          </a:xfrm>
        </p:grpSpPr>
        <p:sp>
          <p:nvSpPr>
            <p:cNvPr id="463" name="Google Shape;463;p23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64" name="Google Shape;464;p23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465" name="Google Shape;465;p23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6" name="Google Shape;466;p23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67" name="Google Shape;467;p23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468" name="Google Shape;468;p23"/>
          <p:cNvSpPr/>
          <p:nvPr/>
        </p:nvSpPr>
        <p:spPr>
          <a:xfrm rot="10800000">
            <a:off x="8078092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23"/>
          <p:cNvSpPr/>
          <p:nvPr/>
        </p:nvSpPr>
        <p:spPr>
          <a:xfrm flipH="1" rot="10800000">
            <a:off x="360525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23"/>
          <p:cNvSpPr/>
          <p:nvPr/>
        </p:nvSpPr>
        <p:spPr>
          <a:xfrm>
            <a:off x="709992" y="360049"/>
            <a:ext cx="7713994" cy="731019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1" name="Google Shape;471;p23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472" name="Google Shape;472;p23"/>
          <p:cNvSpPr txBox="1"/>
          <p:nvPr>
            <p:ph idx="2" type="title"/>
          </p:nvPr>
        </p:nvSpPr>
        <p:spPr>
          <a:xfrm>
            <a:off x="716925" y="1682850"/>
            <a:ext cx="24930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473" name="Google Shape;473;p23"/>
          <p:cNvSpPr txBox="1"/>
          <p:nvPr>
            <p:ph idx="1" type="subTitle"/>
          </p:nvPr>
        </p:nvSpPr>
        <p:spPr>
          <a:xfrm>
            <a:off x="932300" y="2269375"/>
            <a:ext cx="19860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24242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/>
        </p:txBody>
      </p:sp>
      <p:sp>
        <p:nvSpPr>
          <p:cNvPr id="474" name="Google Shape;474;p23"/>
          <p:cNvSpPr txBox="1"/>
          <p:nvPr>
            <p:ph idx="3" type="title"/>
          </p:nvPr>
        </p:nvSpPr>
        <p:spPr>
          <a:xfrm>
            <a:off x="3305100" y="1682850"/>
            <a:ext cx="25338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475" name="Google Shape;475;p23"/>
          <p:cNvSpPr txBox="1"/>
          <p:nvPr>
            <p:ph idx="4" type="subTitle"/>
          </p:nvPr>
        </p:nvSpPr>
        <p:spPr>
          <a:xfrm>
            <a:off x="3588473" y="2269375"/>
            <a:ext cx="19860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24242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/>
        </p:txBody>
      </p:sp>
      <p:sp>
        <p:nvSpPr>
          <p:cNvPr id="476" name="Google Shape;476;p23"/>
          <p:cNvSpPr txBox="1"/>
          <p:nvPr>
            <p:ph idx="5" type="title"/>
          </p:nvPr>
        </p:nvSpPr>
        <p:spPr>
          <a:xfrm>
            <a:off x="716925" y="3116250"/>
            <a:ext cx="24930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477" name="Google Shape;477;p23"/>
          <p:cNvSpPr txBox="1"/>
          <p:nvPr>
            <p:ph idx="6" type="subTitle"/>
          </p:nvPr>
        </p:nvSpPr>
        <p:spPr>
          <a:xfrm>
            <a:off x="932300" y="3702775"/>
            <a:ext cx="19860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24242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/>
        </p:txBody>
      </p:sp>
      <p:sp>
        <p:nvSpPr>
          <p:cNvPr id="478" name="Google Shape;478;p23"/>
          <p:cNvSpPr txBox="1"/>
          <p:nvPr>
            <p:ph idx="7" type="title"/>
          </p:nvPr>
        </p:nvSpPr>
        <p:spPr>
          <a:xfrm>
            <a:off x="3305100" y="3116250"/>
            <a:ext cx="25338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479" name="Google Shape;479;p23"/>
          <p:cNvSpPr txBox="1"/>
          <p:nvPr>
            <p:ph idx="8" type="subTitle"/>
          </p:nvPr>
        </p:nvSpPr>
        <p:spPr>
          <a:xfrm>
            <a:off x="3588473" y="3702775"/>
            <a:ext cx="19860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24242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/>
        </p:txBody>
      </p:sp>
      <p:sp>
        <p:nvSpPr>
          <p:cNvPr id="480" name="Google Shape;480;p23"/>
          <p:cNvSpPr txBox="1"/>
          <p:nvPr>
            <p:ph idx="9" type="title"/>
          </p:nvPr>
        </p:nvSpPr>
        <p:spPr>
          <a:xfrm>
            <a:off x="5934075" y="1682850"/>
            <a:ext cx="24930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481" name="Google Shape;481;p23"/>
          <p:cNvSpPr txBox="1"/>
          <p:nvPr>
            <p:ph idx="13" type="subTitle"/>
          </p:nvPr>
        </p:nvSpPr>
        <p:spPr>
          <a:xfrm>
            <a:off x="6225577" y="2269375"/>
            <a:ext cx="19860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24242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/>
        </p:txBody>
      </p:sp>
      <p:sp>
        <p:nvSpPr>
          <p:cNvPr id="482" name="Google Shape;482;p23"/>
          <p:cNvSpPr txBox="1"/>
          <p:nvPr>
            <p:ph idx="14" type="title"/>
          </p:nvPr>
        </p:nvSpPr>
        <p:spPr>
          <a:xfrm>
            <a:off x="5934075" y="3116250"/>
            <a:ext cx="24930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483" name="Google Shape;483;p23"/>
          <p:cNvSpPr txBox="1"/>
          <p:nvPr>
            <p:ph idx="15" type="subTitle"/>
          </p:nvPr>
        </p:nvSpPr>
        <p:spPr>
          <a:xfrm>
            <a:off x="6225577" y="3702775"/>
            <a:ext cx="19860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24242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bg>
      <p:bgPr>
        <a:solidFill>
          <a:schemeClr val="dk2"/>
        </a:solidFill>
      </p:bgPr>
    </p:bg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24"/>
          <p:cNvSpPr/>
          <p:nvPr/>
        </p:nvSpPr>
        <p:spPr>
          <a:xfrm flipH="1">
            <a:off x="14344" y="4570767"/>
            <a:ext cx="9130118" cy="588162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86" name="Google Shape;486;p24"/>
          <p:cNvGrpSpPr/>
          <p:nvPr/>
        </p:nvGrpSpPr>
        <p:grpSpPr>
          <a:xfrm flipH="1">
            <a:off x="0" y="-2275"/>
            <a:ext cx="9144463" cy="5170375"/>
            <a:chOff x="0" y="-2275"/>
            <a:chExt cx="9144463" cy="5170375"/>
          </a:xfrm>
        </p:grpSpPr>
        <p:sp>
          <p:nvSpPr>
            <p:cNvPr id="487" name="Google Shape;487;p24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88" name="Google Shape;488;p24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489" name="Google Shape;489;p24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0" name="Google Shape;490;p24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1" name="Google Shape;491;p24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492" name="Google Shape;492;p24"/>
          <p:cNvGrpSpPr/>
          <p:nvPr/>
        </p:nvGrpSpPr>
        <p:grpSpPr>
          <a:xfrm flipH="1">
            <a:off x="184808" y="4154017"/>
            <a:ext cx="705435" cy="915808"/>
            <a:chOff x="7896395" y="2931159"/>
            <a:chExt cx="1233924" cy="1601904"/>
          </a:xfrm>
        </p:grpSpPr>
        <p:sp>
          <p:nvSpPr>
            <p:cNvPr id="493" name="Google Shape;493;p24"/>
            <p:cNvSpPr/>
            <p:nvPr/>
          </p:nvSpPr>
          <p:spPr>
            <a:xfrm>
              <a:off x="7896395" y="2931159"/>
              <a:ext cx="1233924" cy="1601904"/>
            </a:xfrm>
            <a:custGeom>
              <a:rect b="b" l="l" r="r" t="t"/>
              <a:pathLst>
                <a:path extrusionOk="0" h="49997" w="38512">
                  <a:moveTo>
                    <a:pt x="31743" y="1"/>
                  </a:moveTo>
                  <a:cubicBezTo>
                    <a:pt x="29890" y="1"/>
                    <a:pt x="27848" y="368"/>
                    <a:pt x="25746" y="1384"/>
                  </a:cubicBezTo>
                  <a:cubicBezTo>
                    <a:pt x="18116" y="5062"/>
                    <a:pt x="18755" y="15943"/>
                    <a:pt x="18755" y="15943"/>
                  </a:cubicBezTo>
                  <a:cubicBezTo>
                    <a:pt x="18755" y="15943"/>
                    <a:pt x="17272" y="15499"/>
                    <a:pt x="15130" y="15499"/>
                  </a:cubicBezTo>
                  <a:cubicBezTo>
                    <a:pt x="12453" y="15499"/>
                    <a:pt x="8748" y="16193"/>
                    <a:pt x="5624" y="19317"/>
                  </a:cubicBezTo>
                  <a:cubicBezTo>
                    <a:pt x="0" y="24940"/>
                    <a:pt x="6231" y="32418"/>
                    <a:pt x="6231" y="32418"/>
                  </a:cubicBezTo>
                  <a:cubicBezTo>
                    <a:pt x="6231" y="32418"/>
                    <a:pt x="1155" y="36855"/>
                    <a:pt x="2523" y="42600"/>
                  </a:cubicBezTo>
                  <a:cubicBezTo>
                    <a:pt x="3731" y="47482"/>
                    <a:pt x="8414" y="49997"/>
                    <a:pt x="12294" y="49997"/>
                  </a:cubicBezTo>
                  <a:cubicBezTo>
                    <a:pt x="13004" y="49997"/>
                    <a:pt x="13687" y="49912"/>
                    <a:pt x="14317" y="49743"/>
                  </a:cubicBezTo>
                  <a:lnTo>
                    <a:pt x="38512" y="47463"/>
                  </a:lnTo>
                  <a:lnTo>
                    <a:pt x="38512" y="1597"/>
                  </a:lnTo>
                  <a:cubicBezTo>
                    <a:pt x="37017" y="877"/>
                    <a:pt x="34605" y="1"/>
                    <a:pt x="317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4" name="Google Shape;494;p24"/>
            <p:cNvSpPr/>
            <p:nvPr/>
          </p:nvSpPr>
          <p:spPr>
            <a:xfrm>
              <a:off x="8264512" y="3194599"/>
              <a:ext cx="784019" cy="1026498"/>
            </a:xfrm>
            <a:custGeom>
              <a:rect b="b" l="l" r="r" t="t"/>
              <a:pathLst>
                <a:path extrusionOk="0" fill="none" h="32038" w="24470">
                  <a:moveTo>
                    <a:pt x="15746" y="1"/>
                  </a:moveTo>
                  <a:cubicBezTo>
                    <a:pt x="15746" y="1"/>
                    <a:pt x="21916" y="11521"/>
                    <a:pt x="24469" y="32038"/>
                  </a:cubicBezTo>
                  <a:cubicBezTo>
                    <a:pt x="24469" y="32038"/>
                    <a:pt x="9241" y="28117"/>
                    <a:pt x="1" y="19363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5" name="Google Shape;495;p24"/>
            <p:cNvSpPr/>
            <p:nvPr/>
          </p:nvSpPr>
          <p:spPr>
            <a:xfrm>
              <a:off x="8627790" y="3279347"/>
              <a:ext cx="268816" cy="242511"/>
            </a:xfrm>
            <a:custGeom>
              <a:rect b="b" l="l" r="r" t="t"/>
              <a:pathLst>
                <a:path extrusionOk="0" fill="none" h="7569" w="8390">
                  <a:moveTo>
                    <a:pt x="1" y="0"/>
                  </a:moveTo>
                  <a:cubicBezTo>
                    <a:pt x="1" y="0"/>
                    <a:pt x="3770" y="7569"/>
                    <a:pt x="8390" y="7356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6" name="Google Shape;496;p24"/>
            <p:cNvSpPr/>
            <p:nvPr/>
          </p:nvSpPr>
          <p:spPr>
            <a:xfrm>
              <a:off x="8330740" y="3661113"/>
              <a:ext cx="173400" cy="285380"/>
            </a:xfrm>
            <a:custGeom>
              <a:rect b="b" l="l" r="r" t="t"/>
              <a:pathLst>
                <a:path extrusionOk="0" fill="none" h="8907" w="5412">
                  <a:moveTo>
                    <a:pt x="1" y="0"/>
                  </a:moveTo>
                  <a:cubicBezTo>
                    <a:pt x="1" y="0"/>
                    <a:pt x="5411" y="4955"/>
                    <a:pt x="3223" y="8906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7" name="Google Shape;497;p24"/>
            <p:cNvSpPr/>
            <p:nvPr/>
          </p:nvSpPr>
          <p:spPr>
            <a:xfrm>
              <a:off x="8657973" y="3746822"/>
              <a:ext cx="194803" cy="373010"/>
            </a:xfrm>
            <a:custGeom>
              <a:rect b="b" l="l" r="r" t="t"/>
              <a:pathLst>
                <a:path extrusionOk="0" fill="none" h="11642" w="6080">
                  <a:moveTo>
                    <a:pt x="1" y="0"/>
                  </a:moveTo>
                  <a:cubicBezTo>
                    <a:pt x="1" y="0"/>
                    <a:pt x="6080" y="4195"/>
                    <a:pt x="3284" y="11642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8" name="Google Shape;498;p24"/>
            <p:cNvSpPr/>
            <p:nvPr/>
          </p:nvSpPr>
          <p:spPr>
            <a:xfrm>
              <a:off x="8201231" y="3998086"/>
              <a:ext cx="403223" cy="216206"/>
            </a:xfrm>
            <a:custGeom>
              <a:rect b="b" l="l" r="r" t="t"/>
              <a:pathLst>
                <a:path extrusionOk="0" fill="none" h="6748" w="12585">
                  <a:moveTo>
                    <a:pt x="0" y="0"/>
                  </a:moveTo>
                  <a:cubicBezTo>
                    <a:pt x="0" y="0"/>
                    <a:pt x="7690" y="6748"/>
                    <a:pt x="12584" y="1520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99" name="Google Shape;499;p24"/>
          <p:cNvSpPr/>
          <p:nvPr/>
        </p:nvSpPr>
        <p:spPr>
          <a:xfrm>
            <a:off x="7188465" y="4158920"/>
            <a:ext cx="1955534" cy="1067814"/>
          </a:xfrm>
          <a:custGeom>
            <a:rect b="b" l="l" r="r" t="t"/>
            <a:pathLst>
              <a:path extrusionOk="0" h="38872" w="71188">
                <a:moveTo>
                  <a:pt x="63970" y="0"/>
                </a:moveTo>
                <a:cubicBezTo>
                  <a:pt x="63602" y="0"/>
                  <a:pt x="63222" y="18"/>
                  <a:pt x="62829" y="56"/>
                </a:cubicBezTo>
                <a:cubicBezTo>
                  <a:pt x="55504" y="725"/>
                  <a:pt x="52312" y="9236"/>
                  <a:pt x="52312" y="9236"/>
                </a:cubicBezTo>
                <a:cubicBezTo>
                  <a:pt x="52312" y="9236"/>
                  <a:pt x="50183" y="7736"/>
                  <a:pt x="48386" y="7736"/>
                </a:cubicBezTo>
                <a:cubicBezTo>
                  <a:pt x="48169" y="7736"/>
                  <a:pt x="47956" y="7758"/>
                  <a:pt x="47753" y="7807"/>
                </a:cubicBezTo>
                <a:cubicBezTo>
                  <a:pt x="45838" y="8263"/>
                  <a:pt x="45747" y="12823"/>
                  <a:pt x="45747" y="12823"/>
                </a:cubicBezTo>
                <a:cubicBezTo>
                  <a:pt x="45747" y="12823"/>
                  <a:pt x="42869" y="11256"/>
                  <a:pt x="38843" y="11256"/>
                </a:cubicBezTo>
                <a:cubicBezTo>
                  <a:pt x="36830" y="11256"/>
                  <a:pt x="34531" y="11647"/>
                  <a:pt x="32160" y="12823"/>
                </a:cubicBezTo>
                <a:cubicBezTo>
                  <a:pt x="25047" y="16348"/>
                  <a:pt x="25229" y="22823"/>
                  <a:pt x="25229" y="22823"/>
                </a:cubicBezTo>
                <a:cubicBezTo>
                  <a:pt x="25229" y="22823"/>
                  <a:pt x="23394" y="20812"/>
                  <a:pt x="21297" y="20812"/>
                </a:cubicBezTo>
                <a:cubicBezTo>
                  <a:pt x="20921" y="20812"/>
                  <a:pt x="20537" y="20877"/>
                  <a:pt x="20153" y="21029"/>
                </a:cubicBezTo>
                <a:cubicBezTo>
                  <a:pt x="17630" y="22063"/>
                  <a:pt x="19302" y="25194"/>
                  <a:pt x="19302" y="25194"/>
                </a:cubicBezTo>
                <a:cubicBezTo>
                  <a:pt x="19302" y="25194"/>
                  <a:pt x="17096" y="24427"/>
                  <a:pt x="14117" y="24427"/>
                </a:cubicBezTo>
                <a:cubicBezTo>
                  <a:pt x="11469" y="24427"/>
                  <a:pt x="8211" y="25033"/>
                  <a:pt x="5351" y="27321"/>
                </a:cubicBezTo>
                <a:cubicBezTo>
                  <a:pt x="791" y="30969"/>
                  <a:pt x="1" y="35589"/>
                  <a:pt x="487" y="38872"/>
                </a:cubicBezTo>
                <a:lnTo>
                  <a:pt x="71188" y="38872"/>
                </a:lnTo>
                <a:lnTo>
                  <a:pt x="71188" y="3066"/>
                </a:lnTo>
                <a:cubicBezTo>
                  <a:pt x="69760" y="1583"/>
                  <a:pt x="67413" y="0"/>
                  <a:pt x="63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0" name="Google Shape;500;p24"/>
          <p:cNvSpPr/>
          <p:nvPr/>
        </p:nvSpPr>
        <p:spPr>
          <a:xfrm rot="10800000">
            <a:off x="8078092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1" name="Google Shape;501;p24"/>
          <p:cNvSpPr/>
          <p:nvPr/>
        </p:nvSpPr>
        <p:spPr>
          <a:xfrm flipH="1" rot="10800000">
            <a:off x="360525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24"/>
          <p:cNvSpPr/>
          <p:nvPr/>
        </p:nvSpPr>
        <p:spPr>
          <a:xfrm>
            <a:off x="709992" y="360049"/>
            <a:ext cx="7713994" cy="731019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3" name="Google Shape;503;p24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grpSp>
        <p:nvGrpSpPr>
          <p:cNvPr id="504" name="Google Shape;504;p24"/>
          <p:cNvGrpSpPr/>
          <p:nvPr/>
        </p:nvGrpSpPr>
        <p:grpSpPr>
          <a:xfrm flipH="1">
            <a:off x="120842" y="360336"/>
            <a:ext cx="8781445" cy="4439068"/>
            <a:chOff x="120843" y="360336"/>
            <a:chExt cx="8781445" cy="4439068"/>
          </a:xfrm>
        </p:grpSpPr>
        <p:sp>
          <p:nvSpPr>
            <p:cNvPr id="505" name="Google Shape;505;p24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6" name="Google Shape;506;p24"/>
            <p:cNvSpPr/>
            <p:nvPr/>
          </p:nvSpPr>
          <p:spPr>
            <a:xfrm>
              <a:off x="4829218" y="28549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7" name="Google Shape;507;p24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8" name="Google Shape;508;p24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9" name="Google Shape;509;p24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0" name="Google Shape;510;p24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1" name="Google Shape;511;p24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2" name="Google Shape;512;p24"/>
            <p:cNvSpPr/>
            <p:nvPr/>
          </p:nvSpPr>
          <p:spPr>
            <a:xfrm>
              <a:off x="496143" y="3289950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3" name="Google Shape;513;p24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4" name="Google Shape;514;p24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5" name="Google Shape;515;p24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6" name="Google Shape;516;p24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7" name="Google Shape;517;p24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8" name="Google Shape;518;p24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9" name="Google Shape;519;p24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0" name="Google Shape;520;p24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1" name="Google Shape;521;p24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2" name="Google Shape;522;p24"/>
            <p:cNvSpPr/>
            <p:nvPr/>
          </p:nvSpPr>
          <p:spPr>
            <a:xfrm>
              <a:off x="5189558" y="1405188"/>
              <a:ext cx="105166" cy="10502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3" name="Google Shape;523;p24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4" name="Google Shape;524;p24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5" name="Google Shape;525;p24"/>
            <p:cNvSpPr/>
            <p:nvPr/>
          </p:nvSpPr>
          <p:spPr>
            <a:xfrm>
              <a:off x="4232742" y="3803623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26" name="Google Shape;526;p24"/>
          <p:cNvGrpSpPr/>
          <p:nvPr/>
        </p:nvGrpSpPr>
        <p:grpSpPr>
          <a:xfrm>
            <a:off x="0" y="-2275"/>
            <a:ext cx="9144463" cy="5170375"/>
            <a:chOff x="0" y="-2275"/>
            <a:chExt cx="9144463" cy="5170375"/>
          </a:xfrm>
        </p:grpSpPr>
        <p:sp>
          <p:nvSpPr>
            <p:cNvPr id="527" name="Google Shape;527;p24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528" name="Google Shape;528;p24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529" name="Google Shape;529;p24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30" name="Google Shape;530;p24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31" name="Google Shape;531;p24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1">
  <p:cSld name="TITLE_ONLY_1">
    <p:bg>
      <p:bgPr>
        <a:solidFill>
          <a:schemeClr val="dk2"/>
        </a:solidFill>
      </p:bgPr>
    </p:bg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3" name="Google Shape;533;p25"/>
          <p:cNvGrpSpPr/>
          <p:nvPr/>
        </p:nvGrpSpPr>
        <p:grpSpPr>
          <a:xfrm>
            <a:off x="86825" y="2498308"/>
            <a:ext cx="855930" cy="1101382"/>
            <a:chOff x="7838946" y="2070735"/>
            <a:chExt cx="924230" cy="1189141"/>
          </a:xfrm>
        </p:grpSpPr>
        <p:sp>
          <p:nvSpPr>
            <p:cNvPr id="534" name="Google Shape;534;p25"/>
            <p:cNvSpPr/>
            <p:nvPr/>
          </p:nvSpPr>
          <p:spPr>
            <a:xfrm>
              <a:off x="8014241" y="2070735"/>
              <a:ext cx="748935" cy="1160553"/>
            </a:xfrm>
            <a:custGeom>
              <a:rect b="b" l="l" r="r" t="t"/>
              <a:pathLst>
                <a:path extrusionOk="0" h="36222" w="23375">
                  <a:moveTo>
                    <a:pt x="11703" y="0"/>
                  </a:moveTo>
                  <a:cubicBezTo>
                    <a:pt x="11703" y="0"/>
                    <a:pt x="10456" y="2098"/>
                    <a:pt x="8481" y="3374"/>
                  </a:cubicBezTo>
                  <a:cubicBezTo>
                    <a:pt x="6505" y="4681"/>
                    <a:pt x="6049" y="5289"/>
                    <a:pt x="6201" y="6110"/>
                  </a:cubicBezTo>
                  <a:cubicBezTo>
                    <a:pt x="6291" y="6612"/>
                    <a:pt x="6993" y="7018"/>
                    <a:pt x="8041" y="7018"/>
                  </a:cubicBezTo>
                  <a:cubicBezTo>
                    <a:pt x="8770" y="7018"/>
                    <a:pt x="9666" y="6821"/>
                    <a:pt x="10639" y="6323"/>
                  </a:cubicBezTo>
                  <a:lnTo>
                    <a:pt x="10639" y="6323"/>
                  </a:lnTo>
                  <a:cubicBezTo>
                    <a:pt x="10639" y="6323"/>
                    <a:pt x="8997" y="8511"/>
                    <a:pt x="7052" y="9848"/>
                  </a:cubicBezTo>
                  <a:cubicBezTo>
                    <a:pt x="5137" y="11186"/>
                    <a:pt x="2949" y="12736"/>
                    <a:pt x="3709" y="14408"/>
                  </a:cubicBezTo>
                  <a:cubicBezTo>
                    <a:pt x="4211" y="15481"/>
                    <a:pt x="5127" y="15935"/>
                    <a:pt x="6230" y="15935"/>
                  </a:cubicBezTo>
                  <a:cubicBezTo>
                    <a:pt x="7595" y="15935"/>
                    <a:pt x="9248" y="15240"/>
                    <a:pt x="10760" y="14165"/>
                  </a:cubicBezTo>
                  <a:lnTo>
                    <a:pt x="10760" y="14165"/>
                  </a:lnTo>
                  <a:cubicBezTo>
                    <a:pt x="10760" y="14165"/>
                    <a:pt x="8177" y="17417"/>
                    <a:pt x="5532" y="19149"/>
                  </a:cubicBezTo>
                  <a:cubicBezTo>
                    <a:pt x="2918" y="20912"/>
                    <a:pt x="2189" y="21733"/>
                    <a:pt x="2797" y="23496"/>
                  </a:cubicBezTo>
                  <a:cubicBezTo>
                    <a:pt x="3137" y="24517"/>
                    <a:pt x="4502" y="25243"/>
                    <a:pt x="6158" y="25243"/>
                  </a:cubicBezTo>
                  <a:cubicBezTo>
                    <a:pt x="7310" y="25243"/>
                    <a:pt x="8603" y="24891"/>
                    <a:pt x="9788" y="24043"/>
                  </a:cubicBezTo>
                  <a:lnTo>
                    <a:pt x="9788" y="24043"/>
                  </a:lnTo>
                  <a:cubicBezTo>
                    <a:pt x="9787" y="24044"/>
                    <a:pt x="6140" y="27964"/>
                    <a:pt x="3161" y="29758"/>
                  </a:cubicBezTo>
                  <a:cubicBezTo>
                    <a:pt x="61" y="31551"/>
                    <a:pt x="0" y="35441"/>
                    <a:pt x="3800" y="36141"/>
                  </a:cubicBezTo>
                  <a:cubicBezTo>
                    <a:pt x="4116" y="36196"/>
                    <a:pt x="4453" y="36222"/>
                    <a:pt x="4804" y="36222"/>
                  </a:cubicBezTo>
                  <a:cubicBezTo>
                    <a:pt x="7525" y="36222"/>
                    <a:pt x="11056" y="34670"/>
                    <a:pt x="11703" y="33405"/>
                  </a:cubicBezTo>
                  <a:cubicBezTo>
                    <a:pt x="12349" y="34670"/>
                    <a:pt x="15833" y="36222"/>
                    <a:pt x="18564" y="36222"/>
                  </a:cubicBezTo>
                  <a:cubicBezTo>
                    <a:pt x="18916" y="36222"/>
                    <a:pt x="19256" y="36196"/>
                    <a:pt x="19575" y="36141"/>
                  </a:cubicBezTo>
                  <a:cubicBezTo>
                    <a:pt x="23375" y="35441"/>
                    <a:pt x="23314" y="31581"/>
                    <a:pt x="20213" y="29758"/>
                  </a:cubicBezTo>
                  <a:cubicBezTo>
                    <a:pt x="17204" y="27995"/>
                    <a:pt x="13588" y="24044"/>
                    <a:pt x="13587" y="24043"/>
                  </a:cubicBezTo>
                  <a:lnTo>
                    <a:pt x="13587" y="24043"/>
                  </a:lnTo>
                  <a:cubicBezTo>
                    <a:pt x="14760" y="24891"/>
                    <a:pt x="16045" y="25243"/>
                    <a:pt x="17195" y="25243"/>
                  </a:cubicBezTo>
                  <a:cubicBezTo>
                    <a:pt x="18847" y="25243"/>
                    <a:pt x="20220" y="24517"/>
                    <a:pt x="20578" y="23496"/>
                  </a:cubicBezTo>
                  <a:cubicBezTo>
                    <a:pt x="21156" y="21733"/>
                    <a:pt x="20487" y="20912"/>
                    <a:pt x="17843" y="19149"/>
                  </a:cubicBezTo>
                  <a:cubicBezTo>
                    <a:pt x="15229" y="17417"/>
                    <a:pt x="12645" y="14165"/>
                    <a:pt x="12645" y="14165"/>
                  </a:cubicBezTo>
                  <a:lnTo>
                    <a:pt x="12645" y="14165"/>
                  </a:lnTo>
                  <a:cubicBezTo>
                    <a:pt x="14158" y="15240"/>
                    <a:pt x="15810" y="15935"/>
                    <a:pt x="17170" y="15935"/>
                  </a:cubicBezTo>
                  <a:cubicBezTo>
                    <a:pt x="18269" y="15935"/>
                    <a:pt x="19177" y="15481"/>
                    <a:pt x="19666" y="14408"/>
                  </a:cubicBezTo>
                  <a:cubicBezTo>
                    <a:pt x="20426" y="12706"/>
                    <a:pt x="18298" y="11186"/>
                    <a:pt x="16323" y="9848"/>
                  </a:cubicBezTo>
                  <a:cubicBezTo>
                    <a:pt x="14408" y="8511"/>
                    <a:pt x="12767" y="6323"/>
                    <a:pt x="12766" y="6323"/>
                  </a:cubicBezTo>
                  <a:lnTo>
                    <a:pt x="12766" y="6323"/>
                  </a:lnTo>
                  <a:cubicBezTo>
                    <a:pt x="13736" y="6826"/>
                    <a:pt x="14638" y="7027"/>
                    <a:pt x="15373" y="7027"/>
                  </a:cubicBezTo>
                  <a:cubicBezTo>
                    <a:pt x="16411" y="7027"/>
                    <a:pt x="17115" y="6626"/>
                    <a:pt x="17204" y="6110"/>
                  </a:cubicBezTo>
                  <a:cubicBezTo>
                    <a:pt x="17356" y="5289"/>
                    <a:pt x="16900" y="4681"/>
                    <a:pt x="14925" y="3374"/>
                  </a:cubicBezTo>
                  <a:cubicBezTo>
                    <a:pt x="12949" y="2098"/>
                    <a:pt x="11703" y="0"/>
                    <a:pt x="117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5" name="Google Shape;535;p25"/>
            <p:cNvSpPr/>
            <p:nvPr/>
          </p:nvSpPr>
          <p:spPr>
            <a:xfrm>
              <a:off x="8089216" y="2070735"/>
              <a:ext cx="597033" cy="1138509"/>
            </a:xfrm>
            <a:custGeom>
              <a:rect b="b" l="l" r="r" t="t"/>
              <a:pathLst>
                <a:path extrusionOk="0" h="35534" w="18634">
                  <a:moveTo>
                    <a:pt x="9332" y="0"/>
                  </a:moveTo>
                  <a:cubicBezTo>
                    <a:pt x="9332" y="0"/>
                    <a:pt x="8329" y="2067"/>
                    <a:pt x="6779" y="3313"/>
                  </a:cubicBezTo>
                  <a:cubicBezTo>
                    <a:pt x="5229" y="4560"/>
                    <a:pt x="4834" y="5167"/>
                    <a:pt x="4955" y="6019"/>
                  </a:cubicBezTo>
                  <a:cubicBezTo>
                    <a:pt x="5026" y="6499"/>
                    <a:pt x="5587" y="6886"/>
                    <a:pt x="6413" y="6886"/>
                  </a:cubicBezTo>
                  <a:cubicBezTo>
                    <a:pt x="6997" y="6886"/>
                    <a:pt x="7713" y="6692"/>
                    <a:pt x="8481" y="6201"/>
                  </a:cubicBezTo>
                  <a:lnTo>
                    <a:pt x="8481" y="6201"/>
                  </a:lnTo>
                  <a:cubicBezTo>
                    <a:pt x="8481" y="6201"/>
                    <a:pt x="7204" y="8359"/>
                    <a:pt x="5624" y="9666"/>
                  </a:cubicBezTo>
                  <a:cubicBezTo>
                    <a:pt x="4074" y="10943"/>
                    <a:pt x="2372" y="12462"/>
                    <a:pt x="2980" y="14134"/>
                  </a:cubicBezTo>
                  <a:cubicBezTo>
                    <a:pt x="3360" y="15195"/>
                    <a:pt x="4083" y="15642"/>
                    <a:pt x="4960" y="15642"/>
                  </a:cubicBezTo>
                  <a:cubicBezTo>
                    <a:pt x="6043" y="15642"/>
                    <a:pt x="7363" y="14962"/>
                    <a:pt x="8572" y="13921"/>
                  </a:cubicBezTo>
                  <a:lnTo>
                    <a:pt x="8572" y="13921"/>
                  </a:lnTo>
                  <a:cubicBezTo>
                    <a:pt x="8572" y="13922"/>
                    <a:pt x="6505" y="17052"/>
                    <a:pt x="4408" y="18785"/>
                  </a:cubicBezTo>
                  <a:cubicBezTo>
                    <a:pt x="2341" y="20487"/>
                    <a:pt x="1764" y="21277"/>
                    <a:pt x="2250" y="23040"/>
                  </a:cubicBezTo>
                  <a:cubicBezTo>
                    <a:pt x="2536" y="24060"/>
                    <a:pt x="3623" y="24774"/>
                    <a:pt x="4933" y="24774"/>
                  </a:cubicBezTo>
                  <a:cubicBezTo>
                    <a:pt x="5849" y="24774"/>
                    <a:pt x="6874" y="24425"/>
                    <a:pt x="7812" y="23587"/>
                  </a:cubicBezTo>
                  <a:lnTo>
                    <a:pt x="7812" y="23587"/>
                  </a:lnTo>
                  <a:cubicBezTo>
                    <a:pt x="7812" y="23588"/>
                    <a:pt x="4925" y="27478"/>
                    <a:pt x="2524" y="29180"/>
                  </a:cubicBezTo>
                  <a:cubicBezTo>
                    <a:pt x="62" y="30973"/>
                    <a:pt x="1" y="34773"/>
                    <a:pt x="3010" y="35441"/>
                  </a:cubicBezTo>
                  <a:cubicBezTo>
                    <a:pt x="3281" y="35505"/>
                    <a:pt x="3570" y="35534"/>
                    <a:pt x="3871" y="35534"/>
                  </a:cubicBezTo>
                  <a:cubicBezTo>
                    <a:pt x="6038" y="35534"/>
                    <a:pt x="8791" y="34025"/>
                    <a:pt x="9271" y="32797"/>
                  </a:cubicBezTo>
                  <a:cubicBezTo>
                    <a:pt x="9778" y="34025"/>
                    <a:pt x="12512" y="35534"/>
                    <a:pt x="14694" y="35534"/>
                  </a:cubicBezTo>
                  <a:cubicBezTo>
                    <a:pt x="14997" y="35534"/>
                    <a:pt x="15289" y="35505"/>
                    <a:pt x="15563" y="35441"/>
                  </a:cubicBezTo>
                  <a:cubicBezTo>
                    <a:pt x="18633" y="34803"/>
                    <a:pt x="18603" y="30973"/>
                    <a:pt x="16110" y="29180"/>
                  </a:cubicBezTo>
                  <a:cubicBezTo>
                    <a:pt x="13740" y="27478"/>
                    <a:pt x="10852" y="23588"/>
                    <a:pt x="10852" y="23587"/>
                  </a:cubicBezTo>
                  <a:lnTo>
                    <a:pt x="10852" y="23587"/>
                  </a:lnTo>
                  <a:cubicBezTo>
                    <a:pt x="11785" y="24420"/>
                    <a:pt x="12804" y="24765"/>
                    <a:pt x="13714" y="24765"/>
                  </a:cubicBezTo>
                  <a:cubicBezTo>
                    <a:pt x="15028" y="24765"/>
                    <a:pt x="16115" y="24046"/>
                    <a:pt x="16384" y="23040"/>
                  </a:cubicBezTo>
                  <a:cubicBezTo>
                    <a:pt x="16840" y="21308"/>
                    <a:pt x="16323" y="20517"/>
                    <a:pt x="14226" y="18785"/>
                  </a:cubicBezTo>
                  <a:cubicBezTo>
                    <a:pt x="12129" y="17052"/>
                    <a:pt x="10092" y="13922"/>
                    <a:pt x="10092" y="13921"/>
                  </a:cubicBezTo>
                  <a:lnTo>
                    <a:pt x="10092" y="13921"/>
                  </a:lnTo>
                  <a:cubicBezTo>
                    <a:pt x="11284" y="14962"/>
                    <a:pt x="12597" y="15642"/>
                    <a:pt x="13676" y="15642"/>
                  </a:cubicBezTo>
                  <a:cubicBezTo>
                    <a:pt x="14551" y="15642"/>
                    <a:pt x="15274" y="15195"/>
                    <a:pt x="15655" y="14134"/>
                  </a:cubicBezTo>
                  <a:cubicBezTo>
                    <a:pt x="16262" y="12462"/>
                    <a:pt x="14560" y="10943"/>
                    <a:pt x="13010" y="9666"/>
                  </a:cubicBezTo>
                  <a:cubicBezTo>
                    <a:pt x="11460" y="8359"/>
                    <a:pt x="10153" y="6201"/>
                    <a:pt x="10153" y="6201"/>
                  </a:cubicBezTo>
                  <a:lnTo>
                    <a:pt x="10153" y="6201"/>
                  </a:lnTo>
                  <a:cubicBezTo>
                    <a:pt x="10918" y="6703"/>
                    <a:pt x="11636" y="6899"/>
                    <a:pt x="12223" y="6899"/>
                  </a:cubicBezTo>
                  <a:cubicBezTo>
                    <a:pt x="13058" y="6899"/>
                    <a:pt x="13625" y="6501"/>
                    <a:pt x="13679" y="6019"/>
                  </a:cubicBezTo>
                  <a:cubicBezTo>
                    <a:pt x="13800" y="5167"/>
                    <a:pt x="13436" y="4560"/>
                    <a:pt x="11855" y="3313"/>
                  </a:cubicBezTo>
                  <a:cubicBezTo>
                    <a:pt x="10305" y="2067"/>
                    <a:pt x="9332" y="0"/>
                    <a:pt x="93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6" name="Google Shape;536;p25"/>
            <p:cNvSpPr/>
            <p:nvPr/>
          </p:nvSpPr>
          <p:spPr>
            <a:xfrm>
              <a:off x="8359961" y="2123314"/>
              <a:ext cx="58473" cy="1136555"/>
            </a:xfrm>
            <a:custGeom>
              <a:rect b="b" l="l" r="r" t="t"/>
              <a:pathLst>
                <a:path extrusionOk="0" h="35473" w="1825">
                  <a:moveTo>
                    <a:pt x="913" y="1"/>
                  </a:moveTo>
                  <a:lnTo>
                    <a:pt x="1" y="35472"/>
                  </a:lnTo>
                  <a:lnTo>
                    <a:pt x="1824" y="35472"/>
                  </a:lnTo>
                  <a:lnTo>
                    <a:pt x="91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7" name="Google Shape;537;p25"/>
            <p:cNvSpPr/>
            <p:nvPr/>
          </p:nvSpPr>
          <p:spPr>
            <a:xfrm>
              <a:off x="8260635" y="2161315"/>
              <a:ext cx="259075" cy="90577"/>
            </a:xfrm>
            <a:custGeom>
              <a:rect b="b" l="l" r="r" t="t"/>
              <a:pathLst>
                <a:path extrusionOk="0" h="2827" w="8086">
                  <a:moveTo>
                    <a:pt x="4043" y="0"/>
                  </a:moveTo>
                  <a:lnTo>
                    <a:pt x="3891" y="182"/>
                  </a:lnTo>
                  <a:cubicBezTo>
                    <a:pt x="2949" y="1459"/>
                    <a:pt x="1490" y="2280"/>
                    <a:pt x="0" y="2827"/>
                  </a:cubicBezTo>
                  <a:cubicBezTo>
                    <a:pt x="426" y="2796"/>
                    <a:pt x="821" y="2644"/>
                    <a:pt x="1186" y="2523"/>
                  </a:cubicBezTo>
                  <a:cubicBezTo>
                    <a:pt x="2294" y="2154"/>
                    <a:pt x="3322" y="1519"/>
                    <a:pt x="4047" y="594"/>
                  </a:cubicBezTo>
                  <a:lnTo>
                    <a:pt x="4047" y="594"/>
                  </a:lnTo>
                  <a:cubicBezTo>
                    <a:pt x="5054" y="1811"/>
                    <a:pt x="6556" y="2538"/>
                    <a:pt x="8086" y="2827"/>
                  </a:cubicBezTo>
                  <a:cubicBezTo>
                    <a:pt x="6505" y="2219"/>
                    <a:pt x="4985" y="1368"/>
                    <a:pt x="4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8" name="Google Shape;538;p25"/>
            <p:cNvSpPr/>
            <p:nvPr/>
          </p:nvSpPr>
          <p:spPr>
            <a:xfrm>
              <a:off x="8215842" y="2369708"/>
              <a:ext cx="348659" cy="121784"/>
            </a:xfrm>
            <a:custGeom>
              <a:rect b="b" l="l" r="r" t="t"/>
              <a:pathLst>
                <a:path extrusionOk="0" h="3801" w="10882">
                  <a:moveTo>
                    <a:pt x="5441" y="1"/>
                  </a:moveTo>
                  <a:cubicBezTo>
                    <a:pt x="5107" y="548"/>
                    <a:pt x="4681" y="1004"/>
                    <a:pt x="4225" y="1429"/>
                  </a:cubicBezTo>
                  <a:cubicBezTo>
                    <a:pt x="3009" y="2524"/>
                    <a:pt x="1520" y="3283"/>
                    <a:pt x="0" y="3800"/>
                  </a:cubicBezTo>
                  <a:cubicBezTo>
                    <a:pt x="578" y="3709"/>
                    <a:pt x="1064" y="3557"/>
                    <a:pt x="1611" y="3375"/>
                  </a:cubicBezTo>
                  <a:cubicBezTo>
                    <a:pt x="3086" y="2767"/>
                    <a:pt x="4451" y="1940"/>
                    <a:pt x="5444" y="657"/>
                  </a:cubicBezTo>
                  <a:lnTo>
                    <a:pt x="5444" y="657"/>
                  </a:lnTo>
                  <a:cubicBezTo>
                    <a:pt x="6785" y="2334"/>
                    <a:pt x="8805" y="3391"/>
                    <a:pt x="10882" y="3800"/>
                  </a:cubicBezTo>
                  <a:cubicBezTo>
                    <a:pt x="8785" y="3101"/>
                    <a:pt x="6748" y="1916"/>
                    <a:pt x="5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9" name="Google Shape;539;p25"/>
            <p:cNvSpPr/>
            <p:nvPr/>
          </p:nvSpPr>
          <p:spPr>
            <a:xfrm>
              <a:off x="8174926" y="2659934"/>
              <a:ext cx="432444" cy="144180"/>
            </a:xfrm>
            <a:custGeom>
              <a:rect b="b" l="l" r="r" t="t"/>
              <a:pathLst>
                <a:path extrusionOk="0" h="4500" w="13497">
                  <a:moveTo>
                    <a:pt x="6384" y="1"/>
                  </a:moveTo>
                  <a:cubicBezTo>
                    <a:pt x="6420" y="54"/>
                    <a:pt x="6457" y="107"/>
                    <a:pt x="6494" y="159"/>
                  </a:cubicBezTo>
                  <a:lnTo>
                    <a:pt x="6494" y="159"/>
                  </a:lnTo>
                  <a:cubicBezTo>
                    <a:pt x="4883" y="2320"/>
                    <a:pt x="2456" y="3661"/>
                    <a:pt x="1" y="4499"/>
                  </a:cubicBezTo>
                  <a:cubicBezTo>
                    <a:pt x="669" y="4378"/>
                    <a:pt x="1308" y="4134"/>
                    <a:pt x="1976" y="3922"/>
                  </a:cubicBezTo>
                  <a:cubicBezTo>
                    <a:pt x="3844" y="3192"/>
                    <a:pt x="5543" y="2070"/>
                    <a:pt x="6752" y="502"/>
                  </a:cubicBezTo>
                  <a:lnTo>
                    <a:pt x="6752" y="502"/>
                  </a:lnTo>
                  <a:cubicBezTo>
                    <a:pt x="8409" y="2607"/>
                    <a:pt x="10900" y="3907"/>
                    <a:pt x="13496" y="4499"/>
                  </a:cubicBezTo>
                  <a:cubicBezTo>
                    <a:pt x="10999" y="3667"/>
                    <a:pt x="8590" y="2340"/>
                    <a:pt x="6978" y="207"/>
                  </a:cubicBezTo>
                  <a:lnTo>
                    <a:pt x="6978" y="207"/>
                  </a:lnTo>
                  <a:lnTo>
                    <a:pt x="71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0" name="Google Shape;540;p25"/>
            <p:cNvSpPr/>
            <p:nvPr/>
          </p:nvSpPr>
          <p:spPr>
            <a:xfrm>
              <a:off x="8152529" y="2962815"/>
              <a:ext cx="475281" cy="160713"/>
            </a:xfrm>
            <a:custGeom>
              <a:rect b="b" l="l" r="r" t="t"/>
              <a:pathLst>
                <a:path extrusionOk="0" h="5016" w="14834">
                  <a:moveTo>
                    <a:pt x="7387" y="1"/>
                  </a:moveTo>
                  <a:lnTo>
                    <a:pt x="7235" y="213"/>
                  </a:lnTo>
                  <a:cubicBezTo>
                    <a:pt x="5532" y="2584"/>
                    <a:pt x="2797" y="4104"/>
                    <a:pt x="0" y="5016"/>
                  </a:cubicBezTo>
                  <a:cubicBezTo>
                    <a:pt x="2867" y="4395"/>
                    <a:pt x="5620" y="2941"/>
                    <a:pt x="7418" y="625"/>
                  </a:cubicBezTo>
                  <a:lnTo>
                    <a:pt x="7418" y="625"/>
                  </a:lnTo>
                  <a:cubicBezTo>
                    <a:pt x="9245" y="2941"/>
                    <a:pt x="11996" y="4395"/>
                    <a:pt x="14834" y="5016"/>
                  </a:cubicBezTo>
                  <a:cubicBezTo>
                    <a:pt x="12068" y="4104"/>
                    <a:pt x="9332" y="2584"/>
                    <a:pt x="7539" y="213"/>
                  </a:cubicBezTo>
                  <a:lnTo>
                    <a:pt x="738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1" name="Google Shape;541;p25"/>
            <p:cNvSpPr/>
            <p:nvPr/>
          </p:nvSpPr>
          <p:spPr>
            <a:xfrm>
              <a:off x="7838946" y="2349266"/>
              <a:ext cx="571690" cy="890135"/>
            </a:xfrm>
            <a:custGeom>
              <a:rect b="b" l="l" r="r" t="t"/>
              <a:pathLst>
                <a:path extrusionOk="0" h="27782" w="17843">
                  <a:moveTo>
                    <a:pt x="8936" y="0"/>
                  </a:moveTo>
                  <a:cubicBezTo>
                    <a:pt x="8936" y="0"/>
                    <a:pt x="7964" y="1611"/>
                    <a:pt x="6444" y="2584"/>
                  </a:cubicBezTo>
                  <a:cubicBezTo>
                    <a:pt x="4924" y="3587"/>
                    <a:pt x="4590" y="4043"/>
                    <a:pt x="4711" y="4681"/>
                  </a:cubicBezTo>
                  <a:cubicBezTo>
                    <a:pt x="4765" y="5056"/>
                    <a:pt x="5301" y="5358"/>
                    <a:pt x="6104" y="5358"/>
                  </a:cubicBezTo>
                  <a:cubicBezTo>
                    <a:pt x="6668" y="5358"/>
                    <a:pt x="7364" y="5209"/>
                    <a:pt x="8116" y="4833"/>
                  </a:cubicBezTo>
                  <a:lnTo>
                    <a:pt x="8116" y="4833"/>
                  </a:lnTo>
                  <a:cubicBezTo>
                    <a:pt x="8116" y="4833"/>
                    <a:pt x="6869" y="6505"/>
                    <a:pt x="5380" y="7538"/>
                  </a:cubicBezTo>
                  <a:cubicBezTo>
                    <a:pt x="3891" y="8572"/>
                    <a:pt x="2219" y="9727"/>
                    <a:pt x="2827" y="11034"/>
                  </a:cubicBezTo>
                  <a:cubicBezTo>
                    <a:pt x="3212" y="11860"/>
                    <a:pt x="3928" y="12212"/>
                    <a:pt x="4790" y="12212"/>
                  </a:cubicBezTo>
                  <a:cubicBezTo>
                    <a:pt x="5832" y="12212"/>
                    <a:pt x="7089" y="11697"/>
                    <a:pt x="8237" y="10882"/>
                  </a:cubicBezTo>
                  <a:lnTo>
                    <a:pt x="8237" y="10882"/>
                  </a:lnTo>
                  <a:cubicBezTo>
                    <a:pt x="8237" y="10882"/>
                    <a:pt x="6261" y="13344"/>
                    <a:pt x="4255" y="14681"/>
                  </a:cubicBezTo>
                  <a:cubicBezTo>
                    <a:pt x="2219" y="16019"/>
                    <a:pt x="1702" y="16657"/>
                    <a:pt x="2158" y="17995"/>
                  </a:cubicBezTo>
                  <a:cubicBezTo>
                    <a:pt x="2430" y="18773"/>
                    <a:pt x="3500" y="19336"/>
                    <a:pt x="4777" y="19336"/>
                  </a:cubicBezTo>
                  <a:cubicBezTo>
                    <a:pt x="5643" y="19336"/>
                    <a:pt x="6605" y="19077"/>
                    <a:pt x="7477" y="18450"/>
                  </a:cubicBezTo>
                  <a:lnTo>
                    <a:pt x="7477" y="18450"/>
                  </a:lnTo>
                  <a:cubicBezTo>
                    <a:pt x="7477" y="18451"/>
                    <a:pt x="4711" y="21429"/>
                    <a:pt x="2371" y="22797"/>
                  </a:cubicBezTo>
                  <a:cubicBezTo>
                    <a:pt x="30" y="24165"/>
                    <a:pt x="0" y="27174"/>
                    <a:pt x="2888" y="27721"/>
                  </a:cubicBezTo>
                  <a:cubicBezTo>
                    <a:pt x="3127" y="27762"/>
                    <a:pt x="3382" y="27781"/>
                    <a:pt x="3647" y="27781"/>
                  </a:cubicBezTo>
                  <a:cubicBezTo>
                    <a:pt x="5733" y="27781"/>
                    <a:pt x="8420" y="26595"/>
                    <a:pt x="8906" y="25624"/>
                  </a:cubicBezTo>
                  <a:cubicBezTo>
                    <a:pt x="9418" y="26595"/>
                    <a:pt x="12085" y="27781"/>
                    <a:pt x="14166" y="27781"/>
                  </a:cubicBezTo>
                  <a:cubicBezTo>
                    <a:pt x="14430" y="27781"/>
                    <a:pt x="14685" y="27762"/>
                    <a:pt x="14924" y="27721"/>
                  </a:cubicBezTo>
                  <a:cubicBezTo>
                    <a:pt x="17842" y="27174"/>
                    <a:pt x="17782" y="24165"/>
                    <a:pt x="15411" y="22797"/>
                  </a:cubicBezTo>
                  <a:cubicBezTo>
                    <a:pt x="13101" y="21490"/>
                    <a:pt x="10365" y="18451"/>
                    <a:pt x="10365" y="18450"/>
                  </a:cubicBezTo>
                  <a:lnTo>
                    <a:pt x="10365" y="18450"/>
                  </a:lnTo>
                  <a:cubicBezTo>
                    <a:pt x="11269" y="19082"/>
                    <a:pt x="12248" y="19345"/>
                    <a:pt x="13120" y="19345"/>
                  </a:cubicBezTo>
                  <a:cubicBezTo>
                    <a:pt x="14389" y="19345"/>
                    <a:pt x="15432" y="18787"/>
                    <a:pt x="15684" y="17995"/>
                  </a:cubicBezTo>
                  <a:cubicBezTo>
                    <a:pt x="16140" y="16657"/>
                    <a:pt x="15623" y="16019"/>
                    <a:pt x="13587" y="14681"/>
                  </a:cubicBezTo>
                  <a:cubicBezTo>
                    <a:pt x="11581" y="13344"/>
                    <a:pt x="9605" y="10882"/>
                    <a:pt x="9605" y="10882"/>
                  </a:cubicBezTo>
                  <a:lnTo>
                    <a:pt x="9605" y="10882"/>
                  </a:lnTo>
                  <a:cubicBezTo>
                    <a:pt x="10756" y="11700"/>
                    <a:pt x="12018" y="12224"/>
                    <a:pt x="13062" y="12224"/>
                  </a:cubicBezTo>
                  <a:cubicBezTo>
                    <a:pt x="13920" y="12224"/>
                    <a:pt x="14632" y="11870"/>
                    <a:pt x="15016" y="11034"/>
                  </a:cubicBezTo>
                  <a:cubicBezTo>
                    <a:pt x="15623" y="9727"/>
                    <a:pt x="13952" y="8572"/>
                    <a:pt x="12462" y="7538"/>
                  </a:cubicBezTo>
                  <a:cubicBezTo>
                    <a:pt x="10973" y="6505"/>
                    <a:pt x="9727" y="4833"/>
                    <a:pt x="9727" y="4833"/>
                  </a:cubicBezTo>
                  <a:lnTo>
                    <a:pt x="9727" y="4833"/>
                  </a:lnTo>
                  <a:cubicBezTo>
                    <a:pt x="10472" y="5225"/>
                    <a:pt x="11169" y="5380"/>
                    <a:pt x="11737" y="5380"/>
                  </a:cubicBezTo>
                  <a:cubicBezTo>
                    <a:pt x="12536" y="5380"/>
                    <a:pt x="13078" y="5072"/>
                    <a:pt x="13131" y="4681"/>
                  </a:cubicBezTo>
                  <a:cubicBezTo>
                    <a:pt x="13253" y="4043"/>
                    <a:pt x="12918" y="3587"/>
                    <a:pt x="11398" y="2584"/>
                  </a:cubicBezTo>
                  <a:cubicBezTo>
                    <a:pt x="9879" y="1611"/>
                    <a:pt x="8936" y="0"/>
                    <a:pt x="8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2" name="Google Shape;542;p25"/>
            <p:cNvSpPr/>
            <p:nvPr/>
          </p:nvSpPr>
          <p:spPr>
            <a:xfrm>
              <a:off x="7899310" y="2349266"/>
              <a:ext cx="451924" cy="871680"/>
            </a:xfrm>
            <a:custGeom>
              <a:rect b="b" l="l" r="r" t="t"/>
              <a:pathLst>
                <a:path extrusionOk="0" h="27206" w="14105">
                  <a:moveTo>
                    <a:pt x="7083" y="0"/>
                  </a:moveTo>
                  <a:cubicBezTo>
                    <a:pt x="7083" y="0"/>
                    <a:pt x="6323" y="1611"/>
                    <a:pt x="5107" y="2554"/>
                  </a:cubicBezTo>
                  <a:cubicBezTo>
                    <a:pt x="3891" y="3496"/>
                    <a:pt x="3618" y="3952"/>
                    <a:pt x="3739" y="4590"/>
                  </a:cubicBezTo>
                  <a:cubicBezTo>
                    <a:pt x="3774" y="4976"/>
                    <a:pt x="4193" y="5270"/>
                    <a:pt x="4815" y="5270"/>
                  </a:cubicBezTo>
                  <a:cubicBezTo>
                    <a:pt x="5272" y="5270"/>
                    <a:pt x="5839" y="5111"/>
                    <a:pt x="6444" y="4712"/>
                  </a:cubicBezTo>
                  <a:lnTo>
                    <a:pt x="6444" y="4712"/>
                  </a:lnTo>
                  <a:cubicBezTo>
                    <a:pt x="6444" y="4712"/>
                    <a:pt x="5441" y="6384"/>
                    <a:pt x="4256" y="7387"/>
                  </a:cubicBezTo>
                  <a:cubicBezTo>
                    <a:pt x="3071" y="8359"/>
                    <a:pt x="1764" y="9545"/>
                    <a:pt x="2250" y="10791"/>
                  </a:cubicBezTo>
                  <a:cubicBezTo>
                    <a:pt x="2551" y="11612"/>
                    <a:pt x="3111" y="11958"/>
                    <a:pt x="3787" y="11958"/>
                  </a:cubicBezTo>
                  <a:cubicBezTo>
                    <a:pt x="4614" y="11958"/>
                    <a:pt x="5616" y="11441"/>
                    <a:pt x="6536" y="10639"/>
                  </a:cubicBezTo>
                  <a:lnTo>
                    <a:pt x="6536" y="10639"/>
                  </a:lnTo>
                  <a:cubicBezTo>
                    <a:pt x="6535" y="10639"/>
                    <a:pt x="4985" y="13040"/>
                    <a:pt x="3405" y="14377"/>
                  </a:cubicBezTo>
                  <a:cubicBezTo>
                    <a:pt x="1794" y="15715"/>
                    <a:pt x="1368" y="16323"/>
                    <a:pt x="1733" y="17630"/>
                  </a:cubicBezTo>
                  <a:cubicBezTo>
                    <a:pt x="1931" y="18421"/>
                    <a:pt x="2767" y="18967"/>
                    <a:pt x="3781" y="18967"/>
                  </a:cubicBezTo>
                  <a:cubicBezTo>
                    <a:pt x="4482" y="18967"/>
                    <a:pt x="5268" y="18707"/>
                    <a:pt x="5989" y="18086"/>
                  </a:cubicBezTo>
                  <a:lnTo>
                    <a:pt x="5989" y="18086"/>
                  </a:lnTo>
                  <a:cubicBezTo>
                    <a:pt x="5988" y="18086"/>
                    <a:pt x="3769" y="21065"/>
                    <a:pt x="1915" y="22341"/>
                  </a:cubicBezTo>
                  <a:cubicBezTo>
                    <a:pt x="1" y="23709"/>
                    <a:pt x="1" y="26657"/>
                    <a:pt x="2280" y="27144"/>
                  </a:cubicBezTo>
                  <a:cubicBezTo>
                    <a:pt x="2482" y="27186"/>
                    <a:pt x="2697" y="27206"/>
                    <a:pt x="2919" y="27206"/>
                  </a:cubicBezTo>
                  <a:cubicBezTo>
                    <a:pt x="4600" y="27206"/>
                    <a:pt x="6710" y="26070"/>
                    <a:pt x="7113" y="25077"/>
                  </a:cubicBezTo>
                  <a:cubicBezTo>
                    <a:pt x="7520" y="26027"/>
                    <a:pt x="9650" y="27196"/>
                    <a:pt x="11335" y="27196"/>
                  </a:cubicBezTo>
                  <a:cubicBezTo>
                    <a:pt x="11536" y="27196"/>
                    <a:pt x="11731" y="27179"/>
                    <a:pt x="11916" y="27144"/>
                  </a:cubicBezTo>
                  <a:cubicBezTo>
                    <a:pt x="14104" y="26657"/>
                    <a:pt x="14074" y="23709"/>
                    <a:pt x="12220" y="22341"/>
                  </a:cubicBezTo>
                  <a:cubicBezTo>
                    <a:pt x="10396" y="21034"/>
                    <a:pt x="8177" y="18086"/>
                    <a:pt x="8177" y="18086"/>
                  </a:cubicBezTo>
                  <a:lnTo>
                    <a:pt x="8177" y="18086"/>
                  </a:lnTo>
                  <a:cubicBezTo>
                    <a:pt x="8897" y="18707"/>
                    <a:pt x="9678" y="18967"/>
                    <a:pt x="10375" y="18967"/>
                  </a:cubicBezTo>
                  <a:cubicBezTo>
                    <a:pt x="11384" y="18967"/>
                    <a:pt x="12217" y="18421"/>
                    <a:pt x="12432" y="17630"/>
                  </a:cubicBezTo>
                  <a:cubicBezTo>
                    <a:pt x="12767" y="16323"/>
                    <a:pt x="12372" y="15715"/>
                    <a:pt x="10761" y="14377"/>
                  </a:cubicBezTo>
                  <a:cubicBezTo>
                    <a:pt x="9180" y="13040"/>
                    <a:pt x="7600" y="10639"/>
                    <a:pt x="7599" y="10639"/>
                  </a:cubicBezTo>
                  <a:lnTo>
                    <a:pt x="7599" y="10639"/>
                  </a:lnTo>
                  <a:cubicBezTo>
                    <a:pt x="8519" y="11441"/>
                    <a:pt x="9521" y="11958"/>
                    <a:pt x="10353" y="11958"/>
                  </a:cubicBezTo>
                  <a:cubicBezTo>
                    <a:pt x="11034" y="11958"/>
                    <a:pt x="11601" y="11612"/>
                    <a:pt x="11916" y="10791"/>
                  </a:cubicBezTo>
                  <a:cubicBezTo>
                    <a:pt x="12372" y="9514"/>
                    <a:pt x="11065" y="8359"/>
                    <a:pt x="9879" y="7387"/>
                  </a:cubicBezTo>
                  <a:cubicBezTo>
                    <a:pt x="8724" y="6384"/>
                    <a:pt x="7721" y="4712"/>
                    <a:pt x="7721" y="4712"/>
                  </a:cubicBezTo>
                  <a:lnTo>
                    <a:pt x="7721" y="4712"/>
                  </a:lnTo>
                  <a:cubicBezTo>
                    <a:pt x="8327" y="5091"/>
                    <a:pt x="8881" y="5239"/>
                    <a:pt x="9328" y="5239"/>
                  </a:cubicBezTo>
                  <a:cubicBezTo>
                    <a:pt x="9956" y="5239"/>
                    <a:pt x="10373" y="4945"/>
                    <a:pt x="10426" y="4590"/>
                  </a:cubicBezTo>
                  <a:cubicBezTo>
                    <a:pt x="10487" y="3952"/>
                    <a:pt x="10244" y="3496"/>
                    <a:pt x="9058" y="2554"/>
                  </a:cubicBezTo>
                  <a:cubicBezTo>
                    <a:pt x="7843" y="1611"/>
                    <a:pt x="7083" y="0"/>
                    <a:pt x="7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3" name="Google Shape;543;p25"/>
            <p:cNvSpPr/>
            <p:nvPr/>
          </p:nvSpPr>
          <p:spPr>
            <a:xfrm>
              <a:off x="8101872" y="2391143"/>
              <a:ext cx="44856" cy="868733"/>
            </a:xfrm>
            <a:custGeom>
              <a:rect b="b" l="l" r="r" t="t"/>
              <a:pathLst>
                <a:path extrusionOk="0" h="27114" w="1400">
                  <a:moveTo>
                    <a:pt x="730" y="0"/>
                  </a:moveTo>
                  <a:lnTo>
                    <a:pt x="1" y="27113"/>
                  </a:lnTo>
                  <a:lnTo>
                    <a:pt x="1399" y="27113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4" name="Google Shape;544;p25"/>
            <p:cNvSpPr/>
            <p:nvPr/>
          </p:nvSpPr>
          <p:spPr>
            <a:xfrm>
              <a:off x="8025904" y="2415494"/>
              <a:ext cx="197751" cy="73051"/>
            </a:xfrm>
            <a:custGeom>
              <a:rect b="b" l="l" r="r" t="t"/>
              <a:pathLst>
                <a:path extrusionOk="0" h="2280" w="6172">
                  <a:moveTo>
                    <a:pt x="3101" y="0"/>
                  </a:moveTo>
                  <a:lnTo>
                    <a:pt x="2949" y="213"/>
                  </a:lnTo>
                  <a:cubicBezTo>
                    <a:pt x="2220" y="1186"/>
                    <a:pt x="1126" y="1824"/>
                    <a:pt x="1" y="2280"/>
                  </a:cubicBezTo>
                  <a:lnTo>
                    <a:pt x="1" y="2280"/>
                  </a:lnTo>
                  <a:cubicBezTo>
                    <a:pt x="974" y="2128"/>
                    <a:pt x="1886" y="1733"/>
                    <a:pt x="2585" y="1125"/>
                  </a:cubicBezTo>
                  <a:cubicBezTo>
                    <a:pt x="2766" y="966"/>
                    <a:pt x="2930" y="791"/>
                    <a:pt x="3090" y="611"/>
                  </a:cubicBezTo>
                  <a:lnTo>
                    <a:pt x="3090" y="611"/>
                  </a:lnTo>
                  <a:cubicBezTo>
                    <a:pt x="3854" y="1561"/>
                    <a:pt x="4999" y="2108"/>
                    <a:pt x="6171" y="2280"/>
                  </a:cubicBezTo>
                  <a:cubicBezTo>
                    <a:pt x="4986" y="1794"/>
                    <a:pt x="3800" y="1095"/>
                    <a:pt x="31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5" name="Google Shape;545;p25"/>
            <p:cNvSpPr/>
            <p:nvPr/>
          </p:nvSpPr>
          <p:spPr>
            <a:xfrm>
              <a:off x="7992806" y="2578133"/>
              <a:ext cx="265900" cy="94486"/>
            </a:xfrm>
            <a:custGeom>
              <a:rect b="b" l="l" r="r" t="t"/>
              <a:pathLst>
                <a:path extrusionOk="0" h="2949" w="8299">
                  <a:moveTo>
                    <a:pt x="4165" y="0"/>
                  </a:moveTo>
                  <a:lnTo>
                    <a:pt x="4013" y="213"/>
                  </a:lnTo>
                  <a:cubicBezTo>
                    <a:pt x="3010" y="1520"/>
                    <a:pt x="1520" y="2371"/>
                    <a:pt x="1" y="2949"/>
                  </a:cubicBezTo>
                  <a:cubicBezTo>
                    <a:pt x="426" y="2858"/>
                    <a:pt x="821" y="2736"/>
                    <a:pt x="1247" y="2584"/>
                  </a:cubicBezTo>
                  <a:cubicBezTo>
                    <a:pt x="2328" y="2157"/>
                    <a:pt x="3409" y="1544"/>
                    <a:pt x="4167" y="594"/>
                  </a:cubicBezTo>
                  <a:lnTo>
                    <a:pt x="4167" y="594"/>
                  </a:lnTo>
                  <a:cubicBezTo>
                    <a:pt x="5199" y="1872"/>
                    <a:pt x="6708" y="2631"/>
                    <a:pt x="8299" y="2949"/>
                  </a:cubicBezTo>
                  <a:cubicBezTo>
                    <a:pt x="6657" y="2341"/>
                    <a:pt x="5107" y="1429"/>
                    <a:pt x="41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6" name="Google Shape;546;p25"/>
            <p:cNvSpPr/>
            <p:nvPr/>
          </p:nvSpPr>
          <p:spPr>
            <a:xfrm>
              <a:off x="7958714" y="2800176"/>
              <a:ext cx="332127" cy="112044"/>
            </a:xfrm>
            <a:custGeom>
              <a:rect b="b" l="l" r="r" t="t"/>
              <a:pathLst>
                <a:path extrusionOk="0" h="3497" w="10366">
                  <a:moveTo>
                    <a:pt x="4803" y="1"/>
                  </a:moveTo>
                  <a:cubicBezTo>
                    <a:pt x="4857" y="76"/>
                    <a:pt x="4911" y="151"/>
                    <a:pt x="4967" y="225"/>
                  </a:cubicBezTo>
                  <a:lnTo>
                    <a:pt x="4967" y="225"/>
                  </a:lnTo>
                  <a:cubicBezTo>
                    <a:pt x="3749" y="1778"/>
                    <a:pt x="1875" y="2812"/>
                    <a:pt x="1" y="3496"/>
                  </a:cubicBezTo>
                  <a:cubicBezTo>
                    <a:pt x="1034" y="3283"/>
                    <a:pt x="2037" y="2888"/>
                    <a:pt x="2949" y="2402"/>
                  </a:cubicBezTo>
                  <a:cubicBezTo>
                    <a:pt x="3825" y="1926"/>
                    <a:pt x="4578" y="1265"/>
                    <a:pt x="5189" y="503"/>
                  </a:cubicBezTo>
                  <a:lnTo>
                    <a:pt x="5189" y="503"/>
                  </a:lnTo>
                  <a:cubicBezTo>
                    <a:pt x="6498" y="2070"/>
                    <a:pt x="8382" y="3080"/>
                    <a:pt x="10366" y="3466"/>
                  </a:cubicBezTo>
                  <a:cubicBezTo>
                    <a:pt x="8484" y="2779"/>
                    <a:pt x="6662" y="1769"/>
                    <a:pt x="5417" y="207"/>
                  </a:cubicBezTo>
                  <a:lnTo>
                    <a:pt x="5417" y="207"/>
                  </a:lnTo>
                  <a:cubicBezTo>
                    <a:pt x="5467" y="139"/>
                    <a:pt x="5515" y="70"/>
                    <a:pt x="5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7" name="Google Shape;547;p25"/>
            <p:cNvSpPr/>
            <p:nvPr/>
          </p:nvSpPr>
          <p:spPr>
            <a:xfrm>
              <a:off x="7945097" y="3029044"/>
              <a:ext cx="362308" cy="126622"/>
            </a:xfrm>
            <a:custGeom>
              <a:rect b="b" l="l" r="r" t="t"/>
              <a:pathLst>
                <a:path extrusionOk="0" h="3952" w="11308">
                  <a:moveTo>
                    <a:pt x="5623" y="0"/>
                  </a:moveTo>
                  <a:cubicBezTo>
                    <a:pt x="4924" y="973"/>
                    <a:pt x="4043" y="1824"/>
                    <a:pt x="3040" y="2463"/>
                  </a:cubicBezTo>
                  <a:cubicBezTo>
                    <a:pt x="2067" y="3070"/>
                    <a:pt x="1064" y="3526"/>
                    <a:pt x="0" y="3891"/>
                  </a:cubicBezTo>
                  <a:cubicBezTo>
                    <a:pt x="517" y="3830"/>
                    <a:pt x="1094" y="3648"/>
                    <a:pt x="1611" y="3466"/>
                  </a:cubicBezTo>
                  <a:cubicBezTo>
                    <a:pt x="3174" y="2887"/>
                    <a:pt x="4626" y="1950"/>
                    <a:pt x="5654" y="655"/>
                  </a:cubicBezTo>
                  <a:lnTo>
                    <a:pt x="5654" y="655"/>
                  </a:lnTo>
                  <a:cubicBezTo>
                    <a:pt x="7028" y="2395"/>
                    <a:pt x="9139" y="3512"/>
                    <a:pt x="11307" y="3952"/>
                  </a:cubicBezTo>
                  <a:cubicBezTo>
                    <a:pt x="9119" y="3192"/>
                    <a:pt x="6991" y="1976"/>
                    <a:pt x="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48" name="Google Shape;548;p25"/>
          <p:cNvSpPr/>
          <p:nvPr/>
        </p:nvSpPr>
        <p:spPr>
          <a:xfrm>
            <a:off x="0" y="3586373"/>
            <a:ext cx="9130118" cy="1572630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49" name="Google Shape;549;p25"/>
          <p:cNvGrpSpPr/>
          <p:nvPr/>
        </p:nvGrpSpPr>
        <p:grpSpPr>
          <a:xfrm>
            <a:off x="8001624" y="2271341"/>
            <a:ext cx="1101313" cy="1416980"/>
            <a:chOff x="7838946" y="2070735"/>
            <a:chExt cx="924230" cy="1189141"/>
          </a:xfrm>
        </p:grpSpPr>
        <p:sp>
          <p:nvSpPr>
            <p:cNvPr id="550" name="Google Shape;550;p25"/>
            <p:cNvSpPr/>
            <p:nvPr/>
          </p:nvSpPr>
          <p:spPr>
            <a:xfrm>
              <a:off x="8014241" y="2070735"/>
              <a:ext cx="748935" cy="1160553"/>
            </a:xfrm>
            <a:custGeom>
              <a:rect b="b" l="l" r="r" t="t"/>
              <a:pathLst>
                <a:path extrusionOk="0" h="36222" w="23375">
                  <a:moveTo>
                    <a:pt x="11703" y="0"/>
                  </a:moveTo>
                  <a:cubicBezTo>
                    <a:pt x="11703" y="0"/>
                    <a:pt x="10456" y="2098"/>
                    <a:pt x="8481" y="3374"/>
                  </a:cubicBezTo>
                  <a:cubicBezTo>
                    <a:pt x="6505" y="4681"/>
                    <a:pt x="6049" y="5289"/>
                    <a:pt x="6201" y="6110"/>
                  </a:cubicBezTo>
                  <a:cubicBezTo>
                    <a:pt x="6291" y="6612"/>
                    <a:pt x="6993" y="7018"/>
                    <a:pt x="8041" y="7018"/>
                  </a:cubicBezTo>
                  <a:cubicBezTo>
                    <a:pt x="8770" y="7018"/>
                    <a:pt x="9666" y="6821"/>
                    <a:pt x="10639" y="6323"/>
                  </a:cubicBezTo>
                  <a:lnTo>
                    <a:pt x="10639" y="6323"/>
                  </a:lnTo>
                  <a:cubicBezTo>
                    <a:pt x="10639" y="6323"/>
                    <a:pt x="8997" y="8511"/>
                    <a:pt x="7052" y="9848"/>
                  </a:cubicBezTo>
                  <a:cubicBezTo>
                    <a:pt x="5137" y="11186"/>
                    <a:pt x="2949" y="12736"/>
                    <a:pt x="3709" y="14408"/>
                  </a:cubicBezTo>
                  <a:cubicBezTo>
                    <a:pt x="4211" y="15481"/>
                    <a:pt x="5127" y="15935"/>
                    <a:pt x="6230" y="15935"/>
                  </a:cubicBezTo>
                  <a:cubicBezTo>
                    <a:pt x="7595" y="15935"/>
                    <a:pt x="9248" y="15240"/>
                    <a:pt x="10760" y="14165"/>
                  </a:cubicBezTo>
                  <a:lnTo>
                    <a:pt x="10760" y="14165"/>
                  </a:lnTo>
                  <a:cubicBezTo>
                    <a:pt x="10760" y="14165"/>
                    <a:pt x="8177" y="17417"/>
                    <a:pt x="5532" y="19149"/>
                  </a:cubicBezTo>
                  <a:cubicBezTo>
                    <a:pt x="2918" y="20912"/>
                    <a:pt x="2189" y="21733"/>
                    <a:pt x="2797" y="23496"/>
                  </a:cubicBezTo>
                  <a:cubicBezTo>
                    <a:pt x="3137" y="24517"/>
                    <a:pt x="4502" y="25243"/>
                    <a:pt x="6158" y="25243"/>
                  </a:cubicBezTo>
                  <a:cubicBezTo>
                    <a:pt x="7310" y="25243"/>
                    <a:pt x="8603" y="24891"/>
                    <a:pt x="9788" y="24043"/>
                  </a:cubicBezTo>
                  <a:lnTo>
                    <a:pt x="9788" y="24043"/>
                  </a:lnTo>
                  <a:cubicBezTo>
                    <a:pt x="9787" y="24044"/>
                    <a:pt x="6140" y="27964"/>
                    <a:pt x="3161" y="29758"/>
                  </a:cubicBezTo>
                  <a:cubicBezTo>
                    <a:pt x="61" y="31551"/>
                    <a:pt x="0" y="35441"/>
                    <a:pt x="3800" y="36141"/>
                  </a:cubicBezTo>
                  <a:cubicBezTo>
                    <a:pt x="4116" y="36196"/>
                    <a:pt x="4453" y="36222"/>
                    <a:pt x="4804" y="36222"/>
                  </a:cubicBezTo>
                  <a:cubicBezTo>
                    <a:pt x="7525" y="36222"/>
                    <a:pt x="11056" y="34670"/>
                    <a:pt x="11703" y="33405"/>
                  </a:cubicBezTo>
                  <a:cubicBezTo>
                    <a:pt x="12349" y="34670"/>
                    <a:pt x="15833" y="36222"/>
                    <a:pt x="18564" y="36222"/>
                  </a:cubicBezTo>
                  <a:cubicBezTo>
                    <a:pt x="18916" y="36222"/>
                    <a:pt x="19256" y="36196"/>
                    <a:pt x="19575" y="36141"/>
                  </a:cubicBezTo>
                  <a:cubicBezTo>
                    <a:pt x="23375" y="35441"/>
                    <a:pt x="23314" y="31581"/>
                    <a:pt x="20213" y="29758"/>
                  </a:cubicBezTo>
                  <a:cubicBezTo>
                    <a:pt x="17204" y="27995"/>
                    <a:pt x="13588" y="24044"/>
                    <a:pt x="13587" y="24043"/>
                  </a:cubicBezTo>
                  <a:lnTo>
                    <a:pt x="13587" y="24043"/>
                  </a:lnTo>
                  <a:cubicBezTo>
                    <a:pt x="14760" y="24891"/>
                    <a:pt x="16045" y="25243"/>
                    <a:pt x="17195" y="25243"/>
                  </a:cubicBezTo>
                  <a:cubicBezTo>
                    <a:pt x="18847" y="25243"/>
                    <a:pt x="20220" y="24517"/>
                    <a:pt x="20578" y="23496"/>
                  </a:cubicBezTo>
                  <a:cubicBezTo>
                    <a:pt x="21156" y="21733"/>
                    <a:pt x="20487" y="20912"/>
                    <a:pt x="17843" y="19149"/>
                  </a:cubicBezTo>
                  <a:cubicBezTo>
                    <a:pt x="15229" y="17417"/>
                    <a:pt x="12645" y="14165"/>
                    <a:pt x="12645" y="14165"/>
                  </a:cubicBezTo>
                  <a:lnTo>
                    <a:pt x="12645" y="14165"/>
                  </a:lnTo>
                  <a:cubicBezTo>
                    <a:pt x="14158" y="15240"/>
                    <a:pt x="15810" y="15935"/>
                    <a:pt x="17170" y="15935"/>
                  </a:cubicBezTo>
                  <a:cubicBezTo>
                    <a:pt x="18269" y="15935"/>
                    <a:pt x="19177" y="15481"/>
                    <a:pt x="19666" y="14408"/>
                  </a:cubicBezTo>
                  <a:cubicBezTo>
                    <a:pt x="20426" y="12706"/>
                    <a:pt x="18298" y="11186"/>
                    <a:pt x="16323" y="9848"/>
                  </a:cubicBezTo>
                  <a:cubicBezTo>
                    <a:pt x="14408" y="8511"/>
                    <a:pt x="12767" y="6323"/>
                    <a:pt x="12766" y="6323"/>
                  </a:cubicBezTo>
                  <a:lnTo>
                    <a:pt x="12766" y="6323"/>
                  </a:lnTo>
                  <a:cubicBezTo>
                    <a:pt x="13736" y="6826"/>
                    <a:pt x="14638" y="7027"/>
                    <a:pt x="15373" y="7027"/>
                  </a:cubicBezTo>
                  <a:cubicBezTo>
                    <a:pt x="16411" y="7027"/>
                    <a:pt x="17115" y="6626"/>
                    <a:pt x="17204" y="6110"/>
                  </a:cubicBezTo>
                  <a:cubicBezTo>
                    <a:pt x="17356" y="5289"/>
                    <a:pt x="16900" y="4681"/>
                    <a:pt x="14925" y="3374"/>
                  </a:cubicBezTo>
                  <a:cubicBezTo>
                    <a:pt x="12949" y="2098"/>
                    <a:pt x="11703" y="0"/>
                    <a:pt x="117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1" name="Google Shape;551;p25"/>
            <p:cNvSpPr/>
            <p:nvPr/>
          </p:nvSpPr>
          <p:spPr>
            <a:xfrm>
              <a:off x="8089216" y="2070735"/>
              <a:ext cx="597033" cy="1138509"/>
            </a:xfrm>
            <a:custGeom>
              <a:rect b="b" l="l" r="r" t="t"/>
              <a:pathLst>
                <a:path extrusionOk="0" h="35534" w="18634">
                  <a:moveTo>
                    <a:pt x="9332" y="0"/>
                  </a:moveTo>
                  <a:cubicBezTo>
                    <a:pt x="9332" y="0"/>
                    <a:pt x="8329" y="2067"/>
                    <a:pt x="6779" y="3313"/>
                  </a:cubicBezTo>
                  <a:cubicBezTo>
                    <a:pt x="5229" y="4560"/>
                    <a:pt x="4834" y="5167"/>
                    <a:pt x="4955" y="6019"/>
                  </a:cubicBezTo>
                  <a:cubicBezTo>
                    <a:pt x="5026" y="6499"/>
                    <a:pt x="5587" y="6886"/>
                    <a:pt x="6413" y="6886"/>
                  </a:cubicBezTo>
                  <a:cubicBezTo>
                    <a:pt x="6997" y="6886"/>
                    <a:pt x="7713" y="6692"/>
                    <a:pt x="8481" y="6201"/>
                  </a:cubicBezTo>
                  <a:lnTo>
                    <a:pt x="8481" y="6201"/>
                  </a:lnTo>
                  <a:cubicBezTo>
                    <a:pt x="8481" y="6201"/>
                    <a:pt x="7204" y="8359"/>
                    <a:pt x="5624" y="9666"/>
                  </a:cubicBezTo>
                  <a:cubicBezTo>
                    <a:pt x="4074" y="10943"/>
                    <a:pt x="2372" y="12462"/>
                    <a:pt x="2980" y="14134"/>
                  </a:cubicBezTo>
                  <a:cubicBezTo>
                    <a:pt x="3360" y="15195"/>
                    <a:pt x="4083" y="15642"/>
                    <a:pt x="4960" y="15642"/>
                  </a:cubicBezTo>
                  <a:cubicBezTo>
                    <a:pt x="6043" y="15642"/>
                    <a:pt x="7363" y="14962"/>
                    <a:pt x="8572" y="13921"/>
                  </a:cubicBezTo>
                  <a:lnTo>
                    <a:pt x="8572" y="13921"/>
                  </a:lnTo>
                  <a:cubicBezTo>
                    <a:pt x="8572" y="13922"/>
                    <a:pt x="6505" y="17052"/>
                    <a:pt x="4408" y="18785"/>
                  </a:cubicBezTo>
                  <a:cubicBezTo>
                    <a:pt x="2341" y="20487"/>
                    <a:pt x="1764" y="21277"/>
                    <a:pt x="2250" y="23040"/>
                  </a:cubicBezTo>
                  <a:cubicBezTo>
                    <a:pt x="2536" y="24060"/>
                    <a:pt x="3623" y="24774"/>
                    <a:pt x="4933" y="24774"/>
                  </a:cubicBezTo>
                  <a:cubicBezTo>
                    <a:pt x="5849" y="24774"/>
                    <a:pt x="6874" y="24425"/>
                    <a:pt x="7812" y="23587"/>
                  </a:cubicBezTo>
                  <a:lnTo>
                    <a:pt x="7812" y="23587"/>
                  </a:lnTo>
                  <a:cubicBezTo>
                    <a:pt x="7812" y="23588"/>
                    <a:pt x="4925" y="27478"/>
                    <a:pt x="2524" y="29180"/>
                  </a:cubicBezTo>
                  <a:cubicBezTo>
                    <a:pt x="62" y="30973"/>
                    <a:pt x="1" y="34773"/>
                    <a:pt x="3010" y="35441"/>
                  </a:cubicBezTo>
                  <a:cubicBezTo>
                    <a:pt x="3281" y="35505"/>
                    <a:pt x="3570" y="35534"/>
                    <a:pt x="3871" y="35534"/>
                  </a:cubicBezTo>
                  <a:cubicBezTo>
                    <a:pt x="6038" y="35534"/>
                    <a:pt x="8791" y="34025"/>
                    <a:pt x="9271" y="32797"/>
                  </a:cubicBezTo>
                  <a:cubicBezTo>
                    <a:pt x="9778" y="34025"/>
                    <a:pt x="12512" y="35534"/>
                    <a:pt x="14694" y="35534"/>
                  </a:cubicBezTo>
                  <a:cubicBezTo>
                    <a:pt x="14997" y="35534"/>
                    <a:pt x="15289" y="35505"/>
                    <a:pt x="15563" y="35441"/>
                  </a:cubicBezTo>
                  <a:cubicBezTo>
                    <a:pt x="18633" y="34803"/>
                    <a:pt x="18603" y="30973"/>
                    <a:pt x="16110" y="29180"/>
                  </a:cubicBezTo>
                  <a:cubicBezTo>
                    <a:pt x="13740" y="27478"/>
                    <a:pt x="10852" y="23588"/>
                    <a:pt x="10852" y="23587"/>
                  </a:cubicBezTo>
                  <a:lnTo>
                    <a:pt x="10852" y="23587"/>
                  </a:lnTo>
                  <a:cubicBezTo>
                    <a:pt x="11785" y="24420"/>
                    <a:pt x="12804" y="24765"/>
                    <a:pt x="13714" y="24765"/>
                  </a:cubicBezTo>
                  <a:cubicBezTo>
                    <a:pt x="15028" y="24765"/>
                    <a:pt x="16115" y="24046"/>
                    <a:pt x="16384" y="23040"/>
                  </a:cubicBezTo>
                  <a:cubicBezTo>
                    <a:pt x="16840" y="21308"/>
                    <a:pt x="16323" y="20517"/>
                    <a:pt x="14226" y="18785"/>
                  </a:cubicBezTo>
                  <a:cubicBezTo>
                    <a:pt x="12129" y="17052"/>
                    <a:pt x="10092" y="13922"/>
                    <a:pt x="10092" y="13921"/>
                  </a:cubicBezTo>
                  <a:lnTo>
                    <a:pt x="10092" y="13921"/>
                  </a:lnTo>
                  <a:cubicBezTo>
                    <a:pt x="11284" y="14962"/>
                    <a:pt x="12597" y="15642"/>
                    <a:pt x="13676" y="15642"/>
                  </a:cubicBezTo>
                  <a:cubicBezTo>
                    <a:pt x="14551" y="15642"/>
                    <a:pt x="15274" y="15195"/>
                    <a:pt x="15655" y="14134"/>
                  </a:cubicBezTo>
                  <a:cubicBezTo>
                    <a:pt x="16262" y="12462"/>
                    <a:pt x="14560" y="10943"/>
                    <a:pt x="13010" y="9666"/>
                  </a:cubicBezTo>
                  <a:cubicBezTo>
                    <a:pt x="11460" y="8359"/>
                    <a:pt x="10153" y="6201"/>
                    <a:pt x="10153" y="6201"/>
                  </a:cubicBezTo>
                  <a:lnTo>
                    <a:pt x="10153" y="6201"/>
                  </a:lnTo>
                  <a:cubicBezTo>
                    <a:pt x="10918" y="6703"/>
                    <a:pt x="11636" y="6899"/>
                    <a:pt x="12223" y="6899"/>
                  </a:cubicBezTo>
                  <a:cubicBezTo>
                    <a:pt x="13058" y="6899"/>
                    <a:pt x="13625" y="6501"/>
                    <a:pt x="13679" y="6019"/>
                  </a:cubicBezTo>
                  <a:cubicBezTo>
                    <a:pt x="13800" y="5167"/>
                    <a:pt x="13436" y="4560"/>
                    <a:pt x="11855" y="3313"/>
                  </a:cubicBezTo>
                  <a:cubicBezTo>
                    <a:pt x="10305" y="2067"/>
                    <a:pt x="9332" y="0"/>
                    <a:pt x="93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2" name="Google Shape;552;p25"/>
            <p:cNvSpPr/>
            <p:nvPr/>
          </p:nvSpPr>
          <p:spPr>
            <a:xfrm>
              <a:off x="8359961" y="2123314"/>
              <a:ext cx="58473" cy="1136555"/>
            </a:xfrm>
            <a:custGeom>
              <a:rect b="b" l="l" r="r" t="t"/>
              <a:pathLst>
                <a:path extrusionOk="0" h="35473" w="1825">
                  <a:moveTo>
                    <a:pt x="913" y="1"/>
                  </a:moveTo>
                  <a:lnTo>
                    <a:pt x="1" y="35472"/>
                  </a:lnTo>
                  <a:lnTo>
                    <a:pt x="1824" y="35472"/>
                  </a:lnTo>
                  <a:lnTo>
                    <a:pt x="91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3" name="Google Shape;553;p25"/>
            <p:cNvSpPr/>
            <p:nvPr/>
          </p:nvSpPr>
          <p:spPr>
            <a:xfrm>
              <a:off x="8260635" y="2161315"/>
              <a:ext cx="259075" cy="90577"/>
            </a:xfrm>
            <a:custGeom>
              <a:rect b="b" l="l" r="r" t="t"/>
              <a:pathLst>
                <a:path extrusionOk="0" h="2827" w="8086">
                  <a:moveTo>
                    <a:pt x="4043" y="0"/>
                  </a:moveTo>
                  <a:lnTo>
                    <a:pt x="3891" y="182"/>
                  </a:lnTo>
                  <a:cubicBezTo>
                    <a:pt x="2949" y="1459"/>
                    <a:pt x="1490" y="2280"/>
                    <a:pt x="0" y="2827"/>
                  </a:cubicBezTo>
                  <a:cubicBezTo>
                    <a:pt x="426" y="2796"/>
                    <a:pt x="821" y="2644"/>
                    <a:pt x="1186" y="2523"/>
                  </a:cubicBezTo>
                  <a:cubicBezTo>
                    <a:pt x="2294" y="2154"/>
                    <a:pt x="3322" y="1519"/>
                    <a:pt x="4047" y="594"/>
                  </a:cubicBezTo>
                  <a:lnTo>
                    <a:pt x="4047" y="594"/>
                  </a:lnTo>
                  <a:cubicBezTo>
                    <a:pt x="5054" y="1811"/>
                    <a:pt x="6556" y="2538"/>
                    <a:pt x="8086" y="2827"/>
                  </a:cubicBezTo>
                  <a:cubicBezTo>
                    <a:pt x="6505" y="2219"/>
                    <a:pt x="4985" y="1368"/>
                    <a:pt x="4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4" name="Google Shape;554;p25"/>
            <p:cNvSpPr/>
            <p:nvPr/>
          </p:nvSpPr>
          <p:spPr>
            <a:xfrm>
              <a:off x="8215842" y="2369708"/>
              <a:ext cx="348659" cy="121784"/>
            </a:xfrm>
            <a:custGeom>
              <a:rect b="b" l="l" r="r" t="t"/>
              <a:pathLst>
                <a:path extrusionOk="0" h="3801" w="10882">
                  <a:moveTo>
                    <a:pt x="5441" y="1"/>
                  </a:moveTo>
                  <a:cubicBezTo>
                    <a:pt x="5107" y="548"/>
                    <a:pt x="4681" y="1004"/>
                    <a:pt x="4225" y="1429"/>
                  </a:cubicBezTo>
                  <a:cubicBezTo>
                    <a:pt x="3009" y="2524"/>
                    <a:pt x="1520" y="3283"/>
                    <a:pt x="0" y="3800"/>
                  </a:cubicBezTo>
                  <a:cubicBezTo>
                    <a:pt x="578" y="3709"/>
                    <a:pt x="1064" y="3557"/>
                    <a:pt x="1611" y="3375"/>
                  </a:cubicBezTo>
                  <a:cubicBezTo>
                    <a:pt x="3086" y="2767"/>
                    <a:pt x="4451" y="1940"/>
                    <a:pt x="5444" y="657"/>
                  </a:cubicBezTo>
                  <a:lnTo>
                    <a:pt x="5444" y="657"/>
                  </a:lnTo>
                  <a:cubicBezTo>
                    <a:pt x="6785" y="2334"/>
                    <a:pt x="8805" y="3391"/>
                    <a:pt x="10882" y="3800"/>
                  </a:cubicBezTo>
                  <a:cubicBezTo>
                    <a:pt x="8785" y="3101"/>
                    <a:pt x="6748" y="1916"/>
                    <a:pt x="5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5" name="Google Shape;555;p25"/>
            <p:cNvSpPr/>
            <p:nvPr/>
          </p:nvSpPr>
          <p:spPr>
            <a:xfrm>
              <a:off x="8174926" y="2659934"/>
              <a:ext cx="432444" cy="144180"/>
            </a:xfrm>
            <a:custGeom>
              <a:rect b="b" l="l" r="r" t="t"/>
              <a:pathLst>
                <a:path extrusionOk="0" h="4500" w="13497">
                  <a:moveTo>
                    <a:pt x="6384" y="1"/>
                  </a:moveTo>
                  <a:cubicBezTo>
                    <a:pt x="6420" y="54"/>
                    <a:pt x="6457" y="107"/>
                    <a:pt x="6494" y="159"/>
                  </a:cubicBezTo>
                  <a:lnTo>
                    <a:pt x="6494" y="159"/>
                  </a:lnTo>
                  <a:cubicBezTo>
                    <a:pt x="4883" y="2320"/>
                    <a:pt x="2456" y="3661"/>
                    <a:pt x="1" y="4499"/>
                  </a:cubicBezTo>
                  <a:cubicBezTo>
                    <a:pt x="669" y="4378"/>
                    <a:pt x="1308" y="4134"/>
                    <a:pt x="1976" y="3922"/>
                  </a:cubicBezTo>
                  <a:cubicBezTo>
                    <a:pt x="3844" y="3192"/>
                    <a:pt x="5543" y="2070"/>
                    <a:pt x="6752" y="502"/>
                  </a:cubicBezTo>
                  <a:lnTo>
                    <a:pt x="6752" y="502"/>
                  </a:lnTo>
                  <a:cubicBezTo>
                    <a:pt x="8409" y="2607"/>
                    <a:pt x="10900" y="3907"/>
                    <a:pt x="13496" y="4499"/>
                  </a:cubicBezTo>
                  <a:cubicBezTo>
                    <a:pt x="10999" y="3667"/>
                    <a:pt x="8590" y="2340"/>
                    <a:pt x="6978" y="207"/>
                  </a:cubicBezTo>
                  <a:lnTo>
                    <a:pt x="6978" y="207"/>
                  </a:lnTo>
                  <a:lnTo>
                    <a:pt x="71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6" name="Google Shape;556;p25"/>
            <p:cNvSpPr/>
            <p:nvPr/>
          </p:nvSpPr>
          <p:spPr>
            <a:xfrm>
              <a:off x="8152529" y="2962815"/>
              <a:ext cx="475281" cy="160713"/>
            </a:xfrm>
            <a:custGeom>
              <a:rect b="b" l="l" r="r" t="t"/>
              <a:pathLst>
                <a:path extrusionOk="0" h="5016" w="14834">
                  <a:moveTo>
                    <a:pt x="7387" y="1"/>
                  </a:moveTo>
                  <a:lnTo>
                    <a:pt x="7235" y="213"/>
                  </a:lnTo>
                  <a:cubicBezTo>
                    <a:pt x="5532" y="2584"/>
                    <a:pt x="2797" y="4104"/>
                    <a:pt x="0" y="5016"/>
                  </a:cubicBezTo>
                  <a:cubicBezTo>
                    <a:pt x="2867" y="4395"/>
                    <a:pt x="5620" y="2941"/>
                    <a:pt x="7418" y="625"/>
                  </a:cubicBezTo>
                  <a:lnTo>
                    <a:pt x="7418" y="625"/>
                  </a:lnTo>
                  <a:cubicBezTo>
                    <a:pt x="9245" y="2941"/>
                    <a:pt x="11996" y="4395"/>
                    <a:pt x="14834" y="5016"/>
                  </a:cubicBezTo>
                  <a:cubicBezTo>
                    <a:pt x="12068" y="4104"/>
                    <a:pt x="9332" y="2584"/>
                    <a:pt x="7539" y="213"/>
                  </a:cubicBezTo>
                  <a:lnTo>
                    <a:pt x="738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7" name="Google Shape;557;p25"/>
            <p:cNvSpPr/>
            <p:nvPr/>
          </p:nvSpPr>
          <p:spPr>
            <a:xfrm>
              <a:off x="7838946" y="2349266"/>
              <a:ext cx="571690" cy="890135"/>
            </a:xfrm>
            <a:custGeom>
              <a:rect b="b" l="l" r="r" t="t"/>
              <a:pathLst>
                <a:path extrusionOk="0" h="27782" w="17843">
                  <a:moveTo>
                    <a:pt x="8936" y="0"/>
                  </a:moveTo>
                  <a:cubicBezTo>
                    <a:pt x="8936" y="0"/>
                    <a:pt x="7964" y="1611"/>
                    <a:pt x="6444" y="2584"/>
                  </a:cubicBezTo>
                  <a:cubicBezTo>
                    <a:pt x="4924" y="3587"/>
                    <a:pt x="4590" y="4043"/>
                    <a:pt x="4711" y="4681"/>
                  </a:cubicBezTo>
                  <a:cubicBezTo>
                    <a:pt x="4765" y="5056"/>
                    <a:pt x="5301" y="5358"/>
                    <a:pt x="6104" y="5358"/>
                  </a:cubicBezTo>
                  <a:cubicBezTo>
                    <a:pt x="6668" y="5358"/>
                    <a:pt x="7364" y="5209"/>
                    <a:pt x="8116" y="4833"/>
                  </a:cubicBezTo>
                  <a:lnTo>
                    <a:pt x="8116" y="4833"/>
                  </a:lnTo>
                  <a:cubicBezTo>
                    <a:pt x="8116" y="4833"/>
                    <a:pt x="6869" y="6505"/>
                    <a:pt x="5380" y="7538"/>
                  </a:cubicBezTo>
                  <a:cubicBezTo>
                    <a:pt x="3891" y="8572"/>
                    <a:pt x="2219" y="9727"/>
                    <a:pt x="2827" y="11034"/>
                  </a:cubicBezTo>
                  <a:cubicBezTo>
                    <a:pt x="3212" y="11860"/>
                    <a:pt x="3928" y="12212"/>
                    <a:pt x="4790" y="12212"/>
                  </a:cubicBezTo>
                  <a:cubicBezTo>
                    <a:pt x="5832" y="12212"/>
                    <a:pt x="7089" y="11697"/>
                    <a:pt x="8237" y="10882"/>
                  </a:cubicBezTo>
                  <a:lnTo>
                    <a:pt x="8237" y="10882"/>
                  </a:lnTo>
                  <a:cubicBezTo>
                    <a:pt x="8237" y="10882"/>
                    <a:pt x="6261" y="13344"/>
                    <a:pt x="4255" y="14681"/>
                  </a:cubicBezTo>
                  <a:cubicBezTo>
                    <a:pt x="2219" y="16019"/>
                    <a:pt x="1702" y="16657"/>
                    <a:pt x="2158" y="17995"/>
                  </a:cubicBezTo>
                  <a:cubicBezTo>
                    <a:pt x="2430" y="18773"/>
                    <a:pt x="3500" y="19336"/>
                    <a:pt x="4777" y="19336"/>
                  </a:cubicBezTo>
                  <a:cubicBezTo>
                    <a:pt x="5643" y="19336"/>
                    <a:pt x="6605" y="19077"/>
                    <a:pt x="7477" y="18450"/>
                  </a:cubicBezTo>
                  <a:lnTo>
                    <a:pt x="7477" y="18450"/>
                  </a:lnTo>
                  <a:cubicBezTo>
                    <a:pt x="7477" y="18451"/>
                    <a:pt x="4711" y="21429"/>
                    <a:pt x="2371" y="22797"/>
                  </a:cubicBezTo>
                  <a:cubicBezTo>
                    <a:pt x="30" y="24165"/>
                    <a:pt x="0" y="27174"/>
                    <a:pt x="2888" y="27721"/>
                  </a:cubicBezTo>
                  <a:cubicBezTo>
                    <a:pt x="3127" y="27762"/>
                    <a:pt x="3382" y="27781"/>
                    <a:pt x="3647" y="27781"/>
                  </a:cubicBezTo>
                  <a:cubicBezTo>
                    <a:pt x="5733" y="27781"/>
                    <a:pt x="8420" y="26595"/>
                    <a:pt x="8906" y="25624"/>
                  </a:cubicBezTo>
                  <a:cubicBezTo>
                    <a:pt x="9418" y="26595"/>
                    <a:pt x="12085" y="27781"/>
                    <a:pt x="14166" y="27781"/>
                  </a:cubicBezTo>
                  <a:cubicBezTo>
                    <a:pt x="14430" y="27781"/>
                    <a:pt x="14685" y="27762"/>
                    <a:pt x="14924" y="27721"/>
                  </a:cubicBezTo>
                  <a:cubicBezTo>
                    <a:pt x="17842" y="27174"/>
                    <a:pt x="17782" y="24165"/>
                    <a:pt x="15411" y="22797"/>
                  </a:cubicBezTo>
                  <a:cubicBezTo>
                    <a:pt x="13101" y="21490"/>
                    <a:pt x="10365" y="18451"/>
                    <a:pt x="10365" y="18450"/>
                  </a:cubicBezTo>
                  <a:lnTo>
                    <a:pt x="10365" y="18450"/>
                  </a:lnTo>
                  <a:cubicBezTo>
                    <a:pt x="11269" y="19082"/>
                    <a:pt x="12248" y="19345"/>
                    <a:pt x="13120" y="19345"/>
                  </a:cubicBezTo>
                  <a:cubicBezTo>
                    <a:pt x="14389" y="19345"/>
                    <a:pt x="15432" y="18787"/>
                    <a:pt x="15684" y="17995"/>
                  </a:cubicBezTo>
                  <a:cubicBezTo>
                    <a:pt x="16140" y="16657"/>
                    <a:pt x="15623" y="16019"/>
                    <a:pt x="13587" y="14681"/>
                  </a:cubicBezTo>
                  <a:cubicBezTo>
                    <a:pt x="11581" y="13344"/>
                    <a:pt x="9605" y="10882"/>
                    <a:pt x="9605" y="10882"/>
                  </a:cubicBezTo>
                  <a:lnTo>
                    <a:pt x="9605" y="10882"/>
                  </a:lnTo>
                  <a:cubicBezTo>
                    <a:pt x="10756" y="11700"/>
                    <a:pt x="12018" y="12224"/>
                    <a:pt x="13062" y="12224"/>
                  </a:cubicBezTo>
                  <a:cubicBezTo>
                    <a:pt x="13920" y="12224"/>
                    <a:pt x="14632" y="11870"/>
                    <a:pt x="15016" y="11034"/>
                  </a:cubicBezTo>
                  <a:cubicBezTo>
                    <a:pt x="15623" y="9727"/>
                    <a:pt x="13952" y="8572"/>
                    <a:pt x="12462" y="7538"/>
                  </a:cubicBezTo>
                  <a:cubicBezTo>
                    <a:pt x="10973" y="6505"/>
                    <a:pt x="9727" y="4833"/>
                    <a:pt x="9727" y="4833"/>
                  </a:cubicBezTo>
                  <a:lnTo>
                    <a:pt x="9727" y="4833"/>
                  </a:lnTo>
                  <a:cubicBezTo>
                    <a:pt x="10472" y="5225"/>
                    <a:pt x="11169" y="5380"/>
                    <a:pt x="11737" y="5380"/>
                  </a:cubicBezTo>
                  <a:cubicBezTo>
                    <a:pt x="12536" y="5380"/>
                    <a:pt x="13078" y="5072"/>
                    <a:pt x="13131" y="4681"/>
                  </a:cubicBezTo>
                  <a:cubicBezTo>
                    <a:pt x="13253" y="4043"/>
                    <a:pt x="12918" y="3587"/>
                    <a:pt x="11398" y="2584"/>
                  </a:cubicBezTo>
                  <a:cubicBezTo>
                    <a:pt x="9879" y="1611"/>
                    <a:pt x="8936" y="0"/>
                    <a:pt x="8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8" name="Google Shape;558;p25"/>
            <p:cNvSpPr/>
            <p:nvPr/>
          </p:nvSpPr>
          <p:spPr>
            <a:xfrm>
              <a:off x="7899310" y="2349266"/>
              <a:ext cx="451924" cy="871680"/>
            </a:xfrm>
            <a:custGeom>
              <a:rect b="b" l="l" r="r" t="t"/>
              <a:pathLst>
                <a:path extrusionOk="0" h="27206" w="14105">
                  <a:moveTo>
                    <a:pt x="7083" y="0"/>
                  </a:moveTo>
                  <a:cubicBezTo>
                    <a:pt x="7083" y="0"/>
                    <a:pt x="6323" y="1611"/>
                    <a:pt x="5107" y="2554"/>
                  </a:cubicBezTo>
                  <a:cubicBezTo>
                    <a:pt x="3891" y="3496"/>
                    <a:pt x="3618" y="3952"/>
                    <a:pt x="3739" y="4590"/>
                  </a:cubicBezTo>
                  <a:cubicBezTo>
                    <a:pt x="3774" y="4976"/>
                    <a:pt x="4193" y="5270"/>
                    <a:pt x="4815" y="5270"/>
                  </a:cubicBezTo>
                  <a:cubicBezTo>
                    <a:pt x="5272" y="5270"/>
                    <a:pt x="5839" y="5111"/>
                    <a:pt x="6444" y="4712"/>
                  </a:cubicBezTo>
                  <a:lnTo>
                    <a:pt x="6444" y="4712"/>
                  </a:lnTo>
                  <a:cubicBezTo>
                    <a:pt x="6444" y="4712"/>
                    <a:pt x="5441" y="6384"/>
                    <a:pt x="4256" y="7387"/>
                  </a:cubicBezTo>
                  <a:cubicBezTo>
                    <a:pt x="3071" y="8359"/>
                    <a:pt x="1764" y="9545"/>
                    <a:pt x="2250" y="10791"/>
                  </a:cubicBezTo>
                  <a:cubicBezTo>
                    <a:pt x="2551" y="11612"/>
                    <a:pt x="3111" y="11958"/>
                    <a:pt x="3787" y="11958"/>
                  </a:cubicBezTo>
                  <a:cubicBezTo>
                    <a:pt x="4614" y="11958"/>
                    <a:pt x="5616" y="11441"/>
                    <a:pt x="6536" y="10639"/>
                  </a:cubicBezTo>
                  <a:lnTo>
                    <a:pt x="6536" y="10639"/>
                  </a:lnTo>
                  <a:cubicBezTo>
                    <a:pt x="6535" y="10639"/>
                    <a:pt x="4985" y="13040"/>
                    <a:pt x="3405" y="14377"/>
                  </a:cubicBezTo>
                  <a:cubicBezTo>
                    <a:pt x="1794" y="15715"/>
                    <a:pt x="1368" y="16323"/>
                    <a:pt x="1733" y="17630"/>
                  </a:cubicBezTo>
                  <a:cubicBezTo>
                    <a:pt x="1931" y="18421"/>
                    <a:pt x="2767" y="18967"/>
                    <a:pt x="3781" y="18967"/>
                  </a:cubicBezTo>
                  <a:cubicBezTo>
                    <a:pt x="4482" y="18967"/>
                    <a:pt x="5268" y="18707"/>
                    <a:pt x="5989" y="18086"/>
                  </a:cubicBezTo>
                  <a:lnTo>
                    <a:pt x="5989" y="18086"/>
                  </a:lnTo>
                  <a:cubicBezTo>
                    <a:pt x="5988" y="18086"/>
                    <a:pt x="3769" y="21065"/>
                    <a:pt x="1915" y="22341"/>
                  </a:cubicBezTo>
                  <a:cubicBezTo>
                    <a:pt x="1" y="23709"/>
                    <a:pt x="1" y="26657"/>
                    <a:pt x="2280" y="27144"/>
                  </a:cubicBezTo>
                  <a:cubicBezTo>
                    <a:pt x="2482" y="27186"/>
                    <a:pt x="2697" y="27206"/>
                    <a:pt x="2919" y="27206"/>
                  </a:cubicBezTo>
                  <a:cubicBezTo>
                    <a:pt x="4600" y="27206"/>
                    <a:pt x="6710" y="26070"/>
                    <a:pt x="7113" y="25077"/>
                  </a:cubicBezTo>
                  <a:cubicBezTo>
                    <a:pt x="7520" y="26027"/>
                    <a:pt x="9650" y="27196"/>
                    <a:pt x="11335" y="27196"/>
                  </a:cubicBezTo>
                  <a:cubicBezTo>
                    <a:pt x="11536" y="27196"/>
                    <a:pt x="11731" y="27179"/>
                    <a:pt x="11916" y="27144"/>
                  </a:cubicBezTo>
                  <a:cubicBezTo>
                    <a:pt x="14104" y="26657"/>
                    <a:pt x="14074" y="23709"/>
                    <a:pt x="12220" y="22341"/>
                  </a:cubicBezTo>
                  <a:cubicBezTo>
                    <a:pt x="10396" y="21034"/>
                    <a:pt x="8177" y="18086"/>
                    <a:pt x="8177" y="18086"/>
                  </a:cubicBezTo>
                  <a:lnTo>
                    <a:pt x="8177" y="18086"/>
                  </a:lnTo>
                  <a:cubicBezTo>
                    <a:pt x="8897" y="18707"/>
                    <a:pt x="9678" y="18967"/>
                    <a:pt x="10375" y="18967"/>
                  </a:cubicBezTo>
                  <a:cubicBezTo>
                    <a:pt x="11384" y="18967"/>
                    <a:pt x="12217" y="18421"/>
                    <a:pt x="12432" y="17630"/>
                  </a:cubicBezTo>
                  <a:cubicBezTo>
                    <a:pt x="12767" y="16323"/>
                    <a:pt x="12372" y="15715"/>
                    <a:pt x="10761" y="14377"/>
                  </a:cubicBezTo>
                  <a:cubicBezTo>
                    <a:pt x="9180" y="13040"/>
                    <a:pt x="7600" y="10639"/>
                    <a:pt x="7599" y="10639"/>
                  </a:cubicBezTo>
                  <a:lnTo>
                    <a:pt x="7599" y="10639"/>
                  </a:lnTo>
                  <a:cubicBezTo>
                    <a:pt x="8519" y="11441"/>
                    <a:pt x="9521" y="11958"/>
                    <a:pt x="10353" y="11958"/>
                  </a:cubicBezTo>
                  <a:cubicBezTo>
                    <a:pt x="11034" y="11958"/>
                    <a:pt x="11601" y="11612"/>
                    <a:pt x="11916" y="10791"/>
                  </a:cubicBezTo>
                  <a:cubicBezTo>
                    <a:pt x="12372" y="9514"/>
                    <a:pt x="11065" y="8359"/>
                    <a:pt x="9879" y="7387"/>
                  </a:cubicBezTo>
                  <a:cubicBezTo>
                    <a:pt x="8724" y="6384"/>
                    <a:pt x="7721" y="4712"/>
                    <a:pt x="7721" y="4712"/>
                  </a:cubicBezTo>
                  <a:lnTo>
                    <a:pt x="7721" y="4712"/>
                  </a:lnTo>
                  <a:cubicBezTo>
                    <a:pt x="8327" y="5091"/>
                    <a:pt x="8881" y="5239"/>
                    <a:pt x="9328" y="5239"/>
                  </a:cubicBezTo>
                  <a:cubicBezTo>
                    <a:pt x="9956" y="5239"/>
                    <a:pt x="10373" y="4945"/>
                    <a:pt x="10426" y="4590"/>
                  </a:cubicBezTo>
                  <a:cubicBezTo>
                    <a:pt x="10487" y="3952"/>
                    <a:pt x="10244" y="3496"/>
                    <a:pt x="9058" y="2554"/>
                  </a:cubicBezTo>
                  <a:cubicBezTo>
                    <a:pt x="7843" y="1611"/>
                    <a:pt x="7083" y="0"/>
                    <a:pt x="7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9" name="Google Shape;559;p25"/>
            <p:cNvSpPr/>
            <p:nvPr/>
          </p:nvSpPr>
          <p:spPr>
            <a:xfrm>
              <a:off x="8101872" y="2391143"/>
              <a:ext cx="44856" cy="868733"/>
            </a:xfrm>
            <a:custGeom>
              <a:rect b="b" l="l" r="r" t="t"/>
              <a:pathLst>
                <a:path extrusionOk="0" h="27114" w="1400">
                  <a:moveTo>
                    <a:pt x="730" y="0"/>
                  </a:moveTo>
                  <a:lnTo>
                    <a:pt x="1" y="27113"/>
                  </a:lnTo>
                  <a:lnTo>
                    <a:pt x="1399" y="27113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0" name="Google Shape;560;p25"/>
            <p:cNvSpPr/>
            <p:nvPr/>
          </p:nvSpPr>
          <p:spPr>
            <a:xfrm>
              <a:off x="8025904" y="2415494"/>
              <a:ext cx="197751" cy="73051"/>
            </a:xfrm>
            <a:custGeom>
              <a:rect b="b" l="l" r="r" t="t"/>
              <a:pathLst>
                <a:path extrusionOk="0" h="2280" w="6172">
                  <a:moveTo>
                    <a:pt x="3101" y="0"/>
                  </a:moveTo>
                  <a:lnTo>
                    <a:pt x="2949" y="213"/>
                  </a:lnTo>
                  <a:cubicBezTo>
                    <a:pt x="2220" y="1186"/>
                    <a:pt x="1126" y="1824"/>
                    <a:pt x="1" y="2280"/>
                  </a:cubicBezTo>
                  <a:lnTo>
                    <a:pt x="1" y="2280"/>
                  </a:lnTo>
                  <a:cubicBezTo>
                    <a:pt x="974" y="2128"/>
                    <a:pt x="1886" y="1733"/>
                    <a:pt x="2585" y="1125"/>
                  </a:cubicBezTo>
                  <a:cubicBezTo>
                    <a:pt x="2766" y="966"/>
                    <a:pt x="2930" y="791"/>
                    <a:pt x="3090" y="611"/>
                  </a:cubicBezTo>
                  <a:lnTo>
                    <a:pt x="3090" y="611"/>
                  </a:lnTo>
                  <a:cubicBezTo>
                    <a:pt x="3854" y="1561"/>
                    <a:pt x="4999" y="2108"/>
                    <a:pt x="6171" y="2280"/>
                  </a:cubicBezTo>
                  <a:cubicBezTo>
                    <a:pt x="4986" y="1794"/>
                    <a:pt x="3800" y="1095"/>
                    <a:pt x="31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1" name="Google Shape;561;p25"/>
            <p:cNvSpPr/>
            <p:nvPr/>
          </p:nvSpPr>
          <p:spPr>
            <a:xfrm>
              <a:off x="7992806" y="2578133"/>
              <a:ext cx="265900" cy="94486"/>
            </a:xfrm>
            <a:custGeom>
              <a:rect b="b" l="l" r="r" t="t"/>
              <a:pathLst>
                <a:path extrusionOk="0" h="2949" w="8299">
                  <a:moveTo>
                    <a:pt x="4165" y="0"/>
                  </a:moveTo>
                  <a:lnTo>
                    <a:pt x="4013" y="213"/>
                  </a:lnTo>
                  <a:cubicBezTo>
                    <a:pt x="3010" y="1520"/>
                    <a:pt x="1520" y="2371"/>
                    <a:pt x="1" y="2949"/>
                  </a:cubicBezTo>
                  <a:cubicBezTo>
                    <a:pt x="426" y="2858"/>
                    <a:pt x="821" y="2736"/>
                    <a:pt x="1247" y="2584"/>
                  </a:cubicBezTo>
                  <a:cubicBezTo>
                    <a:pt x="2328" y="2157"/>
                    <a:pt x="3409" y="1544"/>
                    <a:pt x="4167" y="594"/>
                  </a:cubicBezTo>
                  <a:lnTo>
                    <a:pt x="4167" y="594"/>
                  </a:lnTo>
                  <a:cubicBezTo>
                    <a:pt x="5199" y="1872"/>
                    <a:pt x="6708" y="2631"/>
                    <a:pt x="8299" y="2949"/>
                  </a:cubicBezTo>
                  <a:cubicBezTo>
                    <a:pt x="6657" y="2341"/>
                    <a:pt x="5107" y="1429"/>
                    <a:pt x="41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2" name="Google Shape;562;p25"/>
            <p:cNvSpPr/>
            <p:nvPr/>
          </p:nvSpPr>
          <p:spPr>
            <a:xfrm>
              <a:off x="7958714" y="2800176"/>
              <a:ext cx="332127" cy="112044"/>
            </a:xfrm>
            <a:custGeom>
              <a:rect b="b" l="l" r="r" t="t"/>
              <a:pathLst>
                <a:path extrusionOk="0" h="3497" w="10366">
                  <a:moveTo>
                    <a:pt x="4803" y="1"/>
                  </a:moveTo>
                  <a:cubicBezTo>
                    <a:pt x="4857" y="76"/>
                    <a:pt x="4911" y="151"/>
                    <a:pt x="4967" y="225"/>
                  </a:cubicBezTo>
                  <a:lnTo>
                    <a:pt x="4967" y="225"/>
                  </a:lnTo>
                  <a:cubicBezTo>
                    <a:pt x="3749" y="1778"/>
                    <a:pt x="1875" y="2812"/>
                    <a:pt x="1" y="3496"/>
                  </a:cubicBezTo>
                  <a:cubicBezTo>
                    <a:pt x="1034" y="3283"/>
                    <a:pt x="2037" y="2888"/>
                    <a:pt x="2949" y="2402"/>
                  </a:cubicBezTo>
                  <a:cubicBezTo>
                    <a:pt x="3825" y="1926"/>
                    <a:pt x="4578" y="1265"/>
                    <a:pt x="5189" y="503"/>
                  </a:cubicBezTo>
                  <a:lnTo>
                    <a:pt x="5189" y="503"/>
                  </a:lnTo>
                  <a:cubicBezTo>
                    <a:pt x="6498" y="2070"/>
                    <a:pt x="8382" y="3080"/>
                    <a:pt x="10366" y="3466"/>
                  </a:cubicBezTo>
                  <a:cubicBezTo>
                    <a:pt x="8484" y="2779"/>
                    <a:pt x="6662" y="1769"/>
                    <a:pt x="5417" y="207"/>
                  </a:cubicBezTo>
                  <a:lnTo>
                    <a:pt x="5417" y="207"/>
                  </a:lnTo>
                  <a:cubicBezTo>
                    <a:pt x="5467" y="139"/>
                    <a:pt x="5515" y="70"/>
                    <a:pt x="5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3" name="Google Shape;563;p25"/>
            <p:cNvSpPr/>
            <p:nvPr/>
          </p:nvSpPr>
          <p:spPr>
            <a:xfrm>
              <a:off x="7945097" y="3029044"/>
              <a:ext cx="362308" cy="126622"/>
            </a:xfrm>
            <a:custGeom>
              <a:rect b="b" l="l" r="r" t="t"/>
              <a:pathLst>
                <a:path extrusionOk="0" h="3952" w="11308">
                  <a:moveTo>
                    <a:pt x="5623" y="0"/>
                  </a:moveTo>
                  <a:cubicBezTo>
                    <a:pt x="4924" y="973"/>
                    <a:pt x="4043" y="1824"/>
                    <a:pt x="3040" y="2463"/>
                  </a:cubicBezTo>
                  <a:cubicBezTo>
                    <a:pt x="2067" y="3070"/>
                    <a:pt x="1064" y="3526"/>
                    <a:pt x="0" y="3891"/>
                  </a:cubicBezTo>
                  <a:cubicBezTo>
                    <a:pt x="517" y="3830"/>
                    <a:pt x="1094" y="3648"/>
                    <a:pt x="1611" y="3466"/>
                  </a:cubicBezTo>
                  <a:cubicBezTo>
                    <a:pt x="3174" y="2887"/>
                    <a:pt x="4626" y="1950"/>
                    <a:pt x="5654" y="655"/>
                  </a:cubicBezTo>
                  <a:lnTo>
                    <a:pt x="5654" y="655"/>
                  </a:lnTo>
                  <a:cubicBezTo>
                    <a:pt x="7028" y="2395"/>
                    <a:pt x="9139" y="3512"/>
                    <a:pt x="11307" y="3952"/>
                  </a:cubicBezTo>
                  <a:cubicBezTo>
                    <a:pt x="9119" y="3192"/>
                    <a:pt x="6991" y="1976"/>
                    <a:pt x="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64" name="Google Shape;564;p25"/>
          <p:cNvSpPr/>
          <p:nvPr/>
        </p:nvSpPr>
        <p:spPr>
          <a:xfrm>
            <a:off x="7009867" y="3922648"/>
            <a:ext cx="2280864" cy="1245459"/>
          </a:xfrm>
          <a:custGeom>
            <a:rect b="b" l="l" r="r" t="t"/>
            <a:pathLst>
              <a:path extrusionOk="0" h="38872" w="71188">
                <a:moveTo>
                  <a:pt x="63970" y="0"/>
                </a:moveTo>
                <a:cubicBezTo>
                  <a:pt x="63602" y="0"/>
                  <a:pt x="63222" y="18"/>
                  <a:pt x="62829" y="56"/>
                </a:cubicBezTo>
                <a:cubicBezTo>
                  <a:pt x="55504" y="725"/>
                  <a:pt x="52312" y="9236"/>
                  <a:pt x="52312" y="9236"/>
                </a:cubicBezTo>
                <a:cubicBezTo>
                  <a:pt x="52312" y="9236"/>
                  <a:pt x="50183" y="7736"/>
                  <a:pt x="48386" y="7736"/>
                </a:cubicBezTo>
                <a:cubicBezTo>
                  <a:pt x="48169" y="7736"/>
                  <a:pt x="47956" y="7758"/>
                  <a:pt x="47753" y="7807"/>
                </a:cubicBezTo>
                <a:cubicBezTo>
                  <a:pt x="45838" y="8263"/>
                  <a:pt x="45747" y="12823"/>
                  <a:pt x="45747" y="12823"/>
                </a:cubicBezTo>
                <a:cubicBezTo>
                  <a:pt x="45747" y="12823"/>
                  <a:pt x="42869" y="11256"/>
                  <a:pt x="38843" y="11256"/>
                </a:cubicBezTo>
                <a:cubicBezTo>
                  <a:pt x="36830" y="11256"/>
                  <a:pt x="34531" y="11647"/>
                  <a:pt x="32160" y="12823"/>
                </a:cubicBezTo>
                <a:cubicBezTo>
                  <a:pt x="25047" y="16348"/>
                  <a:pt x="25229" y="22823"/>
                  <a:pt x="25229" y="22823"/>
                </a:cubicBezTo>
                <a:cubicBezTo>
                  <a:pt x="25229" y="22823"/>
                  <a:pt x="23394" y="20812"/>
                  <a:pt x="21297" y="20812"/>
                </a:cubicBezTo>
                <a:cubicBezTo>
                  <a:pt x="20921" y="20812"/>
                  <a:pt x="20537" y="20877"/>
                  <a:pt x="20153" y="21029"/>
                </a:cubicBezTo>
                <a:cubicBezTo>
                  <a:pt x="17630" y="22063"/>
                  <a:pt x="19302" y="25194"/>
                  <a:pt x="19302" y="25194"/>
                </a:cubicBezTo>
                <a:cubicBezTo>
                  <a:pt x="19302" y="25194"/>
                  <a:pt x="17096" y="24427"/>
                  <a:pt x="14117" y="24427"/>
                </a:cubicBezTo>
                <a:cubicBezTo>
                  <a:pt x="11469" y="24427"/>
                  <a:pt x="8211" y="25033"/>
                  <a:pt x="5351" y="27321"/>
                </a:cubicBezTo>
                <a:cubicBezTo>
                  <a:pt x="791" y="30969"/>
                  <a:pt x="1" y="35589"/>
                  <a:pt x="487" y="38872"/>
                </a:cubicBezTo>
                <a:lnTo>
                  <a:pt x="71188" y="38872"/>
                </a:lnTo>
                <a:lnTo>
                  <a:pt x="71188" y="3066"/>
                </a:lnTo>
                <a:cubicBezTo>
                  <a:pt x="69760" y="1583"/>
                  <a:pt x="67413" y="0"/>
                  <a:pt x="63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65" name="Google Shape;565;p25"/>
          <p:cNvGrpSpPr/>
          <p:nvPr/>
        </p:nvGrpSpPr>
        <p:grpSpPr>
          <a:xfrm>
            <a:off x="120843" y="360336"/>
            <a:ext cx="8781445" cy="4439068"/>
            <a:chOff x="120843" y="360336"/>
            <a:chExt cx="8781445" cy="4439068"/>
          </a:xfrm>
        </p:grpSpPr>
        <p:sp>
          <p:nvSpPr>
            <p:cNvPr id="566" name="Google Shape;566;p25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7" name="Google Shape;567;p25"/>
            <p:cNvSpPr/>
            <p:nvPr/>
          </p:nvSpPr>
          <p:spPr>
            <a:xfrm>
              <a:off x="2771818" y="29311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8" name="Google Shape;568;p25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9" name="Google Shape;569;p25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0" name="Google Shape;570;p25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1" name="Google Shape;571;p25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2" name="Google Shape;572;p25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3" name="Google Shape;573;p25"/>
            <p:cNvSpPr/>
            <p:nvPr/>
          </p:nvSpPr>
          <p:spPr>
            <a:xfrm>
              <a:off x="800943" y="30613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4" name="Google Shape;574;p25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5" name="Google Shape;575;p25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6" name="Google Shape;576;p25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7" name="Google Shape;577;p25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8" name="Google Shape;578;p25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9" name="Google Shape;579;p25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0" name="Google Shape;580;p25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1" name="Google Shape;581;p25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2" name="Google Shape;582;p25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3" name="Google Shape;583;p25"/>
            <p:cNvSpPr/>
            <p:nvPr/>
          </p:nvSpPr>
          <p:spPr>
            <a:xfrm>
              <a:off x="1227143" y="23196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4" name="Google Shape;584;p25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5" name="Google Shape;585;p25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6" name="Google Shape;586;p25"/>
            <p:cNvSpPr/>
            <p:nvPr/>
          </p:nvSpPr>
          <p:spPr>
            <a:xfrm>
              <a:off x="1547443" y="41111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87" name="Google Shape;587;p25"/>
          <p:cNvGrpSpPr/>
          <p:nvPr/>
        </p:nvGrpSpPr>
        <p:grpSpPr>
          <a:xfrm>
            <a:off x="0" y="-2275"/>
            <a:ext cx="9144463" cy="5170375"/>
            <a:chOff x="0" y="-2275"/>
            <a:chExt cx="9144463" cy="5170375"/>
          </a:xfrm>
        </p:grpSpPr>
        <p:grpSp>
          <p:nvGrpSpPr>
            <p:cNvPr id="588" name="Google Shape;588;p25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589" name="Google Shape;589;p25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0" name="Google Shape;590;p25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1" name="Google Shape;591;p25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592" name="Google Shape;592;p25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93" name="Google Shape;593;p25"/>
          <p:cNvSpPr/>
          <p:nvPr/>
        </p:nvSpPr>
        <p:spPr>
          <a:xfrm rot="10800000">
            <a:off x="8078092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4" name="Google Shape;594;p25"/>
          <p:cNvSpPr/>
          <p:nvPr/>
        </p:nvSpPr>
        <p:spPr>
          <a:xfrm flipH="1" rot="10800000">
            <a:off x="360525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5" name="Google Shape;595;p25"/>
          <p:cNvSpPr/>
          <p:nvPr/>
        </p:nvSpPr>
        <p:spPr>
          <a:xfrm>
            <a:off x="709992" y="360049"/>
            <a:ext cx="7713994" cy="731019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6" name="Google Shape;596;p25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dk2"/>
        </a:solidFill>
      </p:bgPr>
    </p:bg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26"/>
          <p:cNvSpPr/>
          <p:nvPr/>
        </p:nvSpPr>
        <p:spPr>
          <a:xfrm>
            <a:off x="0" y="1977817"/>
            <a:ext cx="9130118" cy="3180130"/>
          </a:xfrm>
          <a:custGeom>
            <a:rect b="b" l="l" r="r" t="t"/>
            <a:pathLst>
              <a:path extrusionOk="0" h="99255" w="284960">
                <a:moveTo>
                  <a:pt x="40383" y="1"/>
                </a:moveTo>
                <a:cubicBezTo>
                  <a:pt x="22950" y="1"/>
                  <a:pt x="7885" y="4365"/>
                  <a:pt x="0" y="7156"/>
                </a:cubicBezTo>
                <a:lnTo>
                  <a:pt x="0" y="99254"/>
                </a:lnTo>
                <a:lnTo>
                  <a:pt x="284960" y="99254"/>
                </a:lnTo>
                <a:lnTo>
                  <a:pt x="284960" y="30955"/>
                </a:lnTo>
                <a:cubicBezTo>
                  <a:pt x="279285" y="30817"/>
                  <a:pt x="271857" y="30678"/>
                  <a:pt x="264143" y="30678"/>
                </a:cubicBezTo>
                <a:cubicBezTo>
                  <a:pt x="254956" y="30678"/>
                  <a:pt x="245364" y="30875"/>
                  <a:pt x="237846" y="31502"/>
                </a:cubicBezTo>
                <a:cubicBezTo>
                  <a:pt x="228386" y="32319"/>
                  <a:pt x="212845" y="33550"/>
                  <a:pt x="195709" y="33550"/>
                </a:cubicBezTo>
                <a:cubicBezTo>
                  <a:pt x="175188" y="33550"/>
                  <a:pt x="152380" y="31784"/>
                  <a:pt x="134987" y="25423"/>
                </a:cubicBezTo>
                <a:cubicBezTo>
                  <a:pt x="103072" y="13782"/>
                  <a:pt x="80549" y="3660"/>
                  <a:pt x="50396" y="499"/>
                </a:cubicBezTo>
                <a:cubicBezTo>
                  <a:pt x="46996" y="154"/>
                  <a:pt x="43648" y="1"/>
                  <a:pt x="40383" y="1"/>
                </a:cubicBezTo>
                <a:close/>
              </a:path>
            </a:pathLst>
          </a:custGeom>
          <a:solidFill>
            <a:srgbClr val="000000">
              <a:alpha val="941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p26"/>
          <p:cNvSpPr/>
          <p:nvPr/>
        </p:nvSpPr>
        <p:spPr>
          <a:xfrm>
            <a:off x="0" y="3166371"/>
            <a:ext cx="9130118" cy="1992568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26"/>
          <p:cNvSpPr/>
          <p:nvPr/>
        </p:nvSpPr>
        <p:spPr>
          <a:xfrm>
            <a:off x="5795671" y="1806655"/>
            <a:ext cx="3334595" cy="680914"/>
          </a:xfrm>
          <a:custGeom>
            <a:rect b="b" l="l" r="r" t="t"/>
            <a:pathLst>
              <a:path extrusionOk="0" h="21252" w="104076">
                <a:moveTo>
                  <a:pt x="78598" y="1"/>
                </a:moveTo>
                <a:cubicBezTo>
                  <a:pt x="64946" y="1"/>
                  <a:pt x="49044" y="1613"/>
                  <a:pt x="33892" y="6966"/>
                </a:cubicBezTo>
                <a:cubicBezTo>
                  <a:pt x="22615" y="10947"/>
                  <a:pt x="11278" y="15963"/>
                  <a:pt x="1" y="21252"/>
                </a:cubicBezTo>
                <a:cubicBezTo>
                  <a:pt x="4864" y="20036"/>
                  <a:pt x="9515" y="18850"/>
                  <a:pt x="14135" y="18577"/>
                </a:cubicBezTo>
                <a:cubicBezTo>
                  <a:pt x="20700" y="18303"/>
                  <a:pt x="22980" y="16571"/>
                  <a:pt x="28846" y="13744"/>
                </a:cubicBezTo>
                <a:cubicBezTo>
                  <a:pt x="31914" y="12289"/>
                  <a:pt x="35397" y="11926"/>
                  <a:pt x="38921" y="11926"/>
                </a:cubicBezTo>
                <a:cubicBezTo>
                  <a:pt x="41507" y="11926"/>
                  <a:pt x="44115" y="12121"/>
                  <a:pt x="46597" y="12224"/>
                </a:cubicBezTo>
                <a:cubicBezTo>
                  <a:pt x="46111" y="12984"/>
                  <a:pt x="45564" y="14261"/>
                  <a:pt x="45078" y="15020"/>
                </a:cubicBezTo>
                <a:cubicBezTo>
                  <a:pt x="45559" y="15332"/>
                  <a:pt x="46121" y="15468"/>
                  <a:pt x="46743" y="15468"/>
                </a:cubicBezTo>
                <a:cubicBezTo>
                  <a:pt x="50677" y="15468"/>
                  <a:pt x="56995" y="10017"/>
                  <a:pt x="60276" y="8941"/>
                </a:cubicBezTo>
                <a:cubicBezTo>
                  <a:pt x="64072" y="7878"/>
                  <a:pt x="68733" y="6478"/>
                  <a:pt x="72977" y="6478"/>
                </a:cubicBezTo>
                <a:cubicBezTo>
                  <a:pt x="73829" y="6478"/>
                  <a:pt x="74665" y="6535"/>
                  <a:pt x="75473" y="6662"/>
                </a:cubicBezTo>
                <a:cubicBezTo>
                  <a:pt x="78027" y="7148"/>
                  <a:pt x="79759" y="8425"/>
                  <a:pt x="82312" y="8668"/>
                </a:cubicBezTo>
                <a:cubicBezTo>
                  <a:pt x="82723" y="8708"/>
                  <a:pt x="83130" y="8726"/>
                  <a:pt x="83533" y="8726"/>
                </a:cubicBezTo>
                <a:cubicBezTo>
                  <a:pt x="85842" y="8726"/>
                  <a:pt x="88043" y="8141"/>
                  <a:pt x="90398" y="7908"/>
                </a:cubicBezTo>
                <a:cubicBezTo>
                  <a:pt x="91051" y="7875"/>
                  <a:pt x="91695" y="7860"/>
                  <a:pt x="92333" y="7860"/>
                </a:cubicBezTo>
                <a:cubicBezTo>
                  <a:pt x="96386" y="7860"/>
                  <a:pt x="100163" y="8469"/>
                  <a:pt x="104076" y="8941"/>
                </a:cubicBezTo>
                <a:lnTo>
                  <a:pt x="104076" y="1798"/>
                </a:lnTo>
                <a:cubicBezTo>
                  <a:pt x="97648" y="891"/>
                  <a:pt x="88744" y="1"/>
                  <a:pt x="7859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p26"/>
          <p:cNvSpPr/>
          <p:nvPr/>
        </p:nvSpPr>
        <p:spPr>
          <a:xfrm>
            <a:off x="0" y="1806655"/>
            <a:ext cx="9130118" cy="3351288"/>
          </a:xfrm>
          <a:custGeom>
            <a:rect b="b" l="l" r="r" t="t"/>
            <a:pathLst>
              <a:path extrusionOk="0" h="104597" w="284960">
                <a:moveTo>
                  <a:pt x="259482" y="1"/>
                </a:moveTo>
                <a:cubicBezTo>
                  <a:pt x="245830" y="1"/>
                  <a:pt x="229928" y="1613"/>
                  <a:pt x="214776" y="6966"/>
                </a:cubicBezTo>
                <a:cubicBezTo>
                  <a:pt x="176781" y="20370"/>
                  <a:pt x="138300" y="45446"/>
                  <a:pt x="102038" y="54079"/>
                </a:cubicBezTo>
                <a:cubicBezTo>
                  <a:pt x="71096" y="61435"/>
                  <a:pt x="15441" y="62468"/>
                  <a:pt x="0" y="62620"/>
                </a:cubicBezTo>
                <a:lnTo>
                  <a:pt x="0" y="104596"/>
                </a:lnTo>
                <a:lnTo>
                  <a:pt x="284960" y="104596"/>
                </a:lnTo>
                <a:lnTo>
                  <a:pt x="284960" y="1798"/>
                </a:lnTo>
                <a:cubicBezTo>
                  <a:pt x="278532" y="891"/>
                  <a:pt x="269628" y="1"/>
                  <a:pt x="25948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2" name="Google Shape;602;p26"/>
          <p:cNvSpPr/>
          <p:nvPr/>
        </p:nvSpPr>
        <p:spPr>
          <a:xfrm>
            <a:off x="2912927" y="3167332"/>
            <a:ext cx="4853836" cy="1992568"/>
          </a:xfrm>
          <a:custGeom>
            <a:rect b="b" l="l" r="r" t="t"/>
            <a:pathLst>
              <a:path extrusionOk="0" h="62190" w="151493">
                <a:moveTo>
                  <a:pt x="62373" y="1"/>
                </a:moveTo>
                <a:cubicBezTo>
                  <a:pt x="62373" y="948"/>
                  <a:pt x="58935" y="1145"/>
                  <a:pt x="54026" y="1145"/>
                </a:cubicBezTo>
                <a:cubicBezTo>
                  <a:pt x="50528" y="1145"/>
                  <a:pt x="46283" y="1045"/>
                  <a:pt x="42001" y="1045"/>
                </a:cubicBezTo>
                <a:cubicBezTo>
                  <a:pt x="31268" y="1045"/>
                  <a:pt x="20305" y="1673"/>
                  <a:pt x="20305" y="6080"/>
                </a:cubicBezTo>
                <a:cubicBezTo>
                  <a:pt x="20305" y="9990"/>
                  <a:pt x="28380" y="10414"/>
                  <a:pt x="37216" y="10414"/>
                </a:cubicBezTo>
                <a:cubicBezTo>
                  <a:pt x="39664" y="10414"/>
                  <a:pt x="42170" y="10381"/>
                  <a:pt x="44578" y="10381"/>
                </a:cubicBezTo>
                <a:cubicBezTo>
                  <a:pt x="52671" y="10381"/>
                  <a:pt x="59667" y="10749"/>
                  <a:pt x="59667" y="13952"/>
                </a:cubicBezTo>
                <a:cubicBezTo>
                  <a:pt x="59667" y="21551"/>
                  <a:pt x="1" y="11855"/>
                  <a:pt x="1" y="24591"/>
                </a:cubicBezTo>
                <a:cubicBezTo>
                  <a:pt x="1" y="35715"/>
                  <a:pt x="40548" y="29910"/>
                  <a:pt x="40548" y="37235"/>
                </a:cubicBezTo>
                <a:cubicBezTo>
                  <a:pt x="40548" y="44561"/>
                  <a:pt x="16992" y="38481"/>
                  <a:pt x="16992" y="45108"/>
                </a:cubicBezTo>
                <a:cubicBezTo>
                  <a:pt x="16992" y="47480"/>
                  <a:pt x="21294" y="48003"/>
                  <a:pt x="26790" y="48003"/>
                </a:cubicBezTo>
                <a:cubicBezTo>
                  <a:pt x="31122" y="48003"/>
                  <a:pt x="36195" y="47678"/>
                  <a:pt x="40486" y="47678"/>
                </a:cubicBezTo>
                <a:cubicBezTo>
                  <a:pt x="45817" y="47678"/>
                  <a:pt x="49941" y="48179"/>
                  <a:pt x="49941" y="50427"/>
                </a:cubicBezTo>
                <a:cubicBezTo>
                  <a:pt x="49941" y="56780"/>
                  <a:pt x="28937" y="51187"/>
                  <a:pt x="28937" y="62190"/>
                </a:cubicBezTo>
                <a:lnTo>
                  <a:pt x="105778" y="62190"/>
                </a:lnTo>
                <a:cubicBezTo>
                  <a:pt x="110033" y="62068"/>
                  <a:pt x="118544" y="61461"/>
                  <a:pt x="118544" y="57965"/>
                </a:cubicBezTo>
                <a:cubicBezTo>
                  <a:pt x="118544" y="52372"/>
                  <a:pt x="97267" y="55412"/>
                  <a:pt x="97267" y="50609"/>
                </a:cubicBezTo>
                <a:cubicBezTo>
                  <a:pt x="97267" y="49234"/>
                  <a:pt x="100034" y="48856"/>
                  <a:pt x="103983" y="48856"/>
                </a:cubicBezTo>
                <a:cubicBezTo>
                  <a:pt x="108809" y="48856"/>
                  <a:pt x="115401" y="49420"/>
                  <a:pt x="120865" y="49420"/>
                </a:cubicBezTo>
                <a:cubicBezTo>
                  <a:pt x="126544" y="49420"/>
                  <a:pt x="131006" y="48811"/>
                  <a:pt x="131006" y="46324"/>
                </a:cubicBezTo>
                <a:cubicBezTo>
                  <a:pt x="131006" y="39485"/>
                  <a:pt x="107905" y="43010"/>
                  <a:pt x="107905" y="38238"/>
                </a:cubicBezTo>
                <a:cubicBezTo>
                  <a:pt x="107905" y="36776"/>
                  <a:pt x="111898" y="36466"/>
                  <a:pt x="117467" y="36466"/>
                </a:cubicBezTo>
                <a:cubicBezTo>
                  <a:pt x="121564" y="36466"/>
                  <a:pt x="126514" y="36633"/>
                  <a:pt x="131354" y="36633"/>
                </a:cubicBezTo>
                <a:cubicBezTo>
                  <a:pt x="141672" y="36633"/>
                  <a:pt x="151493" y="35871"/>
                  <a:pt x="151493" y="31095"/>
                </a:cubicBezTo>
                <a:cubicBezTo>
                  <a:pt x="151493" y="21004"/>
                  <a:pt x="108179" y="27083"/>
                  <a:pt x="108179" y="18238"/>
                </a:cubicBezTo>
                <a:cubicBezTo>
                  <a:pt x="108179" y="9393"/>
                  <a:pt x="128210" y="14439"/>
                  <a:pt x="128210" y="9119"/>
                </a:cubicBezTo>
                <a:cubicBezTo>
                  <a:pt x="128210" y="3800"/>
                  <a:pt x="95048" y="10153"/>
                  <a:pt x="95048" y="1794"/>
                </a:cubicBezTo>
                <a:cubicBezTo>
                  <a:pt x="95048" y="1065"/>
                  <a:pt x="95261" y="487"/>
                  <a:pt x="95686" y="1"/>
                </a:cubicBezTo>
                <a:close/>
              </a:path>
            </a:pathLst>
          </a:custGeom>
          <a:solidFill>
            <a:srgbClr val="000000">
              <a:alpha val="549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3" name="Google Shape;603;p26"/>
          <p:cNvSpPr/>
          <p:nvPr/>
        </p:nvSpPr>
        <p:spPr>
          <a:xfrm flipH="1">
            <a:off x="134194" y="2931159"/>
            <a:ext cx="1233924" cy="1601904"/>
          </a:xfrm>
          <a:custGeom>
            <a:rect b="b" l="l" r="r" t="t"/>
            <a:pathLst>
              <a:path extrusionOk="0" h="49997" w="38512">
                <a:moveTo>
                  <a:pt x="31743" y="1"/>
                </a:moveTo>
                <a:cubicBezTo>
                  <a:pt x="29890" y="1"/>
                  <a:pt x="27848" y="368"/>
                  <a:pt x="25746" y="1384"/>
                </a:cubicBezTo>
                <a:cubicBezTo>
                  <a:pt x="18116" y="5062"/>
                  <a:pt x="18755" y="15943"/>
                  <a:pt x="18755" y="15943"/>
                </a:cubicBezTo>
                <a:cubicBezTo>
                  <a:pt x="18755" y="15943"/>
                  <a:pt x="17272" y="15499"/>
                  <a:pt x="15130" y="15499"/>
                </a:cubicBezTo>
                <a:cubicBezTo>
                  <a:pt x="12453" y="15499"/>
                  <a:pt x="8748" y="16193"/>
                  <a:pt x="5624" y="19317"/>
                </a:cubicBezTo>
                <a:cubicBezTo>
                  <a:pt x="0" y="24940"/>
                  <a:pt x="6231" y="32418"/>
                  <a:pt x="6231" y="32418"/>
                </a:cubicBezTo>
                <a:cubicBezTo>
                  <a:pt x="6231" y="32418"/>
                  <a:pt x="1155" y="36855"/>
                  <a:pt x="2523" y="42600"/>
                </a:cubicBezTo>
                <a:cubicBezTo>
                  <a:pt x="3731" y="47482"/>
                  <a:pt x="8414" y="49997"/>
                  <a:pt x="12294" y="49997"/>
                </a:cubicBezTo>
                <a:cubicBezTo>
                  <a:pt x="13004" y="49997"/>
                  <a:pt x="13687" y="49912"/>
                  <a:pt x="14317" y="49743"/>
                </a:cubicBezTo>
                <a:lnTo>
                  <a:pt x="38512" y="47463"/>
                </a:lnTo>
                <a:lnTo>
                  <a:pt x="38512" y="1597"/>
                </a:lnTo>
                <a:cubicBezTo>
                  <a:pt x="37017" y="877"/>
                  <a:pt x="34605" y="1"/>
                  <a:pt x="3174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4" name="Google Shape;604;p26"/>
          <p:cNvSpPr/>
          <p:nvPr/>
        </p:nvSpPr>
        <p:spPr>
          <a:xfrm flipH="1">
            <a:off x="292183" y="3194599"/>
            <a:ext cx="784019" cy="1026498"/>
          </a:xfrm>
          <a:custGeom>
            <a:rect b="b" l="l" r="r" t="t"/>
            <a:pathLst>
              <a:path extrusionOk="0" fill="none" h="32038" w="24470">
                <a:moveTo>
                  <a:pt x="15746" y="1"/>
                </a:moveTo>
                <a:cubicBezTo>
                  <a:pt x="15746" y="1"/>
                  <a:pt x="21916" y="11521"/>
                  <a:pt x="24469" y="32038"/>
                </a:cubicBezTo>
                <a:cubicBezTo>
                  <a:pt x="24469" y="32038"/>
                  <a:pt x="9241" y="28117"/>
                  <a:pt x="1" y="19363"/>
                </a:cubicBezTo>
              </a:path>
            </a:pathLst>
          </a:custGeom>
          <a:noFill/>
          <a:ln cap="rnd" cmpd="sng" w="19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5" name="Google Shape;605;p26"/>
          <p:cNvSpPr/>
          <p:nvPr/>
        </p:nvSpPr>
        <p:spPr>
          <a:xfrm>
            <a:off x="8953069" y="3133241"/>
            <a:ext cx="190926" cy="574637"/>
          </a:xfrm>
          <a:custGeom>
            <a:rect b="b" l="l" r="r" t="t"/>
            <a:pathLst>
              <a:path extrusionOk="0" fill="none" h="17935" w="5959">
                <a:moveTo>
                  <a:pt x="3891" y="1"/>
                </a:moveTo>
                <a:cubicBezTo>
                  <a:pt x="3891" y="1"/>
                  <a:pt x="5958" y="13314"/>
                  <a:pt x="1" y="17934"/>
                </a:cubicBezTo>
              </a:path>
            </a:pathLst>
          </a:custGeom>
          <a:noFill/>
          <a:ln cap="rnd" cmpd="sng" w="19000">
            <a:solidFill>
              <a:srgbClr val="555E8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6" name="Google Shape;606;p26"/>
          <p:cNvSpPr/>
          <p:nvPr/>
        </p:nvSpPr>
        <p:spPr>
          <a:xfrm flipH="1">
            <a:off x="444107" y="3279347"/>
            <a:ext cx="268816" cy="242511"/>
          </a:xfrm>
          <a:custGeom>
            <a:rect b="b" l="l" r="r" t="t"/>
            <a:pathLst>
              <a:path extrusionOk="0" fill="none" h="7569" w="8390">
                <a:moveTo>
                  <a:pt x="1" y="0"/>
                </a:moveTo>
                <a:cubicBezTo>
                  <a:pt x="1" y="0"/>
                  <a:pt x="3770" y="7569"/>
                  <a:pt x="8390" y="7356"/>
                </a:cubicBezTo>
              </a:path>
            </a:pathLst>
          </a:custGeom>
          <a:noFill/>
          <a:ln cap="rnd" cmpd="sng" w="19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7" name="Google Shape;607;p26"/>
          <p:cNvSpPr/>
          <p:nvPr/>
        </p:nvSpPr>
        <p:spPr>
          <a:xfrm flipH="1">
            <a:off x="836573" y="3661113"/>
            <a:ext cx="173400" cy="285380"/>
          </a:xfrm>
          <a:custGeom>
            <a:rect b="b" l="l" r="r" t="t"/>
            <a:pathLst>
              <a:path extrusionOk="0" fill="none" h="8907" w="5412">
                <a:moveTo>
                  <a:pt x="1" y="0"/>
                </a:moveTo>
                <a:cubicBezTo>
                  <a:pt x="1" y="0"/>
                  <a:pt x="5411" y="4955"/>
                  <a:pt x="3223" y="8906"/>
                </a:cubicBezTo>
              </a:path>
            </a:pathLst>
          </a:custGeom>
          <a:noFill/>
          <a:ln cap="rnd" cmpd="sng" w="19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8" name="Google Shape;608;p26"/>
          <p:cNvSpPr/>
          <p:nvPr/>
        </p:nvSpPr>
        <p:spPr>
          <a:xfrm flipH="1">
            <a:off x="487937" y="3746822"/>
            <a:ext cx="194803" cy="373010"/>
          </a:xfrm>
          <a:custGeom>
            <a:rect b="b" l="l" r="r" t="t"/>
            <a:pathLst>
              <a:path extrusionOk="0" fill="none" h="11642" w="6080">
                <a:moveTo>
                  <a:pt x="1" y="0"/>
                </a:moveTo>
                <a:cubicBezTo>
                  <a:pt x="1" y="0"/>
                  <a:pt x="6080" y="4195"/>
                  <a:pt x="3284" y="11642"/>
                </a:cubicBezTo>
              </a:path>
            </a:pathLst>
          </a:custGeom>
          <a:noFill/>
          <a:ln cap="rnd" cmpd="sng" w="19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9" name="Google Shape;609;p26"/>
          <p:cNvSpPr/>
          <p:nvPr/>
        </p:nvSpPr>
        <p:spPr>
          <a:xfrm flipH="1">
            <a:off x="736259" y="3998086"/>
            <a:ext cx="403223" cy="216206"/>
          </a:xfrm>
          <a:custGeom>
            <a:rect b="b" l="l" r="r" t="t"/>
            <a:pathLst>
              <a:path extrusionOk="0" fill="none" h="6748" w="12585">
                <a:moveTo>
                  <a:pt x="0" y="0"/>
                </a:moveTo>
                <a:cubicBezTo>
                  <a:pt x="0" y="0"/>
                  <a:pt x="7690" y="6748"/>
                  <a:pt x="12584" y="1520"/>
                </a:cubicBezTo>
              </a:path>
            </a:pathLst>
          </a:custGeom>
          <a:noFill/>
          <a:ln cap="rnd" cmpd="sng" w="190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0" name="Google Shape;610;p26"/>
          <p:cNvSpPr/>
          <p:nvPr/>
        </p:nvSpPr>
        <p:spPr>
          <a:xfrm flipH="1">
            <a:off x="134221" y="3913498"/>
            <a:ext cx="2280864" cy="1245459"/>
          </a:xfrm>
          <a:custGeom>
            <a:rect b="b" l="l" r="r" t="t"/>
            <a:pathLst>
              <a:path extrusionOk="0" h="38872" w="71188">
                <a:moveTo>
                  <a:pt x="63970" y="0"/>
                </a:moveTo>
                <a:cubicBezTo>
                  <a:pt x="63602" y="0"/>
                  <a:pt x="63222" y="18"/>
                  <a:pt x="62829" y="56"/>
                </a:cubicBezTo>
                <a:cubicBezTo>
                  <a:pt x="55504" y="725"/>
                  <a:pt x="52312" y="9236"/>
                  <a:pt x="52312" y="9236"/>
                </a:cubicBezTo>
                <a:cubicBezTo>
                  <a:pt x="52312" y="9236"/>
                  <a:pt x="50183" y="7736"/>
                  <a:pt x="48386" y="7736"/>
                </a:cubicBezTo>
                <a:cubicBezTo>
                  <a:pt x="48169" y="7736"/>
                  <a:pt x="47956" y="7758"/>
                  <a:pt x="47753" y="7807"/>
                </a:cubicBezTo>
                <a:cubicBezTo>
                  <a:pt x="45838" y="8263"/>
                  <a:pt x="45747" y="12823"/>
                  <a:pt x="45747" y="12823"/>
                </a:cubicBezTo>
                <a:cubicBezTo>
                  <a:pt x="45747" y="12823"/>
                  <a:pt x="42869" y="11256"/>
                  <a:pt x="38843" y="11256"/>
                </a:cubicBezTo>
                <a:cubicBezTo>
                  <a:pt x="36830" y="11256"/>
                  <a:pt x="34531" y="11647"/>
                  <a:pt x="32160" y="12823"/>
                </a:cubicBezTo>
                <a:cubicBezTo>
                  <a:pt x="25047" y="16348"/>
                  <a:pt x="25229" y="22823"/>
                  <a:pt x="25229" y="22823"/>
                </a:cubicBezTo>
                <a:cubicBezTo>
                  <a:pt x="25229" y="22823"/>
                  <a:pt x="23394" y="20812"/>
                  <a:pt x="21297" y="20812"/>
                </a:cubicBezTo>
                <a:cubicBezTo>
                  <a:pt x="20921" y="20812"/>
                  <a:pt x="20537" y="20877"/>
                  <a:pt x="20153" y="21029"/>
                </a:cubicBezTo>
                <a:cubicBezTo>
                  <a:pt x="17630" y="22063"/>
                  <a:pt x="19302" y="25194"/>
                  <a:pt x="19302" y="25194"/>
                </a:cubicBezTo>
                <a:cubicBezTo>
                  <a:pt x="19302" y="25194"/>
                  <a:pt x="17096" y="24427"/>
                  <a:pt x="14117" y="24427"/>
                </a:cubicBezTo>
                <a:cubicBezTo>
                  <a:pt x="11469" y="24427"/>
                  <a:pt x="8211" y="25033"/>
                  <a:pt x="5351" y="27321"/>
                </a:cubicBezTo>
                <a:cubicBezTo>
                  <a:pt x="791" y="30969"/>
                  <a:pt x="1" y="35589"/>
                  <a:pt x="487" y="38872"/>
                </a:cubicBezTo>
                <a:lnTo>
                  <a:pt x="71188" y="38872"/>
                </a:lnTo>
                <a:lnTo>
                  <a:pt x="71188" y="3066"/>
                </a:lnTo>
                <a:cubicBezTo>
                  <a:pt x="69760" y="1583"/>
                  <a:pt x="67413" y="0"/>
                  <a:pt x="63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11" name="Google Shape;611;p26"/>
          <p:cNvGrpSpPr/>
          <p:nvPr/>
        </p:nvGrpSpPr>
        <p:grpSpPr>
          <a:xfrm flipH="1">
            <a:off x="7438853" y="1403770"/>
            <a:ext cx="2529667" cy="3039061"/>
            <a:chOff x="-837740" y="1723846"/>
            <a:chExt cx="2905325" cy="3490365"/>
          </a:xfrm>
        </p:grpSpPr>
        <p:sp>
          <p:nvSpPr>
            <p:cNvPr id="612" name="Google Shape;612;p26"/>
            <p:cNvSpPr/>
            <p:nvPr/>
          </p:nvSpPr>
          <p:spPr>
            <a:xfrm>
              <a:off x="-837740" y="2020858"/>
              <a:ext cx="2000354" cy="3099081"/>
            </a:xfrm>
            <a:custGeom>
              <a:rect b="b" l="l" r="r" t="t"/>
              <a:pathLst>
                <a:path extrusionOk="0" h="94513" w="61005">
                  <a:moveTo>
                    <a:pt x="30548" y="1"/>
                  </a:moveTo>
                  <a:cubicBezTo>
                    <a:pt x="30548" y="1"/>
                    <a:pt x="27265" y="5502"/>
                    <a:pt x="22128" y="8815"/>
                  </a:cubicBezTo>
                  <a:cubicBezTo>
                    <a:pt x="16991" y="12128"/>
                    <a:pt x="15836" y="13739"/>
                    <a:pt x="16171" y="15958"/>
                  </a:cubicBezTo>
                  <a:cubicBezTo>
                    <a:pt x="16365" y="17264"/>
                    <a:pt x="18179" y="18284"/>
                    <a:pt x="20874" y="18284"/>
                  </a:cubicBezTo>
                  <a:cubicBezTo>
                    <a:pt x="22820" y="18284"/>
                    <a:pt x="25225" y="17752"/>
                    <a:pt x="27812" y="16414"/>
                  </a:cubicBezTo>
                  <a:lnTo>
                    <a:pt x="27812" y="16414"/>
                  </a:lnTo>
                  <a:cubicBezTo>
                    <a:pt x="27812" y="16414"/>
                    <a:pt x="23557" y="22159"/>
                    <a:pt x="18450" y="25594"/>
                  </a:cubicBezTo>
                  <a:cubicBezTo>
                    <a:pt x="13344" y="29059"/>
                    <a:pt x="7751" y="33071"/>
                    <a:pt x="9788" y="37539"/>
                  </a:cubicBezTo>
                  <a:cubicBezTo>
                    <a:pt x="11070" y="40349"/>
                    <a:pt x="13465" y="41536"/>
                    <a:pt x="16360" y="41536"/>
                  </a:cubicBezTo>
                  <a:cubicBezTo>
                    <a:pt x="19916" y="41536"/>
                    <a:pt x="24225" y="39743"/>
                    <a:pt x="28147" y="36962"/>
                  </a:cubicBezTo>
                  <a:lnTo>
                    <a:pt x="28147" y="36962"/>
                  </a:lnTo>
                  <a:cubicBezTo>
                    <a:pt x="28147" y="36962"/>
                    <a:pt x="21429" y="45351"/>
                    <a:pt x="14560" y="49940"/>
                  </a:cubicBezTo>
                  <a:cubicBezTo>
                    <a:pt x="7721" y="54561"/>
                    <a:pt x="5867" y="56688"/>
                    <a:pt x="7417" y="61278"/>
                  </a:cubicBezTo>
                  <a:cubicBezTo>
                    <a:pt x="8315" y="63989"/>
                    <a:pt x="11896" y="65884"/>
                    <a:pt x="16219" y="65884"/>
                  </a:cubicBezTo>
                  <a:cubicBezTo>
                    <a:pt x="19213" y="65884"/>
                    <a:pt x="22564" y="64975"/>
                    <a:pt x="25624" y="62798"/>
                  </a:cubicBezTo>
                  <a:lnTo>
                    <a:pt x="25624" y="62798"/>
                  </a:lnTo>
                  <a:cubicBezTo>
                    <a:pt x="25624" y="62798"/>
                    <a:pt x="16140" y="73072"/>
                    <a:pt x="8237" y="77661"/>
                  </a:cubicBezTo>
                  <a:cubicBezTo>
                    <a:pt x="122" y="82373"/>
                    <a:pt x="0" y="92555"/>
                    <a:pt x="9909" y="94288"/>
                  </a:cubicBezTo>
                  <a:cubicBezTo>
                    <a:pt x="10768" y="94441"/>
                    <a:pt x="11683" y="94513"/>
                    <a:pt x="12634" y="94513"/>
                  </a:cubicBezTo>
                  <a:cubicBezTo>
                    <a:pt x="19762" y="94513"/>
                    <a:pt x="28855" y="90504"/>
                    <a:pt x="30518" y="87205"/>
                  </a:cubicBezTo>
                  <a:cubicBezTo>
                    <a:pt x="32207" y="90504"/>
                    <a:pt x="41256" y="94513"/>
                    <a:pt x="48373" y="94513"/>
                  </a:cubicBezTo>
                  <a:cubicBezTo>
                    <a:pt x="49322" y="94513"/>
                    <a:pt x="50237" y="94441"/>
                    <a:pt x="51095" y="94288"/>
                  </a:cubicBezTo>
                  <a:cubicBezTo>
                    <a:pt x="61004" y="92585"/>
                    <a:pt x="60852" y="82403"/>
                    <a:pt x="52767" y="77692"/>
                  </a:cubicBezTo>
                  <a:cubicBezTo>
                    <a:pt x="44864" y="73102"/>
                    <a:pt x="35472" y="62828"/>
                    <a:pt x="35472" y="62828"/>
                  </a:cubicBezTo>
                  <a:lnTo>
                    <a:pt x="35472" y="62828"/>
                  </a:lnTo>
                  <a:cubicBezTo>
                    <a:pt x="38539" y="65010"/>
                    <a:pt x="41897" y="65923"/>
                    <a:pt x="44896" y="65923"/>
                  </a:cubicBezTo>
                  <a:cubicBezTo>
                    <a:pt x="49210" y="65923"/>
                    <a:pt x="52783" y="64034"/>
                    <a:pt x="53679" y="61308"/>
                  </a:cubicBezTo>
                  <a:cubicBezTo>
                    <a:pt x="55199" y="56719"/>
                    <a:pt x="53375" y="54591"/>
                    <a:pt x="46536" y="50001"/>
                  </a:cubicBezTo>
                  <a:cubicBezTo>
                    <a:pt x="39697" y="45381"/>
                    <a:pt x="32949" y="36992"/>
                    <a:pt x="32949" y="36992"/>
                  </a:cubicBezTo>
                  <a:lnTo>
                    <a:pt x="32949" y="36992"/>
                  </a:lnTo>
                  <a:cubicBezTo>
                    <a:pt x="36865" y="39787"/>
                    <a:pt x="41168" y="41577"/>
                    <a:pt x="44721" y="41577"/>
                  </a:cubicBezTo>
                  <a:cubicBezTo>
                    <a:pt x="47622" y="41577"/>
                    <a:pt x="50024" y="40384"/>
                    <a:pt x="51308" y="37569"/>
                  </a:cubicBezTo>
                  <a:cubicBezTo>
                    <a:pt x="53314" y="33132"/>
                    <a:pt x="47691" y="29089"/>
                    <a:pt x="42645" y="25654"/>
                  </a:cubicBezTo>
                  <a:cubicBezTo>
                    <a:pt x="37539" y="22159"/>
                    <a:pt x="33284" y="16414"/>
                    <a:pt x="33284" y="16414"/>
                  </a:cubicBezTo>
                  <a:lnTo>
                    <a:pt x="33284" y="16414"/>
                  </a:lnTo>
                  <a:cubicBezTo>
                    <a:pt x="35839" y="17742"/>
                    <a:pt x="38215" y="18265"/>
                    <a:pt x="40145" y="18265"/>
                  </a:cubicBezTo>
                  <a:cubicBezTo>
                    <a:pt x="42852" y="18265"/>
                    <a:pt x="44682" y="17236"/>
                    <a:pt x="44895" y="15958"/>
                  </a:cubicBezTo>
                  <a:cubicBezTo>
                    <a:pt x="45229" y="13709"/>
                    <a:pt x="44104" y="12159"/>
                    <a:pt x="38937" y="8815"/>
                  </a:cubicBezTo>
                  <a:cubicBezTo>
                    <a:pt x="33800" y="5472"/>
                    <a:pt x="30548" y="1"/>
                    <a:pt x="30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3" name="Google Shape;613;p26"/>
            <p:cNvSpPr/>
            <p:nvPr/>
          </p:nvSpPr>
          <p:spPr>
            <a:xfrm>
              <a:off x="-632442" y="2019875"/>
              <a:ext cx="1589725" cy="3042781"/>
            </a:xfrm>
            <a:custGeom>
              <a:rect b="b" l="l" r="r" t="t"/>
              <a:pathLst>
                <a:path extrusionOk="0" h="92796" w="48482">
                  <a:moveTo>
                    <a:pt x="24226" y="0"/>
                  </a:moveTo>
                  <a:cubicBezTo>
                    <a:pt x="24226" y="0"/>
                    <a:pt x="21703" y="5380"/>
                    <a:pt x="17600" y="8693"/>
                  </a:cubicBezTo>
                  <a:cubicBezTo>
                    <a:pt x="13527" y="11946"/>
                    <a:pt x="12554" y="13526"/>
                    <a:pt x="12858" y="15684"/>
                  </a:cubicBezTo>
                  <a:cubicBezTo>
                    <a:pt x="13035" y="16943"/>
                    <a:pt x="14484" y="17943"/>
                    <a:pt x="16632" y="17943"/>
                  </a:cubicBezTo>
                  <a:cubicBezTo>
                    <a:pt x="18167" y="17943"/>
                    <a:pt x="20059" y="17432"/>
                    <a:pt x="22098" y="16140"/>
                  </a:cubicBezTo>
                  <a:lnTo>
                    <a:pt x="22098" y="16140"/>
                  </a:lnTo>
                  <a:cubicBezTo>
                    <a:pt x="22098" y="16140"/>
                    <a:pt x="18724" y="21763"/>
                    <a:pt x="14712" y="25168"/>
                  </a:cubicBezTo>
                  <a:cubicBezTo>
                    <a:pt x="10670" y="28542"/>
                    <a:pt x="6201" y="32523"/>
                    <a:pt x="7782" y="36870"/>
                  </a:cubicBezTo>
                  <a:cubicBezTo>
                    <a:pt x="8806" y="39642"/>
                    <a:pt x="10713" y="40813"/>
                    <a:pt x="13016" y="40813"/>
                  </a:cubicBezTo>
                  <a:cubicBezTo>
                    <a:pt x="15840" y="40813"/>
                    <a:pt x="19258" y="39052"/>
                    <a:pt x="22372" y="36323"/>
                  </a:cubicBezTo>
                  <a:lnTo>
                    <a:pt x="22372" y="36323"/>
                  </a:lnTo>
                  <a:cubicBezTo>
                    <a:pt x="22372" y="36323"/>
                    <a:pt x="17022" y="44560"/>
                    <a:pt x="11582" y="49028"/>
                  </a:cubicBezTo>
                  <a:cubicBezTo>
                    <a:pt x="6141" y="53527"/>
                    <a:pt x="4682" y="55654"/>
                    <a:pt x="5867" y="60123"/>
                  </a:cubicBezTo>
                  <a:cubicBezTo>
                    <a:pt x="6586" y="62801"/>
                    <a:pt x="9453" y="64671"/>
                    <a:pt x="12901" y="64671"/>
                  </a:cubicBezTo>
                  <a:cubicBezTo>
                    <a:pt x="15284" y="64671"/>
                    <a:pt x="17944" y="63779"/>
                    <a:pt x="20366" y="61642"/>
                  </a:cubicBezTo>
                  <a:lnTo>
                    <a:pt x="20366" y="61642"/>
                  </a:lnTo>
                  <a:cubicBezTo>
                    <a:pt x="20366" y="61643"/>
                    <a:pt x="12797" y="71734"/>
                    <a:pt x="6536" y="76232"/>
                  </a:cubicBezTo>
                  <a:cubicBezTo>
                    <a:pt x="122" y="80883"/>
                    <a:pt x="1" y="90883"/>
                    <a:pt x="7873" y="92585"/>
                  </a:cubicBezTo>
                  <a:cubicBezTo>
                    <a:pt x="8544" y="92729"/>
                    <a:pt x="9259" y="92796"/>
                    <a:pt x="10001" y="92796"/>
                  </a:cubicBezTo>
                  <a:cubicBezTo>
                    <a:pt x="15678" y="92796"/>
                    <a:pt x="22943" y="88877"/>
                    <a:pt x="24287" y="85624"/>
                  </a:cubicBezTo>
                  <a:cubicBezTo>
                    <a:pt x="25631" y="88877"/>
                    <a:pt x="32824" y="92796"/>
                    <a:pt x="38485" y="92796"/>
                  </a:cubicBezTo>
                  <a:cubicBezTo>
                    <a:pt x="39225" y="92796"/>
                    <a:pt x="39939" y="92729"/>
                    <a:pt x="40609" y="92585"/>
                  </a:cubicBezTo>
                  <a:cubicBezTo>
                    <a:pt x="48482" y="90883"/>
                    <a:pt x="48360" y="80883"/>
                    <a:pt x="41947" y="76232"/>
                  </a:cubicBezTo>
                  <a:cubicBezTo>
                    <a:pt x="35685" y="71734"/>
                    <a:pt x="28178" y="61643"/>
                    <a:pt x="28178" y="61642"/>
                  </a:cubicBezTo>
                  <a:lnTo>
                    <a:pt x="28178" y="61642"/>
                  </a:lnTo>
                  <a:cubicBezTo>
                    <a:pt x="30624" y="63779"/>
                    <a:pt x="33289" y="64671"/>
                    <a:pt x="35666" y="64671"/>
                  </a:cubicBezTo>
                  <a:cubicBezTo>
                    <a:pt x="39107" y="64671"/>
                    <a:pt x="41945" y="62801"/>
                    <a:pt x="42646" y="60123"/>
                  </a:cubicBezTo>
                  <a:cubicBezTo>
                    <a:pt x="43862" y="55624"/>
                    <a:pt x="42433" y="53527"/>
                    <a:pt x="36962" y="49028"/>
                  </a:cubicBezTo>
                  <a:cubicBezTo>
                    <a:pt x="31521" y="44530"/>
                    <a:pt x="26172" y="36323"/>
                    <a:pt x="26171" y="36323"/>
                  </a:cubicBezTo>
                  <a:lnTo>
                    <a:pt x="26171" y="36323"/>
                  </a:lnTo>
                  <a:cubicBezTo>
                    <a:pt x="29290" y="39039"/>
                    <a:pt x="32723" y="40802"/>
                    <a:pt x="35552" y="40802"/>
                  </a:cubicBezTo>
                  <a:cubicBezTo>
                    <a:pt x="37852" y="40802"/>
                    <a:pt x="39753" y="39637"/>
                    <a:pt x="40761" y="36870"/>
                  </a:cubicBezTo>
                  <a:cubicBezTo>
                    <a:pt x="42342" y="32523"/>
                    <a:pt x="37904" y="28572"/>
                    <a:pt x="33831" y="25168"/>
                  </a:cubicBezTo>
                  <a:cubicBezTo>
                    <a:pt x="29819" y="21794"/>
                    <a:pt x="26445" y="16140"/>
                    <a:pt x="26445" y="16140"/>
                  </a:cubicBezTo>
                  <a:lnTo>
                    <a:pt x="26445" y="16140"/>
                  </a:lnTo>
                  <a:cubicBezTo>
                    <a:pt x="28492" y="17437"/>
                    <a:pt x="30386" y="17952"/>
                    <a:pt x="31917" y="17952"/>
                  </a:cubicBezTo>
                  <a:cubicBezTo>
                    <a:pt x="34047" y="17952"/>
                    <a:pt x="35478" y="16957"/>
                    <a:pt x="35655" y="15684"/>
                  </a:cubicBezTo>
                  <a:cubicBezTo>
                    <a:pt x="35959" y="13526"/>
                    <a:pt x="35017" y="11915"/>
                    <a:pt x="30913" y="8663"/>
                  </a:cubicBezTo>
                  <a:cubicBezTo>
                    <a:pt x="26810" y="5380"/>
                    <a:pt x="24226" y="0"/>
                    <a:pt x="242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4" name="Google Shape;614;p26"/>
            <p:cNvSpPr/>
            <p:nvPr/>
          </p:nvSpPr>
          <p:spPr>
            <a:xfrm>
              <a:off x="85167" y="2161396"/>
              <a:ext cx="156507" cy="3037862"/>
            </a:xfrm>
            <a:custGeom>
              <a:rect b="b" l="l" r="r" t="t"/>
              <a:pathLst>
                <a:path extrusionOk="0" h="92646" w="4773">
                  <a:moveTo>
                    <a:pt x="2402" y="0"/>
                  </a:moveTo>
                  <a:lnTo>
                    <a:pt x="1" y="92646"/>
                  </a:lnTo>
                  <a:lnTo>
                    <a:pt x="4773" y="92646"/>
                  </a:lnTo>
                  <a:lnTo>
                    <a:pt x="240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26"/>
            <p:cNvSpPr/>
            <p:nvPr/>
          </p:nvSpPr>
          <p:spPr>
            <a:xfrm>
              <a:off x="-176956" y="2265045"/>
              <a:ext cx="687737" cy="239236"/>
            </a:xfrm>
            <a:custGeom>
              <a:rect b="b" l="l" r="r" t="t"/>
              <a:pathLst>
                <a:path extrusionOk="0" h="7296" w="20974">
                  <a:moveTo>
                    <a:pt x="10487" y="0"/>
                  </a:moveTo>
                  <a:lnTo>
                    <a:pt x="10183" y="426"/>
                  </a:lnTo>
                  <a:cubicBezTo>
                    <a:pt x="7721" y="3800"/>
                    <a:pt x="3922" y="5897"/>
                    <a:pt x="1" y="7295"/>
                  </a:cubicBezTo>
                  <a:cubicBezTo>
                    <a:pt x="4031" y="6478"/>
                    <a:pt x="7949" y="4453"/>
                    <a:pt x="10488" y="1222"/>
                  </a:cubicBezTo>
                  <a:lnTo>
                    <a:pt x="10488" y="1222"/>
                  </a:lnTo>
                  <a:cubicBezTo>
                    <a:pt x="13053" y="4480"/>
                    <a:pt x="16971" y="6477"/>
                    <a:pt x="20974" y="7295"/>
                  </a:cubicBezTo>
                  <a:cubicBezTo>
                    <a:pt x="17083" y="5928"/>
                    <a:pt x="13284" y="3800"/>
                    <a:pt x="10791" y="426"/>
                  </a:cubicBezTo>
                  <a:lnTo>
                    <a:pt x="1048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6" name="Google Shape;616;p26"/>
            <p:cNvSpPr/>
            <p:nvPr/>
          </p:nvSpPr>
          <p:spPr>
            <a:xfrm>
              <a:off x="-297558" y="2829165"/>
              <a:ext cx="929924" cy="316981"/>
            </a:xfrm>
            <a:custGeom>
              <a:rect b="b" l="l" r="r" t="t"/>
              <a:pathLst>
                <a:path extrusionOk="0" h="9667" w="28360">
                  <a:moveTo>
                    <a:pt x="14135" y="0"/>
                  </a:moveTo>
                  <a:cubicBezTo>
                    <a:pt x="12433" y="2432"/>
                    <a:pt x="10214" y="4468"/>
                    <a:pt x="7660" y="6049"/>
                  </a:cubicBezTo>
                  <a:cubicBezTo>
                    <a:pt x="5290" y="7569"/>
                    <a:pt x="2706" y="8785"/>
                    <a:pt x="1" y="9636"/>
                  </a:cubicBezTo>
                  <a:cubicBezTo>
                    <a:pt x="1399" y="9393"/>
                    <a:pt x="2767" y="8937"/>
                    <a:pt x="4104" y="8420"/>
                  </a:cubicBezTo>
                  <a:cubicBezTo>
                    <a:pt x="7630" y="7052"/>
                    <a:pt x="10943" y="5016"/>
                    <a:pt x="13466" y="2158"/>
                  </a:cubicBezTo>
                  <a:cubicBezTo>
                    <a:pt x="13628" y="1956"/>
                    <a:pt x="13924" y="1593"/>
                    <a:pt x="14166" y="1283"/>
                  </a:cubicBezTo>
                  <a:lnTo>
                    <a:pt x="14166" y="1283"/>
                  </a:lnTo>
                  <a:cubicBezTo>
                    <a:pt x="17641" y="5728"/>
                    <a:pt x="22929" y="8485"/>
                    <a:pt x="28360" y="9666"/>
                  </a:cubicBezTo>
                  <a:cubicBezTo>
                    <a:pt x="22889" y="7842"/>
                    <a:pt x="17569" y="4833"/>
                    <a:pt x="141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26"/>
            <p:cNvSpPr/>
            <p:nvPr/>
          </p:nvSpPr>
          <p:spPr>
            <a:xfrm>
              <a:off x="-409175" y="3599598"/>
              <a:ext cx="1153192" cy="379741"/>
            </a:xfrm>
            <a:custGeom>
              <a:rect b="b" l="l" r="r" t="t"/>
              <a:pathLst>
                <a:path extrusionOk="0" h="11581" w="35169">
                  <a:moveTo>
                    <a:pt x="16809" y="0"/>
                  </a:moveTo>
                  <a:lnTo>
                    <a:pt x="17104" y="393"/>
                  </a:lnTo>
                  <a:lnTo>
                    <a:pt x="17104" y="393"/>
                  </a:lnTo>
                  <a:cubicBezTo>
                    <a:pt x="16363" y="1352"/>
                    <a:pt x="15592" y="2281"/>
                    <a:pt x="14742" y="3131"/>
                  </a:cubicBezTo>
                  <a:cubicBezTo>
                    <a:pt x="10639" y="7143"/>
                    <a:pt x="5411" y="9818"/>
                    <a:pt x="0" y="11581"/>
                  </a:cubicBezTo>
                  <a:cubicBezTo>
                    <a:pt x="851" y="11398"/>
                    <a:pt x="1733" y="11155"/>
                    <a:pt x="2584" y="10882"/>
                  </a:cubicBezTo>
                  <a:cubicBezTo>
                    <a:pt x="5107" y="10091"/>
                    <a:pt x="7599" y="8997"/>
                    <a:pt x="9909" y="7660"/>
                  </a:cubicBezTo>
                  <a:cubicBezTo>
                    <a:pt x="12615" y="6110"/>
                    <a:pt x="15107" y="4073"/>
                    <a:pt x="17083" y="1672"/>
                  </a:cubicBezTo>
                  <a:cubicBezTo>
                    <a:pt x="17192" y="1514"/>
                    <a:pt x="17375" y="1273"/>
                    <a:pt x="17574" y="1017"/>
                  </a:cubicBezTo>
                  <a:lnTo>
                    <a:pt x="17574" y="1017"/>
                  </a:lnTo>
                  <a:cubicBezTo>
                    <a:pt x="21842" y="6553"/>
                    <a:pt x="28433" y="10008"/>
                    <a:pt x="35168" y="11581"/>
                  </a:cubicBezTo>
                  <a:cubicBezTo>
                    <a:pt x="30153" y="9939"/>
                    <a:pt x="25381" y="7508"/>
                    <a:pt x="21369" y="4043"/>
                  </a:cubicBezTo>
                  <a:cubicBezTo>
                    <a:pt x="20135" y="2981"/>
                    <a:pt x="19037" y="1731"/>
                    <a:pt x="18049" y="418"/>
                  </a:cubicBezTo>
                  <a:lnTo>
                    <a:pt x="18049" y="418"/>
                  </a:lnTo>
                  <a:cubicBezTo>
                    <a:pt x="18183" y="251"/>
                    <a:pt x="18304" y="104"/>
                    <a:pt x="1839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26"/>
            <p:cNvSpPr/>
            <p:nvPr/>
          </p:nvSpPr>
          <p:spPr>
            <a:xfrm>
              <a:off x="-464984" y="4408888"/>
              <a:ext cx="1266809" cy="424598"/>
            </a:xfrm>
            <a:custGeom>
              <a:rect b="b" l="l" r="r" t="t"/>
              <a:pathLst>
                <a:path extrusionOk="0" h="12949" w="38634">
                  <a:moveTo>
                    <a:pt x="19332" y="0"/>
                  </a:moveTo>
                  <a:lnTo>
                    <a:pt x="19028" y="426"/>
                  </a:lnTo>
                  <a:cubicBezTo>
                    <a:pt x="14408" y="6687"/>
                    <a:pt x="7265" y="10608"/>
                    <a:pt x="0" y="12918"/>
                  </a:cubicBezTo>
                  <a:cubicBezTo>
                    <a:pt x="4772" y="11855"/>
                    <a:pt x="9332" y="9848"/>
                    <a:pt x="13314" y="7022"/>
                  </a:cubicBezTo>
                  <a:cubicBezTo>
                    <a:pt x="15137" y="5775"/>
                    <a:pt x="16809" y="4256"/>
                    <a:pt x="18268" y="2614"/>
                  </a:cubicBezTo>
                  <a:cubicBezTo>
                    <a:pt x="18497" y="2317"/>
                    <a:pt x="18951" y="1725"/>
                    <a:pt x="19316" y="1270"/>
                  </a:cubicBezTo>
                  <a:lnTo>
                    <a:pt x="19316" y="1270"/>
                  </a:lnTo>
                  <a:lnTo>
                    <a:pt x="19909" y="2067"/>
                  </a:lnTo>
                  <a:cubicBezTo>
                    <a:pt x="24590" y="7751"/>
                    <a:pt x="31551" y="11277"/>
                    <a:pt x="38633" y="12949"/>
                  </a:cubicBezTo>
                  <a:cubicBezTo>
                    <a:pt x="31794" y="10791"/>
                    <a:pt x="25107" y="7234"/>
                    <a:pt x="20487" y="1520"/>
                  </a:cubicBezTo>
                  <a:cubicBezTo>
                    <a:pt x="20305" y="1247"/>
                    <a:pt x="19514" y="274"/>
                    <a:pt x="1933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9" name="Google Shape;619;p26"/>
            <p:cNvSpPr/>
            <p:nvPr/>
          </p:nvSpPr>
          <p:spPr>
            <a:xfrm>
              <a:off x="-128132" y="1723846"/>
              <a:ext cx="2195717" cy="3404487"/>
            </a:xfrm>
            <a:custGeom>
              <a:rect b="b" l="l" r="r" t="t"/>
              <a:pathLst>
                <a:path extrusionOk="0" h="103827" w="66963">
                  <a:moveTo>
                    <a:pt x="33467" y="1"/>
                  </a:moveTo>
                  <a:cubicBezTo>
                    <a:pt x="33467" y="1"/>
                    <a:pt x="29910" y="6049"/>
                    <a:pt x="24257" y="9697"/>
                  </a:cubicBezTo>
                  <a:cubicBezTo>
                    <a:pt x="18634" y="13344"/>
                    <a:pt x="17327" y="15107"/>
                    <a:pt x="17722" y="17569"/>
                  </a:cubicBezTo>
                  <a:cubicBezTo>
                    <a:pt x="17934" y="18984"/>
                    <a:pt x="19927" y="20111"/>
                    <a:pt x="22886" y="20111"/>
                  </a:cubicBezTo>
                  <a:cubicBezTo>
                    <a:pt x="25012" y="20111"/>
                    <a:pt x="27636" y="19530"/>
                    <a:pt x="30457" y="18056"/>
                  </a:cubicBezTo>
                  <a:lnTo>
                    <a:pt x="30457" y="18056"/>
                  </a:lnTo>
                  <a:cubicBezTo>
                    <a:pt x="30457" y="18056"/>
                    <a:pt x="25807" y="24378"/>
                    <a:pt x="20214" y="28177"/>
                  </a:cubicBezTo>
                  <a:cubicBezTo>
                    <a:pt x="14621" y="31977"/>
                    <a:pt x="8481" y="36384"/>
                    <a:pt x="10670" y="41278"/>
                  </a:cubicBezTo>
                  <a:cubicBezTo>
                    <a:pt x="12075" y="44362"/>
                    <a:pt x="14706" y="45663"/>
                    <a:pt x="17885" y="45663"/>
                  </a:cubicBezTo>
                  <a:cubicBezTo>
                    <a:pt x="21788" y="45663"/>
                    <a:pt x="26517" y="43702"/>
                    <a:pt x="30822" y="40670"/>
                  </a:cubicBezTo>
                  <a:lnTo>
                    <a:pt x="30822" y="40670"/>
                  </a:lnTo>
                  <a:cubicBezTo>
                    <a:pt x="30822" y="40670"/>
                    <a:pt x="23436" y="49849"/>
                    <a:pt x="15928" y="54925"/>
                  </a:cubicBezTo>
                  <a:cubicBezTo>
                    <a:pt x="8390" y="59971"/>
                    <a:pt x="6384" y="62281"/>
                    <a:pt x="8056" y="67327"/>
                  </a:cubicBezTo>
                  <a:cubicBezTo>
                    <a:pt x="9043" y="70323"/>
                    <a:pt x="12962" y="72408"/>
                    <a:pt x="17702" y="72408"/>
                  </a:cubicBezTo>
                  <a:cubicBezTo>
                    <a:pt x="20994" y="72408"/>
                    <a:pt x="24681" y="71403"/>
                    <a:pt x="28056" y="68999"/>
                  </a:cubicBezTo>
                  <a:lnTo>
                    <a:pt x="28056" y="68999"/>
                  </a:lnTo>
                  <a:cubicBezTo>
                    <a:pt x="28056" y="68999"/>
                    <a:pt x="17600" y="80306"/>
                    <a:pt x="8937" y="85321"/>
                  </a:cubicBezTo>
                  <a:cubicBezTo>
                    <a:pt x="153" y="90488"/>
                    <a:pt x="1" y="101674"/>
                    <a:pt x="10883" y="103589"/>
                  </a:cubicBezTo>
                  <a:cubicBezTo>
                    <a:pt x="11812" y="103751"/>
                    <a:pt x="12802" y="103827"/>
                    <a:pt x="13830" y="103827"/>
                  </a:cubicBezTo>
                  <a:cubicBezTo>
                    <a:pt x="21653" y="103827"/>
                    <a:pt x="31674" y="99461"/>
                    <a:pt x="33527" y="95807"/>
                  </a:cubicBezTo>
                  <a:cubicBezTo>
                    <a:pt x="35354" y="99461"/>
                    <a:pt x="45301" y="103827"/>
                    <a:pt x="53127" y="103827"/>
                  </a:cubicBezTo>
                  <a:cubicBezTo>
                    <a:pt x="54156" y="103827"/>
                    <a:pt x="55149" y="103751"/>
                    <a:pt x="56081" y="103589"/>
                  </a:cubicBezTo>
                  <a:cubicBezTo>
                    <a:pt x="66963" y="101674"/>
                    <a:pt x="66811" y="90488"/>
                    <a:pt x="57905" y="85321"/>
                  </a:cubicBezTo>
                  <a:cubicBezTo>
                    <a:pt x="49242" y="80245"/>
                    <a:pt x="38908" y="68999"/>
                    <a:pt x="38907" y="68999"/>
                  </a:cubicBezTo>
                  <a:lnTo>
                    <a:pt x="38907" y="68999"/>
                  </a:lnTo>
                  <a:cubicBezTo>
                    <a:pt x="42271" y="71403"/>
                    <a:pt x="45955" y="72408"/>
                    <a:pt x="49249" y="72408"/>
                  </a:cubicBezTo>
                  <a:cubicBezTo>
                    <a:pt x="53991" y="72408"/>
                    <a:pt x="57921" y="70323"/>
                    <a:pt x="58908" y="67327"/>
                  </a:cubicBezTo>
                  <a:cubicBezTo>
                    <a:pt x="60580" y="62281"/>
                    <a:pt x="58543" y="59971"/>
                    <a:pt x="51035" y="54925"/>
                  </a:cubicBezTo>
                  <a:cubicBezTo>
                    <a:pt x="43497" y="49849"/>
                    <a:pt x="36142" y="40670"/>
                    <a:pt x="36141" y="40670"/>
                  </a:cubicBezTo>
                  <a:lnTo>
                    <a:pt x="36141" y="40670"/>
                  </a:lnTo>
                  <a:cubicBezTo>
                    <a:pt x="40445" y="43717"/>
                    <a:pt x="45172" y="45685"/>
                    <a:pt x="49069" y="45685"/>
                  </a:cubicBezTo>
                  <a:cubicBezTo>
                    <a:pt x="52246" y="45685"/>
                    <a:pt x="54871" y="44377"/>
                    <a:pt x="56263" y="41278"/>
                  </a:cubicBezTo>
                  <a:cubicBezTo>
                    <a:pt x="58482" y="36415"/>
                    <a:pt x="52312" y="31977"/>
                    <a:pt x="46750" y="28177"/>
                  </a:cubicBezTo>
                  <a:cubicBezTo>
                    <a:pt x="41157" y="24378"/>
                    <a:pt x="36476" y="18056"/>
                    <a:pt x="36476" y="18056"/>
                  </a:cubicBezTo>
                  <a:lnTo>
                    <a:pt x="36476" y="18056"/>
                  </a:lnTo>
                  <a:cubicBezTo>
                    <a:pt x="39314" y="19519"/>
                    <a:pt x="41939" y="20098"/>
                    <a:pt x="44063" y="20098"/>
                  </a:cubicBezTo>
                  <a:cubicBezTo>
                    <a:pt x="47012" y="20098"/>
                    <a:pt x="48995" y="18983"/>
                    <a:pt x="49242" y="17569"/>
                  </a:cubicBezTo>
                  <a:cubicBezTo>
                    <a:pt x="49637" y="15138"/>
                    <a:pt x="48361" y="13375"/>
                    <a:pt x="42707" y="9697"/>
                  </a:cubicBezTo>
                  <a:cubicBezTo>
                    <a:pt x="37084" y="6049"/>
                    <a:pt x="33467" y="1"/>
                    <a:pt x="3346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26"/>
            <p:cNvSpPr/>
            <p:nvPr/>
          </p:nvSpPr>
          <p:spPr>
            <a:xfrm>
              <a:off x="96152" y="1724863"/>
              <a:ext cx="1747182" cy="3339793"/>
            </a:xfrm>
            <a:custGeom>
              <a:rect b="b" l="l" r="r" t="t"/>
              <a:pathLst>
                <a:path extrusionOk="0" h="101854" w="53284">
                  <a:moveTo>
                    <a:pt x="26718" y="0"/>
                  </a:moveTo>
                  <a:cubicBezTo>
                    <a:pt x="26718" y="0"/>
                    <a:pt x="23861" y="5927"/>
                    <a:pt x="19362" y="9514"/>
                  </a:cubicBezTo>
                  <a:cubicBezTo>
                    <a:pt x="14894" y="13131"/>
                    <a:pt x="13860" y="14833"/>
                    <a:pt x="14164" y="17234"/>
                  </a:cubicBezTo>
                  <a:cubicBezTo>
                    <a:pt x="14342" y="18618"/>
                    <a:pt x="15947" y="19732"/>
                    <a:pt x="18316" y="19732"/>
                  </a:cubicBezTo>
                  <a:cubicBezTo>
                    <a:pt x="20008" y="19732"/>
                    <a:pt x="22088" y="19164"/>
                    <a:pt x="24317" y="17721"/>
                  </a:cubicBezTo>
                  <a:lnTo>
                    <a:pt x="24317" y="17721"/>
                  </a:lnTo>
                  <a:cubicBezTo>
                    <a:pt x="24316" y="17721"/>
                    <a:pt x="20578" y="23921"/>
                    <a:pt x="16171" y="27630"/>
                  </a:cubicBezTo>
                  <a:cubicBezTo>
                    <a:pt x="11702" y="31338"/>
                    <a:pt x="6809" y="35654"/>
                    <a:pt x="8541" y="40457"/>
                  </a:cubicBezTo>
                  <a:cubicBezTo>
                    <a:pt x="9672" y="43481"/>
                    <a:pt x="11761" y="44759"/>
                    <a:pt x="14283" y="44759"/>
                  </a:cubicBezTo>
                  <a:cubicBezTo>
                    <a:pt x="17389" y="44759"/>
                    <a:pt x="21152" y="42821"/>
                    <a:pt x="24590" y="39818"/>
                  </a:cubicBezTo>
                  <a:lnTo>
                    <a:pt x="24590" y="39818"/>
                  </a:lnTo>
                  <a:cubicBezTo>
                    <a:pt x="24590" y="39819"/>
                    <a:pt x="18693" y="48876"/>
                    <a:pt x="12736" y="53831"/>
                  </a:cubicBezTo>
                  <a:cubicBezTo>
                    <a:pt x="6748" y="58755"/>
                    <a:pt x="5137" y="61065"/>
                    <a:pt x="6505" y="66019"/>
                  </a:cubicBezTo>
                  <a:cubicBezTo>
                    <a:pt x="7278" y="68931"/>
                    <a:pt x="10410" y="70971"/>
                    <a:pt x="14185" y="70971"/>
                  </a:cubicBezTo>
                  <a:cubicBezTo>
                    <a:pt x="16795" y="70971"/>
                    <a:pt x="19713" y="69996"/>
                    <a:pt x="22371" y="67661"/>
                  </a:cubicBezTo>
                  <a:lnTo>
                    <a:pt x="22371" y="67661"/>
                  </a:lnTo>
                  <a:cubicBezTo>
                    <a:pt x="22371" y="67661"/>
                    <a:pt x="14043" y="78694"/>
                    <a:pt x="7173" y="83649"/>
                  </a:cubicBezTo>
                  <a:cubicBezTo>
                    <a:pt x="122" y="88725"/>
                    <a:pt x="0" y="99728"/>
                    <a:pt x="8663" y="101612"/>
                  </a:cubicBezTo>
                  <a:cubicBezTo>
                    <a:pt x="9416" y="101777"/>
                    <a:pt x="10219" y="101854"/>
                    <a:pt x="11052" y="101854"/>
                  </a:cubicBezTo>
                  <a:cubicBezTo>
                    <a:pt x="17283" y="101854"/>
                    <a:pt x="25213" y="97576"/>
                    <a:pt x="26687" y="93983"/>
                  </a:cubicBezTo>
                  <a:cubicBezTo>
                    <a:pt x="28162" y="97576"/>
                    <a:pt x="36045" y="101854"/>
                    <a:pt x="42243" y="101854"/>
                  </a:cubicBezTo>
                  <a:cubicBezTo>
                    <a:pt x="43073" y="101854"/>
                    <a:pt x="43871" y="101777"/>
                    <a:pt x="44621" y="101612"/>
                  </a:cubicBezTo>
                  <a:cubicBezTo>
                    <a:pt x="53284" y="99728"/>
                    <a:pt x="53101" y="88725"/>
                    <a:pt x="46080" y="83679"/>
                  </a:cubicBezTo>
                  <a:cubicBezTo>
                    <a:pt x="39211" y="78755"/>
                    <a:pt x="30974" y="67691"/>
                    <a:pt x="30973" y="67691"/>
                  </a:cubicBezTo>
                  <a:lnTo>
                    <a:pt x="30973" y="67691"/>
                  </a:lnTo>
                  <a:cubicBezTo>
                    <a:pt x="33647" y="70042"/>
                    <a:pt x="36566" y="71023"/>
                    <a:pt x="39172" y="71023"/>
                  </a:cubicBezTo>
                  <a:cubicBezTo>
                    <a:pt x="42936" y="71023"/>
                    <a:pt x="46050" y="68977"/>
                    <a:pt x="46840" y="66050"/>
                  </a:cubicBezTo>
                  <a:cubicBezTo>
                    <a:pt x="48177" y="61126"/>
                    <a:pt x="46597" y="58785"/>
                    <a:pt x="40609" y="53861"/>
                  </a:cubicBezTo>
                  <a:cubicBezTo>
                    <a:pt x="34651" y="48907"/>
                    <a:pt x="28755" y="39879"/>
                    <a:pt x="28754" y="39879"/>
                  </a:cubicBezTo>
                  <a:lnTo>
                    <a:pt x="28754" y="39879"/>
                  </a:lnTo>
                  <a:cubicBezTo>
                    <a:pt x="32190" y="42862"/>
                    <a:pt x="35949" y="44792"/>
                    <a:pt x="39053" y="44792"/>
                  </a:cubicBezTo>
                  <a:cubicBezTo>
                    <a:pt x="41579" y="44792"/>
                    <a:pt x="43671" y="43514"/>
                    <a:pt x="44803" y="40487"/>
                  </a:cubicBezTo>
                  <a:cubicBezTo>
                    <a:pt x="46536" y="35684"/>
                    <a:pt x="41642" y="31368"/>
                    <a:pt x="37235" y="27630"/>
                  </a:cubicBezTo>
                  <a:cubicBezTo>
                    <a:pt x="32797" y="23921"/>
                    <a:pt x="29089" y="17721"/>
                    <a:pt x="29089" y="17721"/>
                  </a:cubicBezTo>
                  <a:lnTo>
                    <a:pt x="29089" y="17721"/>
                  </a:lnTo>
                  <a:cubicBezTo>
                    <a:pt x="31330" y="19164"/>
                    <a:pt x="33412" y="19732"/>
                    <a:pt x="35102" y="19732"/>
                  </a:cubicBezTo>
                  <a:cubicBezTo>
                    <a:pt x="37469" y="19732"/>
                    <a:pt x="39064" y="18618"/>
                    <a:pt x="39241" y="17234"/>
                  </a:cubicBezTo>
                  <a:cubicBezTo>
                    <a:pt x="39545" y="14833"/>
                    <a:pt x="38511" y="13131"/>
                    <a:pt x="34043" y="9514"/>
                  </a:cubicBezTo>
                  <a:cubicBezTo>
                    <a:pt x="29545" y="5897"/>
                    <a:pt x="26718" y="0"/>
                    <a:pt x="267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26"/>
            <p:cNvSpPr/>
            <p:nvPr/>
          </p:nvSpPr>
          <p:spPr>
            <a:xfrm>
              <a:off x="884522" y="1878320"/>
              <a:ext cx="172443" cy="3335891"/>
            </a:xfrm>
            <a:custGeom>
              <a:rect b="b" l="l" r="r" t="t"/>
              <a:pathLst>
                <a:path extrusionOk="0" h="101735" w="5259">
                  <a:moveTo>
                    <a:pt x="2644" y="1"/>
                  </a:moveTo>
                  <a:lnTo>
                    <a:pt x="0" y="101735"/>
                  </a:lnTo>
                  <a:lnTo>
                    <a:pt x="5258" y="101735"/>
                  </a:lnTo>
                  <a:lnTo>
                    <a:pt x="26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26"/>
            <p:cNvSpPr/>
            <p:nvPr/>
          </p:nvSpPr>
          <p:spPr>
            <a:xfrm>
              <a:off x="596461" y="1994954"/>
              <a:ext cx="755514" cy="261140"/>
            </a:xfrm>
            <a:custGeom>
              <a:rect b="b" l="l" r="r" t="t"/>
              <a:pathLst>
                <a:path extrusionOk="0" h="7964" w="23041">
                  <a:moveTo>
                    <a:pt x="11521" y="0"/>
                  </a:moveTo>
                  <a:lnTo>
                    <a:pt x="11217" y="395"/>
                  </a:lnTo>
                  <a:cubicBezTo>
                    <a:pt x="8481" y="4134"/>
                    <a:pt x="4317" y="6444"/>
                    <a:pt x="1" y="7964"/>
                  </a:cubicBezTo>
                  <a:cubicBezTo>
                    <a:pt x="4399" y="7055"/>
                    <a:pt x="8712" y="4816"/>
                    <a:pt x="11522" y="1249"/>
                  </a:cubicBezTo>
                  <a:lnTo>
                    <a:pt x="11522" y="1249"/>
                  </a:lnTo>
                  <a:cubicBezTo>
                    <a:pt x="14357" y="4816"/>
                    <a:pt x="18642" y="7055"/>
                    <a:pt x="23041" y="7964"/>
                  </a:cubicBezTo>
                  <a:cubicBezTo>
                    <a:pt x="18755" y="6444"/>
                    <a:pt x="14560" y="4134"/>
                    <a:pt x="11825" y="395"/>
                  </a:cubicBezTo>
                  <a:lnTo>
                    <a:pt x="1152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26"/>
            <p:cNvSpPr/>
            <p:nvPr/>
          </p:nvSpPr>
          <p:spPr>
            <a:xfrm>
              <a:off x="465892" y="2614882"/>
              <a:ext cx="1018654" cy="346853"/>
            </a:xfrm>
            <a:custGeom>
              <a:rect b="b" l="l" r="r" t="t"/>
              <a:pathLst>
                <a:path extrusionOk="0" h="10578" w="31066">
                  <a:moveTo>
                    <a:pt x="15563" y="0"/>
                  </a:moveTo>
                  <a:cubicBezTo>
                    <a:pt x="13648" y="2675"/>
                    <a:pt x="11217" y="4864"/>
                    <a:pt x="8451" y="6657"/>
                  </a:cubicBezTo>
                  <a:cubicBezTo>
                    <a:pt x="5806" y="8298"/>
                    <a:pt x="2980" y="9605"/>
                    <a:pt x="1" y="10578"/>
                  </a:cubicBezTo>
                  <a:cubicBezTo>
                    <a:pt x="1521" y="10274"/>
                    <a:pt x="3010" y="9757"/>
                    <a:pt x="4499" y="9210"/>
                  </a:cubicBezTo>
                  <a:cubicBezTo>
                    <a:pt x="8329" y="7690"/>
                    <a:pt x="11977" y="5411"/>
                    <a:pt x="14712" y="2280"/>
                  </a:cubicBezTo>
                  <a:cubicBezTo>
                    <a:pt x="14902" y="2069"/>
                    <a:pt x="15237" y="1640"/>
                    <a:pt x="15506" y="1285"/>
                  </a:cubicBezTo>
                  <a:lnTo>
                    <a:pt x="15506" y="1285"/>
                  </a:lnTo>
                  <a:cubicBezTo>
                    <a:pt x="19287" y="6127"/>
                    <a:pt x="25090" y="9186"/>
                    <a:pt x="31065" y="10517"/>
                  </a:cubicBezTo>
                  <a:cubicBezTo>
                    <a:pt x="25077" y="8541"/>
                    <a:pt x="19241" y="5259"/>
                    <a:pt x="155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26"/>
            <p:cNvSpPr/>
            <p:nvPr/>
          </p:nvSpPr>
          <p:spPr>
            <a:xfrm>
              <a:off x="343323" y="3458044"/>
              <a:ext cx="1265792" cy="416663"/>
            </a:xfrm>
            <a:custGeom>
              <a:rect b="b" l="l" r="r" t="t"/>
              <a:pathLst>
                <a:path extrusionOk="0" h="12707" w="38603">
                  <a:moveTo>
                    <a:pt x="18542" y="1"/>
                  </a:moveTo>
                  <a:lnTo>
                    <a:pt x="18846" y="407"/>
                  </a:lnTo>
                  <a:lnTo>
                    <a:pt x="18846" y="407"/>
                  </a:lnTo>
                  <a:lnTo>
                    <a:pt x="18116" y="1338"/>
                  </a:lnTo>
                  <a:cubicBezTo>
                    <a:pt x="13526" y="6931"/>
                    <a:pt x="6839" y="10487"/>
                    <a:pt x="0" y="12706"/>
                  </a:cubicBezTo>
                  <a:cubicBezTo>
                    <a:pt x="1885" y="12281"/>
                    <a:pt x="3739" y="11642"/>
                    <a:pt x="5563" y="10943"/>
                  </a:cubicBezTo>
                  <a:cubicBezTo>
                    <a:pt x="10547" y="8968"/>
                    <a:pt x="15350" y="6019"/>
                    <a:pt x="18724" y="1794"/>
                  </a:cubicBezTo>
                  <a:cubicBezTo>
                    <a:pt x="18844" y="1608"/>
                    <a:pt x="19063" y="1316"/>
                    <a:pt x="19298" y="1013"/>
                  </a:cubicBezTo>
                  <a:lnTo>
                    <a:pt x="19298" y="1013"/>
                  </a:lnTo>
                  <a:cubicBezTo>
                    <a:pt x="23935" y="7130"/>
                    <a:pt x="31196" y="10951"/>
                    <a:pt x="38603" y="12706"/>
                  </a:cubicBezTo>
                  <a:cubicBezTo>
                    <a:pt x="33071" y="10943"/>
                    <a:pt x="27751" y="8269"/>
                    <a:pt x="23435" y="4469"/>
                  </a:cubicBezTo>
                  <a:cubicBezTo>
                    <a:pt x="22584" y="3740"/>
                    <a:pt x="21672" y="2737"/>
                    <a:pt x="20912" y="1916"/>
                  </a:cubicBezTo>
                  <a:cubicBezTo>
                    <a:pt x="20654" y="1553"/>
                    <a:pt x="20108" y="860"/>
                    <a:pt x="19764" y="419"/>
                  </a:cubicBezTo>
                  <a:lnTo>
                    <a:pt x="19764" y="419"/>
                  </a:lnTo>
                  <a:cubicBezTo>
                    <a:pt x="19895" y="253"/>
                    <a:pt x="20011" y="106"/>
                    <a:pt x="2009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5" name="Google Shape;625;p26"/>
            <p:cNvSpPr/>
            <p:nvPr/>
          </p:nvSpPr>
          <p:spPr>
            <a:xfrm>
              <a:off x="281513" y="4350063"/>
              <a:ext cx="1389411" cy="462503"/>
            </a:xfrm>
            <a:custGeom>
              <a:rect b="b" l="l" r="r" t="t"/>
              <a:pathLst>
                <a:path extrusionOk="0" h="14105" w="42373">
                  <a:moveTo>
                    <a:pt x="21156" y="1"/>
                  </a:moveTo>
                  <a:lnTo>
                    <a:pt x="20852" y="396"/>
                  </a:lnTo>
                  <a:cubicBezTo>
                    <a:pt x="20518" y="852"/>
                    <a:pt x="19758" y="1825"/>
                    <a:pt x="19423" y="2250"/>
                  </a:cubicBezTo>
                  <a:cubicBezTo>
                    <a:pt x="18572" y="3193"/>
                    <a:pt x="17600" y="4226"/>
                    <a:pt x="16657" y="5077"/>
                  </a:cubicBezTo>
                  <a:cubicBezTo>
                    <a:pt x="11916" y="9272"/>
                    <a:pt x="6049" y="12220"/>
                    <a:pt x="1" y="14105"/>
                  </a:cubicBezTo>
                  <a:cubicBezTo>
                    <a:pt x="5229" y="12889"/>
                    <a:pt x="10244" y="10700"/>
                    <a:pt x="14591" y="7600"/>
                  </a:cubicBezTo>
                  <a:cubicBezTo>
                    <a:pt x="16566" y="6232"/>
                    <a:pt x="18390" y="4530"/>
                    <a:pt x="20001" y="2737"/>
                  </a:cubicBezTo>
                  <a:cubicBezTo>
                    <a:pt x="20280" y="2434"/>
                    <a:pt x="20827" y="1757"/>
                    <a:pt x="21218" y="1252"/>
                  </a:cubicBezTo>
                  <a:lnTo>
                    <a:pt x="21218" y="1252"/>
                  </a:lnTo>
                  <a:lnTo>
                    <a:pt x="21886" y="2129"/>
                  </a:lnTo>
                  <a:cubicBezTo>
                    <a:pt x="26901" y="8299"/>
                    <a:pt x="34743" y="12311"/>
                    <a:pt x="42372" y="14105"/>
                  </a:cubicBezTo>
                  <a:cubicBezTo>
                    <a:pt x="34895" y="11764"/>
                    <a:pt x="27478" y="7813"/>
                    <a:pt x="22463" y="1642"/>
                  </a:cubicBezTo>
                  <a:cubicBezTo>
                    <a:pt x="22220" y="1369"/>
                    <a:pt x="21369" y="275"/>
                    <a:pt x="211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6" name="Google Shape;626;p26"/>
          <p:cNvGrpSpPr/>
          <p:nvPr/>
        </p:nvGrpSpPr>
        <p:grpSpPr>
          <a:xfrm>
            <a:off x="893121" y="2487575"/>
            <a:ext cx="529214" cy="680902"/>
            <a:chOff x="7838946" y="2070735"/>
            <a:chExt cx="924230" cy="1189141"/>
          </a:xfrm>
        </p:grpSpPr>
        <p:sp>
          <p:nvSpPr>
            <p:cNvPr id="627" name="Google Shape;627;p26"/>
            <p:cNvSpPr/>
            <p:nvPr/>
          </p:nvSpPr>
          <p:spPr>
            <a:xfrm>
              <a:off x="8014241" y="2070735"/>
              <a:ext cx="748935" cy="1160553"/>
            </a:xfrm>
            <a:custGeom>
              <a:rect b="b" l="l" r="r" t="t"/>
              <a:pathLst>
                <a:path extrusionOk="0" h="36222" w="23375">
                  <a:moveTo>
                    <a:pt x="11703" y="0"/>
                  </a:moveTo>
                  <a:cubicBezTo>
                    <a:pt x="11703" y="0"/>
                    <a:pt x="10456" y="2098"/>
                    <a:pt x="8481" y="3374"/>
                  </a:cubicBezTo>
                  <a:cubicBezTo>
                    <a:pt x="6505" y="4681"/>
                    <a:pt x="6049" y="5289"/>
                    <a:pt x="6201" y="6110"/>
                  </a:cubicBezTo>
                  <a:cubicBezTo>
                    <a:pt x="6291" y="6612"/>
                    <a:pt x="6993" y="7018"/>
                    <a:pt x="8041" y="7018"/>
                  </a:cubicBezTo>
                  <a:cubicBezTo>
                    <a:pt x="8770" y="7018"/>
                    <a:pt x="9666" y="6821"/>
                    <a:pt x="10639" y="6323"/>
                  </a:cubicBezTo>
                  <a:lnTo>
                    <a:pt x="10639" y="6323"/>
                  </a:lnTo>
                  <a:cubicBezTo>
                    <a:pt x="10639" y="6323"/>
                    <a:pt x="8997" y="8511"/>
                    <a:pt x="7052" y="9848"/>
                  </a:cubicBezTo>
                  <a:cubicBezTo>
                    <a:pt x="5137" y="11186"/>
                    <a:pt x="2949" y="12736"/>
                    <a:pt x="3709" y="14408"/>
                  </a:cubicBezTo>
                  <a:cubicBezTo>
                    <a:pt x="4211" y="15481"/>
                    <a:pt x="5127" y="15935"/>
                    <a:pt x="6230" y="15935"/>
                  </a:cubicBezTo>
                  <a:cubicBezTo>
                    <a:pt x="7595" y="15935"/>
                    <a:pt x="9248" y="15240"/>
                    <a:pt x="10760" y="14165"/>
                  </a:cubicBezTo>
                  <a:lnTo>
                    <a:pt x="10760" y="14165"/>
                  </a:lnTo>
                  <a:cubicBezTo>
                    <a:pt x="10760" y="14165"/>
                    <a:pt x="8177" y="17417"/>
                    <a:pt x="5532" y="19149"/>
                  </a:cubicBezTo>
                  <a:cubicBezTo>
                    <a:pt x="2918" y="20912"/>
                    <a:pt x="2189" y="21733"/>
                    <a:pt x="2797" y="23496"/>
                  </a:cubicBezTo>
                  <a:cubicBezTo>
                    <a:pt x="3137" y="24517"/>
                    <a:pt x="4502" y="25243"/>
                    <a:pt x="6158" y="25243"/>
                  </a:cubicBezTo>
                  <a:cubicBezTo>
                    <a:pt x="7310" y="25243"/>
                    <a:pt x="8603" y="24891"/>
                    <a:pt x="9788" y="24043"/>
                  </a:cubicBezTo>
                  <a:lnTo>
                    <a:pt x="9788" y="24043"/>
                  </a:lnTo>
                  <a:cubicBezTo>
                    <a:pt x="9787" y="24044"/>
                    <a:pt x="6140" y="27964"/>
                    <a:pt x="3161" y="29758"/>
                  </a:cubicBezTo>
                  <a:cubicBezTo>
                    <a:pt x="61" y="31551"/>
                    <a:pt x="0" y="35441"/>
                    <a:pt x="3800" y="36141"/>
                  </a:cubicBezTo>
                  <a:cubicBezTo>
                    <a:pt x="4116" y="36196"/>
                    <a:pt x="4453" y="36222"/>
                    <a:pt x="4804" y="36222"/>
                  </a:cubicBezTo>
                  <a:cubicBezTo>
                    <a:pt x="7525" y="36222"/>
                    <a:pt x="11056" y="34670"/>
                    <a:pt x="11703" y="33405"/>
                  </a:cubicBezTo>
                  <a:cubicBezTo>
                    <a:pt x="12349" y="34670"/>
                    <a:pt x="15833" y="36222"/>
                    <a:pt x="18564" y="36222"/>
                  </a:cubicBezTo>
                  <a:cubicBezTo>
                    <a:pt x="18916" y="36222"/>
                    <a:pt x="19256" y="36196"/>
                    <a:pt x="19575" y="36141"/>
                  </a:cubicBezTo>
                  <a:cubicBezTo>
                    <a:pt x="23375" y="35441"/>
                    <a:pt x="23314" y="31581"/>
                    <a:pt x="20213" y="29758"/>
                  </a:cubicBezTo>
                  <a:cubicBezTo>
                    <a:pt x="17204" y="27995"/>
                    <a:pt x="13588" y="24044"/>
                    <a:pt x="13587" y="24043"/>
                  </a:cubicBezTo>
                  <a:lnTo>
                    <a:pt x="13587" y="24043"/>
                  </a:lnTo>
                  <a:cubicBezTo>
                    <a:pt x="14760" y="24891"/>
                    <a:pt x="16045" y="25243"/>
                    <a:pt x="17195" y="25243"/>
                  </a:cubicBezTo>
                  <a:cubicBezTo>
                    <a:pt x="18847" y="25243"/>
                    <a:pt x="20220" y="24517"/>
                    <a:pt x="20578" y="23496"/>
                  </a:cubicBezTo>
                  <a:cubicBezTo>
                    <a:pt x="21156" y="21733"/>
                    <a:pt x="20487" y="20912"/>
                    <a:pt x="17843" y="19149"/>
                  </a:cubicBezTo>
                  <a:cubicBezTo>
                    <a:pt x="15229" y="17417"/>
                    <a:pt x="12645" y="14165"/>
                    <a:pt x="12645" y="14165"/>
                  </a:cubicBezTo>
                  <a:lnTo>
                    <a:pt x="12645" y="14165"/>
                  </a:lnTo>
                  <a:cubicBezTo>
                    <a:pt x="14158" y="15240"/>
                    <a:pt x="15810" y="15935"/>
                    <a:pt x="17170" y="15935"/>
                  </a:cubicBezTo>
                  <a:cubicBezTo>
                    <a:pt x="18269" y="15935"/>
                    <a:pt x="19177" y="15481"/>
                    <a:pt x="19666" y="14408"/>
                  </a:cubicBezTo>
                  <a:cubicBezTo>
                    <a:pt x="20426" y="12706"/>
                    <a:pt x="18298" y="11186"/>
                    <a:pt x="16323" y="9848"/>
                  </a:cubicBezTo>
                  <a:cubicBezTo>
                    <a:pt x="14408" y="8511"/>
                    <a:pt x="12767" y="6323"/>
                    <a:pt x="12766" y="6323"/>
                  </a:cubicBezTo>
                  <a:lnTo>
                    <a:pt x="12766" y="6323"/>
                  </a:lnTo>
                  <a:cubicBezTo>
                    <a:pt x="13736" y="6826"/>
                    <a:pt x="14638" y="7027"/>
                    <a:pt x="15373" y="7027"/>
                  </a:cubicBezTo>
                  <a:cubicBezTo>
                    <a:pt x="16411" y="7027"/>
                    <a:pt x="17115" y="6626"/>
                    <a:pt x="17204" y="6110"/>
                  </a:cubicBezTo>
                  <a:cubicBezTo>
                    <a:pt x="17356" y="5289"/>
                    <a:pt x="16900" y="4681"/>
                    <a:pt x="14925" y="3374"/>
                  </a:cubicBezTo>
                  <a:cubicBezTo>
                    <a:pt x="12949" y="2098"/>
                    <a:pt x="11703" y="0"/>
                    <a:pt x="117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8" name="Google Shape;628;p26"/>
            <p:cNvSpPr/>
            <p:nvPr/>
          </p:nvSpPr>
          <p:spPr>
            <a:xfrm>
              <a:off x="8089216" y="2070735"/>
              <a:ext cx="597033" cy="1138509"/>
            </a:xfrm>
            <a:custGeom>
              <a:rect b="b" l="l" r="r" t="t"/>
              <a:pathLst>
                <a:path extrusionOk="0" h="35534" w="18634">
                  <a:moveTo>
                    <a:pt x="9332" y="0"/>
                  </a:moveTo>
                  <a:cubicBezTo>
                    <a:pt x="9332" y="0"/>
                    <a:pt x="8329" y="2067"/>
                    <a:pt x="6779" y="3313"/>
                  </a:cubicBezTo>
                  <a:cubicBezTo>
                    <a:pt x="5229" y="4560"/>
                    <a:pt x="4834" y="5167"/>
                    <a:pt x="4955" y="6019"/>
                  </a:cubicBezTo>
                  <a:cubicBezTo>
                    <a:pt x="5026" y="6499"/>
                    <a:pt x="5587" y="6886"/>
                    <a:pt x="6413" y="6886"/>
                  </a:cubicBezTo>
                  <a:cubicBezTo>
                    <a:pt x="6997" y="6886"/>
                    <a:pt x="7713" y="6692"/>
                    <a:pt x="8481" y="6201"/>
                  </a:cubicBezTo>
                  <a:lnTo>
                    <a:pt x="8481" y="6201"/>
                  </a:lnTo>
                  <a:cubicBezTo>
                    <a:pt x="8481" y="6201"/>
                    <a:pt x="7204" y="8359"/>
                    <a:pt x="5624" y="9666"/>
                  </a:cubicBezTo>
                  <a:cubicBezTo>
                    <a:pt x="4074" y="10943"/>
                    <a:pt x="2372" y="12462"/>
                    <a:pt x="2980" y="14134"/>
                  </a:cubicBezTo>
                  <a:cubicBezTo>
                    <a:pt x="3360" y="15195"/>
                    <a:pt x="4083" y="15642"/>
                    <a:pt x="4960" y="15642"/>
                  </a:cubicBezTo>
                  <a:cubicBezTo>
                    <a:pt x="6043" y="15642"/>
                    <a:pt x="7363" y="14962"/>
                    <a:pt x="8572" y="13921"/>
                  </a:cubicBezTo>
                  <a:lnTo>
                    <a:pt x="8572" y="13921"/>
                  </a:lnTo>
                  <a:cubicBezTo>
                    <a:pt x="8572" y="13922"/>
                    <a:pt x="6505" y="17052"/>
                    <a:pt x="4408" y="18785"/>
                  </a:cubicBezTo>
                  <a:cubicBezTo>
                    <a:pt x="2341" y="20487"/>
                    <a:pt x="1764" y="21277"/>
                    <a:pt x="2250" y="23040"/>
                  </a:cubicBezTo>
                  <a:cubicBezTo>
                    <a:pt x="2536" y="24060"/>
                    <a:pt x="3623" y="24774"/>
                    <a:pt x="4933" y="24774"/>
                  </a:cubicBezTo>
                  <a:cubicBezTo>
                    <a:pt x="5849" y="24774"/>
                    <a:pt x="6874" y="24425"/>
                    <a:pt x="7812" y="23587"/>
                  </a:cubicBezTo>
                  <a:lnTo>
                    <a:pt x="7812" y="23587"/>
                  </a:lnTo>
                  <a:cubicBezTo>
                    <a:pt x="7812" y="23588"/>
                    <a:pt x="4925" y="27478"/>
                    <a:pt x="2524" y="29180"/>
                  </a:cubicBezTo>
                  <a:cubicBezTo>
                    <a:pt x="62" y="30973"/>
                    <a:pt x="1" y="34773"/>
                    <a:pt x="3010" y="35441"/>
                  </a:cubicBezTo>
                  <a:cubicBezTo>
                    <a:pt x="3281" y="35505"/>
                    <a:pt x="3570" y="35534"/>
                    <a:pt x="3871" y="35534"/>
                  </a:cubicBezTo>
                  <a:cubicBezTo>
                    <a:pt x="6038" y="35534"/>
                    <a:pt x="8791" y="34025"/>
                    <a:pt x="9271" y="32797"/>
                  </a:cubicBezTo>
                  <a:cubicBezTo>
                    <a:pt x="9778" y="34025"/>
                    <a:pt x="12512" y="35534"/>
                    <a:pt x="14694" y="35534"/>
                  </a:cubicBezTo>
                  <a:cubicBezTo>
                    <a:pt x="14997" y="35534"/>
                    <a:pt x="15289" y="35505"/>
                    <a:pt x="15563" y="35441"/>
                  </a:cubicBezTo>
                  <a:cubicBezTo>
                    <a:pt x="18633" y="34803"/>
                    <a:pt x="18603" y="30973"/>
                    <a:pt x="16110" y="29180"/>
                  </a:cubicBezTo>
                  <a:cubicBezTo>
                    <a:pt x="13740" y="27478"/>
                    <a:pt x="10852" y="23588"/>
                    <a:pt x="10852" y="23587"/>
                  </a:cubicBezTo>
                  <a:lnTo>
                    <a:pt x="10852" y="23587"/>
                  </a:lnTo>
                  <a:cubicBezTo>
                    <a:pt x="11785" y="24420"/>
                    <a:pt x="12804" y="24765"/>
                    <a:pt x="13714" y="24765"/>
                  </a:cubicBezTo>
                  <a:cubicBezTo>
                    <a:pt x="15028" y="24765"/>
                    <a:pt x="16115" y="24046"/>
                    <a:pt x="16384" y="23040"/>
                  </a:cubicBezTo>
                  <a:cubicBezTo>
                    <a:pt x="16840" y="21308"/>
                    <a:pt x="16323" y="20517"/>
                    <a:pt x="14226" y="18785"/>
                  </a:cubicBezTo>
                  <a:cubicBezTo>
                    <a:pt x="12129" y="17052"/>
                    <a:pt x="10092" y="13922"/>
                    <a:pt x="10092" y="13921"/>
                  </a:cubicBezTo>
                  <a:lnTo>
                    <a:pt x="10092" y="13921"/>
                  </a:lnTo>
                  <a:cubicBezTo>
                    <a:pt x="11284" y="14962"/>
                    <a:pt x="12597" y="15642"/>
                    <a:pt x="13676" y="15642"/>
                  </a:cubicBezTo>
                  <a:cubicBezTo>
                    <a:pt x="14551" y="15642"/>
                    <a:pt x="15274" y="15195"/>
                    <a:pt x="15655" y="14134"/>
                  </a:cubicBezTo>
                  <a:cubicBezTo>
                    <a:pt x="16262" y="12462"/>
                    <a:pt x="14560" y="10943"/>
                    <a:pt x="13010" y="9666"/>
                  </a:cubicBezTo>
                  <a:cubicBezTo>
                    <a:pt x="11460" y="8359"/>
                    <a:pt x="10153" y="6201"/>
                    <a:pt x="10153" y="6201"/>
                  </a:cubicBezTo>
                  <a:lnTo>
                    <a:pt x="10153" y="6201"/>
                  </a:lnTo>
                  <a:cubicBezTo>
                    <a:pt x="10918" y="6703"/>
                    <a:pt x="11636" y="6899"/>
                    <a:pt x="12223" y="6899"/>
                  </a:cubicBezTo>
                  <a:cubicBezTo>
                    <a:pt x="13058" y="6899"/>
                    <a:pt x="13625" y="6501"/>
                    <a:pt x="13679" y="6019"/>
                  </a:cubicBezTo>
                  <a:cubicBezTo>
                    <a:pt x="13800" y="5167"/>
                    <a:pt x="13436" y="4560"/>
                    <a:pt x="11855" y="3313"/>
                  </a:cubicBezTo>
                  <a:cubicBezTo>
                    <a:pt x="10305" y="2067"/>
                    <a:pt x="9332" y="0"/>
                    <a:pt x="93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9" name="Google Shape;629;p26"/>
            <p:cNvSpPr/>
            <p:nvPr/>
          </p:nvSpPr>
          <p:spPr>
            <a:xfrm>
              <a:off x="8359961" y="2123314"/>
              <a:ext cx="58473" cy="1136555"/>
            </a:xfrm>
            <a:custGeom>
              <a:rect b="b" l="l" r="r" t="t"/>
              <a:pathLst>
                <a:path extrusionOk="0" h="35473" w="1825">
                  <a:moveTo>
                    <a:pt x="913" y="1"/>
                  </a:moveTo>
                  <a:lnTo>
                    <a:pt x="1" y="35472"/>
                  </a:lnTo>
                  <a:lnTo>
                    <a:pt x="1824" y="35472"/>
                  </a:lnTo>
                  <a:lnTo>
                    <a:pt x="91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0" name="Google Shape;630;p26"/>
            <p:cNvSpPr/>
            <p:nvPr/>
          </p:nvSpPr>
          <p:spPr>
            <a:xfrm>
              <a:off x="8260635" y="2161315"/>
              <a:ext cx="259075" cy="90577"/>
            </a:xfrm>
            <a:custGeom>
              <a:rect b="b" l="l" r="r" t="t"/>
              <a:pathLst>
                <a:path extrusionOk="0" h="2827" w="8086">
                  <a:moveTo>
                    <a:pt x="4043" y="0"/>
                  </a:moveTo>
                  <a:lnTo>
                    <a:pt x="3891" y="182"/>
                  </a:lnTo>
                  <a:cubicBezTo>
                    <a:pt x="2949" y="1459"/>
                    <a:pt x="1490" y="2280"/>
                    <a:pt x="0" y="2827"/>
                  </a:cubicBezTo>
                  <a:cubicBezTo>
                    <a:pt x="426" y="2796"/>
                    <a:pt x="821" y="2644"/>
                    <a:pt x="1186" y="2523"/>
                  </a:cubicBezTo>
                  <a:cubicBezTo>
                    <a:pt x="2294" y="2154"/>
                    <a:pt x="3322" y="1519"/>
                    <a:pt x="4047" y="594"/>
                  </a:cubicBezTo>
                  <a:lnTo>
                    <a:pt x="4047" y="594"/>
                  </a:lnTo>
                  <a:cubicBezTo>
                    <a:pt x="5054" y="1811"/>
                    <a:pt x="6556" y="2538"/>
                    <a:pt x="8086" y="2827"/>
                  </a:cubicBezTo>
                  <a:cubicBezTo>
                    <a:pt x="6505" y="2219"/>
                    <a:pt x="4985" y="1368"/>
                    <a:pt x="4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1" name="Google Shape;631;p26"/>
            <p:cNvSpPr/>
            <p:nvPr/>
          </p:nvSpPr>
          <p:spPr>
            <a:xfrm>
              <a:off x="8215842" y="2369708"/>
              <a:ext cx="348659" cy="121784"/>
            </a:xfrm>
            <a:custGeom>
              <a:rect b="b" l="l" r="r" t="t"/>
              <a:pathLst>
                <a:path extrusionOk="0" h="3801" w="10882">
                  <a:moveTo>
                    <a:pt x="5441" y="1"/>
                  </a:moveTo>
                  <a:cubicBezTo>
                    <a:pt x="5107" y="548"/>
                    <a:pt x="4681" y="1004"/>
                    <a:pt x="4225" y="1429"/>
                  </a:cubicBezTo>
                  <a:cubicBezTo>
                    <a:pt x="3009" y="2524"/>
                    <a:pt x="1520" y="3283"/>
                    <a:pt x="0" y="3800"/>
                  </a:cubicBezTo>
                  <a:cubicBezTo>
                    <a:pt x="578" y="3709"/>
                    <a:pt x="1064" y="3557"/>
                    <a:pt x="1611" y="3375"/>
                  </a:cubicBezTo>
                  <a:cubicBezTo>
                    <a:pt x="3086" y="2767"/>
                    <a:pt x="4451" y="1940"/>
                    <a:pt x="5444" y="657"/>
                  </a:cubicBezTo>
                  <a:lnTo>
                    <a:pt x="5444" y="657"/>
                  </a:lnTo>
                  <a:cubicBezTo>
                    <a:pt x="6785" y="2334"/>
                    <a:pt x="8805" y="3391"/>
                    <a:pt x="10882" y="3800"/>
                  </a:cubicBezTo>
                  <a:cubicBezTo>
                    <a:pt x="8785" y="3101"/>
                    <a:pt x="6748" y="1916"/>
                    <a:pt x="5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26"/>
            <p:cNvSpPr/>
            <p:nvPr/>
          </p:nvSpPr>
          <p:spPr>
            <a:xfrm>
              <a:off x="8174926" y="2659934"/>
              <a:ext cx="432444" cy="144180"/>
            </a:xfrm>
            <a:custGeom>
              <a:rect b="b" l="l" r="r" t="t"/>
              <a:pathLst>
                <a:path extrusionOk="0" h="4500" w="13497">
                  <a:moveTo>
                    <a:pt x="6384" y="1"/>
                  </a:moveTo>
                  <a:cubicBezTo>
                    <a:pt x="6420" y="54"/>
                    <a:pt x="6457" y="107"/>
                    <a:pt x="6494" y="159"/>
                  </a:cubicBezTo>
                  <a:lnTo>
                    <a:pt x="6494" y="159"/>
                  </a:lnTo>
                  <a:cubicBezTo>
                    <a:pt x="4883" y="2320"/>
                    <a:pt x="2456" y="3661"/>
                    <a:pt x="1" y="4499"/>
                  </a:cubicBezTo>
                  <a:cubicBezTo>
                    <a:pt x="669" y="4378"/>
                    <a:pt x="1308" y="4134"/>
                    <a:pt x="1976" y="3922"/>
                  </a:cubicBezTo>
                  <a:cubicBezTo>
                    <a:pt x="3844" y="3192"/>
                    <a:pt x="5543" y="2070"/>
                    <a:pt x="6752" y="502"/>
                  </a:cubicBezTo>
                  <a:lnTo>
                    <a:pt x="6752" y="502"/>
                  </a:lnTo>
                  <a:cubicBezTo>
                    <a:pt x="8409" y="2607"/>
                    <a:pt x="10900" y="3907"/>
                    <a:pt x="13496" y="4499"/>
                  </a:cubicBezTo>
                  <a:cubicBezTo>
                    <a:pt x="10999" y="3667"/>
                    <a:pt x="8590" y="2340"/>
                    <a:pt x="6978" y="207"/>
                  </a:cubicBezTo>
                  <a:lnTo>
                    <a:pt x="6978" y="207"/>
                  </a:lnTo>
                  <a:lnTo>
                    <a:pt x="71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26"/>
            <p:cNvSpPr/>
            <p:nvPr/>
          </p:nvSpPr>
          <p:spPr>
            <a:xfrm>
              <a:off x="8152529" y="2962815"/>
              <a:ext cx="475281" cy="160713"/>
            </a:xfrm>
            <a:custGeom>
              <a:rect b="b" l="l" r="r" t="t"/>
              <a:pathLst>
                <a:path extrusionOk="0" h="5016" w="14834">
                  <a:moveTo>
                    <a:pt x="7387" y="1"/>
                  </a:moveTo>
                  <a:lnTo>
                    <a:pt x="7235" y="213"/>
                  </a:lnTo>
                  <a:cubicBezTo>
                    <a:pt x="5532" y="2584"/>
                    <a:pt x="2797" y="4104"/>
                    <a:pt x="0" y="5016"/>
                  </a:cubicBezTo>
                  <a:cubicBezTo>
                    <a:pt x="2867" y="4395"/>
                    <a:pt x="5620" y="2941"/>
                    <a:pt x="7418" y="625"/>
                  </a:cubicBezTo>
                  <a:lnTo>
                    <a:pt x="7418" y="625"/>
                  </a:lnTo>
                  <a:cubicBezTo>
                    <a:pt x="9245" y="2941"/>
                    <a:pt x="11996" y="4395"/>
                    <a:pt x="14834" y="5016"/>
                  </a:cubicBezTo>
                  <a:cubicBezTo>
                    <a:pt x="12068" y="4104"/>
                    <a:pt x="9332" y="2584"/>
                    <a:pt x="7539" y="213"/>
                  </a:cubicBezTo>
                  <a:lnTo>
                    <a:pt x="738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4" name="Google Shape;634;p26"/>
            <p:cNvSpPr/>
            <p:nvPr/>
          </p:nvSpPr>
          <p:spPr>
            <a:xfrm>
              <a:off x="7838946" y="2349266"/>
              <a:ext cx="571690" cy="890135"/>
            </a:xfrm>
            <a:custGeom>
              <a:rect b="b" l="l" r="r" t="t"/>
              <a:pathLst>
                <a:path extrusionOk="0" h="27782" w="17843">
                  <a:moveTo>
                    <a:pt x="8936" y="0"/>
                  </a:moveTo>
                  <a:cubicBezTo>
                    <a:pt x="8936" y="0"/>
                    <a:pt x="7964" y="1611"/>
                    <a:pt x="6444" y="2584"/>
                  </a:cubicBezTo>
                  <a:cubicBezTo>
                    <a:pt x="4924" y="3587"/>
                    <a:pt x="4590" y="4043"/>
                    <a:pt x="4711" y="4681"/>
                  </a:cubicBezTo>
                  <a:cubicBezTo>
                    <a:pt x="4765" y="5056"/>
                    <a:pt x="5301" y="5358"/>
                    <a:pt x="6104" y="5358"/>
                  </a:cubicBezTo>
                  <a:cubicBezTo>
                    <a:pt x="6668" y="5358"/>
                    <a:pt x="7364" y="5209"/>
                    <a:pt x="8116" y="4833"/>
                  </a:cubicBezTo>
                  <a:lnTo>
                    <a:pt x="8116" y="4833"/>
                  </a:lnTo>
                  <a:cubicBezTo>
                    <a:pt x="8116" y="4833"/>
                    <a:pt x="6869" y="6505"/>
                    <a:pt x="5380" y="7538"/>
                  </a:cubicBezTo>
                  <a:cubicBezTo>
                    <a:pt x="3891" y="8572"/>
                    <a:pt x="2219" y="9727"/>
                    <a:pt x="2827" y="11034"/>
                  </a:cubicBezTo>
                  <a:cubicBezTo>
                    <a:pt x="3212" y="11860"/>
                    <a:pt x="3928" y="12212"/>
                    <a:pt x="4790" y="12212"/>
                  </a:cubicBezTo>
                  <a:cubicBezTo>
                    <a:pt x="5832" y="12212"/>
                    <a:pt x="7089" y="11697"/>
                    <a:pt x="8237" y="10882"/>
                  </a:cubicBezTo>
                  <a:lnTo>
                    <a:pt x="8237" y="10882"/>
                  </a:lnTo>
                  <a:cubicBezTo>
                    <a:pt x="8237" y="10882"/>
                    <a:pt x="6261" y="13344"/>
                    <a:pt x="4255" y="14681"/>
                  </a:cubicBezTo>
                  <a:cubicBezTo>
                    <a:pt x="2219" y="16019"/>
                    <a:pt x="1702" y="16657"/>
                    <a:pt x="2158" y="17995"/>
                  </a:cubicBezTo>
                  <a:cubicBezTo>
                    <a:pt x="2430" y="18773"/>
                    <a:pt x="3500" y="19336"/>
                    <a:pt x="4777" y="19336"/>
                  </a:cubicBezTo>
                  <a:cubicBezTo>
                    <a:pt x="5643" y="19336"/>
                    <a:pt x="6605" y="19077"/>
                    <a:pt x="7477" y="18450"/>
                  </a:cubicBezTo>
                  <a:lnTo>
                    <a:pt x="7477" y="18450"/>
                  </a:lnTo>
                  <a:cubicBezTo>
                    <a:pt x="7477" y="18451"/>
                    <a:pt x="4711" y="21429"/>
                    <a:pt x="2371" y="22797"/>
                  </a:cubicBezTo>
                  <a:cubicBezTo>
                    <a:pt x="30" y="24165"/>
                    <a:pt x="0" y="27174"/>
                    <a:pt x="2888" y="27721"/>
                  </a:cubicBezTo>
                  <a:cubicBezTo>
                    <a:pt x="3127" y="27762"/>
                    <a:pt x="3382" y="27781"/>
                    <a:pt x="3647" y="27781"/>
                  </a:cubicBezTo>
                  <a:cubicBezTo>
                    <a:pt x="5733" y="27781"/>
                    <a:pt x="8420" y="26595"/>
                    <a:pt x="8906" y="25624"/>
                  </a:cubicBezTo>
                  <a:cubicBezTo>
                    <a:pt x="9418" y="26595"/>
                    <a:pt x="12085" y="27781"/>
                    <a:pt x="14166" y="27781"/>
                  </a:cubicBezTo>
                  <a:cubicBezTo>
                    <a:pt x="14430" y="27781"/>
                    <a:pt x="14685" y="27762"/>
                    <a:pt x="14924" y="27721"/>
                  </a:cubicBezTo>
                  <a:cubicBezTo>
                    <a:pt x="17842" y="27174"/>
                    <a:pt x="17782" y="24165"/>
                    <a:pt x="15411" y="22797"/>
                  </a:cubicBezTo>
                  <a:cubicBezTo>
                    <a:pt x="13101" y="21490"/>
                    <a:pt x="10365" y="18451"/>
                    <a:pt x="10365" y="18450"/>
                  </a:cubicBezTo>
                  <a:lnTo>
                    <a:pt x="10365" y="18450"/>
                  </a:lnTo>
                  <a:cubicBezTo>
                    <a:pt x="11269" y="19082"/>
                    <a:pt x="12248" y="19345"/>
                    <a:pt x="13120" y="19345"/>
                  </a:cubicBezTo>
                  <a:cubicBezTo>
                    <a:pt x="14389" y="19345"/>
                    <a:pt x="15432" y="18787"/>
                    <a:pt x="15684" y="17995"/>
                  </a:cubicBezTo>
                  <a:cubicBezTo>
                    <a:pt x="16140" y="16657"/>
                    <a:pt x="15623" y="16019"/>
                    <a:pt x="13587" y="14681"/>
                  </a:cubicBezTo>
                  <a:cubicBezTo>
                    <a:pt x="11581" y="13344"/>
                    <a:pt x="9605" y="10882"/>
                    <a:pt x="9605" y="10882"/>
                  </a:cubicBezTo>
                  <a:lnTo>
                    <a:pt x="9605" y="10882"/>
                  </a:lnTo>
                  <a:cubicBezTo>
                    <a:pt x="10756" y="11700"/>
                    <a:pt x="12018" y="12224"/>
                    <a:pt x="13062" y="12224"/>
                  </a:cubicBezTo>
                  <a:cubicBezTo>
                    <a:pt x="13920" y="12224"/>
                    <a:pt x="14632" y="11870"/>
                    <a:pt x="15016" y="11034"/>
                  </a:cubicBezTo>
                  <a:cubicBezTo>
                    <a:pt x="15623" y="9727"/>
                    <a:pt x="13952" y="8572"/>
                    <a:pt x="12462" y="7538"/>
                  </a:cubicBezTo>
                  <a:cubicBezTo>
                    <a:pt x="10973" y="6505"/>
                    <a:pt x="9727" y="4833"/>
                    <a:pt x="9727" y="4833"/>
                  </a:cubicBezTo>
                  <a:lnTo>
                    <a:pt x="9727" y="4833"/>
                  </a:lnTo>
                  <a:cubicBezTo>
                    <a:pt x="10472" y="5225"/>
                    <a:pt x="11169" y="5380"/>
                    <a:pt x="11737" y="5380"/>
                  </a:cubicBezTo>
                  <a:cubicBezTo>
                    <a:pt x="12536" y="5380"/>
                    <a:pt x="13078" y="5072"/>
                    <a:pt x="13131" y="4681"/>
                  </a:cubicBezTo>
                  <a:cubicBezTo>
                    <a:pt x="13253" y="4043"/>
                    <a:pt x="12918" y="3587"/>
                    <a:pt x="11398" y="2584"/>
                  </a:cubicBezTo>
                  <a:cubicBezTo>
                    <a:pt x="9879" y="1611"/>
                    <a:pt x="8936" y="0"/>
                    <a:pt x="8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5" name="Google Shape;635;p26"/>
            <p:cNvSpPr/>
            <p:nvPr/>
          </p:nvSpPr>
          <p:spPr>
            <a:xfrm>
              <a:off x="7899310" y="2349266"/>
              <a:ext cx="451924" cy="871680"/>
            </a:xfrm>
            <a:custGeom>
              <a:rect b="b" l="l" r="r" t="t"/>
              <a:pathLst>
                <a:path extrusionOk="0" h="27206" w="14105">
                  <a:moveTo>
                    <a:pt x="7083" y="0"/>
                  </a:moveTo>
                  <a:cubicBezTo>
                    <a:pt x="7083" y="0"/>
                    <a:pt x="6323" y="1611"/>
                    <a:pt x="5107" y="2554"/>
                  </a:cubicBezTo>
                  <a:cubicBezTo>
                    <a:pt x="3891" y="3496"/>
                    <a:pt x="3618" y="3952"/>
                    <a:pt x="3739" y="4590"/>
                  </a:cubicBezTo>
                  <a:cubicBezTo>
                    <a:pt x="3774" y="4976"/>
                    <a:pt x="4193" y="5270"/>
                    <a:pt x="4815" y="5270"/>
                  </a:cubicBezTo>
                  <a:cubicBezTo>
                    <a:pt x="5272" y="5270"/>
                    <a:pt x="5839" y="5111"/>
                    <a:pt x="6444" y="4712"/>
                  </a:cubicBezTo>
                  <a:lnTo>
                    <a:pt x="6444" y="4712"/>
                  </a:lnTo>
                  <a:cubicBezTo>
                    <a:pt x="6444" y="4712"/>
                    <a:pt x="5441" y="6384"/>
                    <a:pt x="4256" y="7387"/>
                  </a:cubicBezTo>
                  <a:cubicBezTo>
                    <a:pt x="3071" y="8359"/>
                    <a:pt x="1764" y="9545"/>
                    <a:pt x="2250" y="10791"/>
                  </a:cubicBezTo>
                  <a:cubicBezTo>
                    <a:pt x="2551" y="11612"/>
                    <a:pt x="3111" y="11958"/>
                    <a:pt x="3787" y="11958"/>
                  </a:cubicBezTo>
                  <a:cubicBezTo>
                    <a:pt x="4614" y="11958"/>
                    <a:pt x="5616" y="11441"/>
                    <a:pt x="6536" y="10639"/>
                  </a:cubicBezTo>
                  <a:lnTo>
                    <a:pt x="6536" y="10639"/>
                  </a:lnTo>
                  <a:cubicBezTo>
                    <a:pt x="6535" y="10639"/>
                    <a:pt x="4985" y="13040"/>
                    <a:pt x="3405" y="14377"/>
                  </a:cubicBezTo>
                  <a:cubicBezTo>
                    <a:pt x="1794" y="15715"/>
                    <a:pt x="1368" y="16323"/>
                    <a:pt x="1733" y="17630"/>
                  </a:cubicBezTo>
                  <a:cubicBezTo>
                    <a:pt x="1931" y="18421"/>
                    <a:pt x="2767" y="18967"/>
                    <a:pt x="3781" y="18967"/>
                  </a:cubicBezTo>
                  <a:cubicBezTo>
                    <a:pt x="4482" y="18967"/>
                    <a:pt x="5268" y="18707"/>
                    <a:pt x="5989" y="18086"/>
                  </a:cubicBezTo>
                  <a:lnTo>
                    <a:pt x="5989" y="18086"/>
                  </a:lnTo>
                  <a:cubicBezTo>
                    <a:pt x="5988" y="18086"/>
                    <a:pt x="3769" y="21065"/>
                    <a:pt x="1915" y="22341"/>
                  </a:cubicBezTo>
                  <a:cubicBezTo>
                    <a:pt x="1" y="23709"/>
                    <a:pt x="1" y="26657"/>
                    <a:pt x="2280" y="27144"/>
                  </a:cubicBezTo>
                  <a:cubicBezTo>
                    <a:pt x="2482" y="27186"/>
                    <a:pt x="2697" y="27206"/>
                    <a:pt x="2919" y="27206"/>
                  </a:cubicBezTo>
                  <a:cubicBezTo>
                    <a:pt x="4600" y="27206"/>
                    <a:pt x="6710" y="26070"/>
                    <a:pt x="7113" y="25077"/>
                  </a:cubicBezTo>
                  <a:cubicBezTo>
                    <a:pt x="7520" y="26027"/>
                    <a:pt x="9650" y="27196"/>
                    <a:pt x="11335" y="27196"/>
                  </a:cubicBezTo>
                  <a:cubicBezTo>
                    <a:pt x="11536" y="27196"/>
                    <a:pt x="11731" y="27179"/>
                    <a:pt x="11916" y="27144"/>
                  </a:cubicBezTo>
                  <a:cubicBezTo>
                    <a:pt x="14104" y="26657"/>
                    <a:pt x="14074" y="23709"/>
                    <a:pt x="12220" y="22341"/>
                  </a:cubicBezTo>
                  <a:cubicBezTo>
                    <a:pt x="10396" y="21034"/>
                    <a:pt x="8177" y="18086"/>
                    <a:pt x="8177" y="18086"/>
                  </a:cubicBezTo>
                  <a:lnTo>
                    <a:pt x="8177" y="18086"/>
                  </a:lnTo>
                  <a:cubicBezTo>
                    <a:pt x="8897" y="18707"/>
                    <a:pt x="9678" y="18967"/>
                    <a:pt x="10375" y="18967"/>
                  </a:cubicBezTo>
                  <a:cubicBezTo>
                    <a:pt x="11384" y="18967"/>
                    <a:pt x="12217" y="18421"/>
                    <a:pt x="12432" y="17630"/>
                  </a:cubicBezTo>
                  <a:cubicBezTo>
                    <a:pt x="12767" y="16323"/>
                    <a:pt x="12372" y="15715"/>
                    <a:pt x="10761" y="14377"/>
                  </a:cubicBezTo>
                  <a:cubicBezTo>
                    <a:pt x="9180" y="13040"/>
                    <a:pt x="7600" y="10639"/>
                    <a:pt x="7599" y="10639"/>
                  </a:cubicBezTo>
                  <a:lnTo>
                    <a:pt x="7599" y="10639"/>
                  </a:lnTo>
                  <a:cubicBezTo>
                    <a:pt x="8519" y="11441"/>
                    <a:pt x="9521" y="11958"/>
                    <a:pt x="10353" y="11958"/>
                  </a:cubicBezTo>
                  <a:cubicBezTo>
                    <a:pt x="11034" y="11958"/>
                    <a:pt x="11601" y="11612"/>
                    <a:pt x="11916" y="10791"/>
                  </a:cubicBezTo>
                  <a:cubicBezTo>
                    <a:pt x="12372" y="9514"/>
                    <a:pt x="11065" y="8359"/>
                    <a:pt x="9879" y="7387"/>
                  </a:cubicBezTo>
                  <a:cubicBezTo>
                    <a:pt x="8724" y="6384"/>
                    <a:pt x="7721" y="4712"/>
                    <a:pt x="7721" y="4712"/>
                  </a:cubicBezTo>
                  <a:lnTo>
                    <a:pt x="7721" y="4712"/>
                  </a:lnTo>
                  <a:cubicBezTo>
                    <a:pt x="8327" y="5091"/>
                    <a:pt x="8881" y="5239"/>
                    <a:pt x="9328" y="5239"/>
                  </a:cubicBezTo>
                  <a:cubicBezTo>
                    <a:pt x="9956" y="5239"/>
                    <a:pt x="10373" y="4945"/>
                    <a:pt x="10426" y="4590"/>
                  </a:cubicBezTo>
                  <a:cubicBezTo>
                    <a:pt x="10487" y="3952"/>
                    <a:pt x="10244" y="3496"/>
                    <a:pt x="9058" y="2554"/>
                  </a:cubicBezTo>
                  <a:cubicBezTo>
                    <a:pt x="7843" y="1611"/>
                    <a:pt x="7083" y="0"/>
                    <a:pt x="7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6" name="Google Shape;636;p26"/>
            <p:cNvSpPr/>
            <p:nvPr/>
          </p:nvSpPr>
          <p:spPr>
            <a:xfrm>
              <a:off x="8101872" y="2391143"/>
              <a:ext cx="44856" cy="868733"/>
            </a:xfrm>
            <a:custGeom>
              <a:rect b="b" l="l" r="r" t="t"/>
              <a:pathLst>
                <a:path extrusionOk="0" h="27114" w="1400">
                  <a:moveTo>
                    <a:pt x="730" y="0"/>
                  </a:moveTo>
                  <a:lnTo>
                    <a:pt x="1" y="27113"/>
                  </a:lnTo>
                  <a:lnTo>
                    <a:pt x="1399" y="27113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7" name="Google Shape;637;p26"/>
            <p:cNvSpPr/>
            <p:nvPr/>
          </p:nvSpPr>
          <p:spPr>
            <a:xfrm>
              <a:off x="8025904" y="2415494"/>
              <a:ext cx="197751" cy="73051"/>
            </a:xfrm>
            <a:custGeom>
              <a:rect b="b" l="l" r="r" t="t"/>
              <a:pathLst>
                <a:path extrusionOk="0" h="2280" w="6172">
                  <a:moveTo>
                    <a:pt x="3101" y="0"/>
                  </a:moveTo>
                  <a:lnTo>
                    <a:pt x="2949" y="213"/>
                  </a:lnTo>
                  <a:cubicBezTo>
                    <a:pt x="2220" y="1186"/>
                    <a:pt x="1126" y="1824"/>
                    <a:pt x="1" y="2280"/>
                  </a:cubicBezTo>
                  <a:lnTo>
                    <a:pt x="1" y="2280"/>
                  </a:lnTo>
                  <a:cubicBezTo>
                    <a:pt x="974" y="2128"/>
                    <a:pt x="1886" y="1733"/>
                    <a:pt x="2585" y="1125"/>
                  </a:cubicBezTo>
                  <a:cubicBezTo>
                    <a:pt x="2766" y="966"/>
                    <a:pt x="2930" y="791"/>
                    <a:pt x="3090" y="611"/>
                  </a:cubicBezTo>
                  <a:lnTo>
                    <a:pt x="3090" y="611"/>
                  </a:lnTo>
                  <a:cubicBezTo>
                    <a:pt x="3854" y="1561"/>
                    <a:pt x="4999" y="2108"/>
                    <a:pt x="6171" y="2280"/>
                  </a:cubicBezTo>
                  <a:cubicBezTo>
                    <a:pt x="4986" y="1794"/>
                    <a:pt x="3800" y="1095"/>
                    <a:pt x="31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8" name="Google Shape;638;p26"/>
            <p:cNvSpPr/>
            <p:nvPr/>
          </p:nvSpPr>
          <p:spPr>
            <a:xfrm>
              <a:off x="7992806" y="2578133"/>
              <a:ext cx="265900" cy="94486"/>
            </a:xfrm>
            <a:custGeom>
              <a:rect b="b" l="l" r="r" t="t"/>
              <a:pathLst>
                <a:path extrusionOk="0" h="2949" w="8299">
                  <a:moveTo>
                    <a:pt x="4165" y="0"/>
                  </a:moveTo>
                  <a:lnTo>
                    <a:pt x="4013" y="213"/>
                  </a:lnTo>
                  <a:cubicBezTo>
                    <a:pt x="3010" y="1520"/>
                    <a:pt x="1520" y="2371"/>
                    <a:pt x="1" y="2949"/>
                  </a:cubicBezTo>
                  <a:cubicBezTo>
                    <a:pt x="426" y="2858"/>
                    <a:pt x="821" y="2736"/>
                    <a:pt x="1247" y="2584"/>
                  </a:cubicBezTo>
                  <a:cubicBezTo>
                    <a:pt x="2328" y="2157"/>
                    <a:pt x="3409" y="1544"/>
                    <a:pt x="4167" y="594"/>
                  </a:cubicBezTo>
                  <a:lnTo>
                    <a:pt x="4167" y="594"/>
                  </a:lnTo>
                  <a:cubicBezTo>
                    <a:pt x="5199" y="1872"/>
                    <a:pt x="6708" y="2631"/>
                    <a:pt x="8299" y="2949"/>
                  </a:cubicBezTo>
                  <a:cubicBezTo>
                    <a:pt x="6657" y="2341"/>
                    <a:pt x="5107" y="1429"/>
                    <a:pt x="41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9" name="Google Shape;639;p26"/>
            <p:cNvSpPr/>
            <p:nvPr/>
          </p:nvSpPr>
          <p:spPr>
            <a:xfrm>
              <a:off x="7958714" y="2800176"/>
              <a:ext cx="332127" cy="112044"/>
            </a:xfrm>
            <a:custGeom>
              <a:rect b="b" l="l" r="r" t="t"/>
              <a:pathLst>
                <a:path extrusionOk="0" h="3497" w="10366">
                  <a:moveTo>
                    <a:pt x="4803" y="1"/>
                  </a:moveTo>
                  <a:cubicBezTo>
                    <a:pt x="4857" y="76"/>
                    <a:pt x="4911" y="151"/>
                    <a:pt x="4967" y="225"/>
                  </a:cubicBezTo>
                  <a:lnTo>
                    <a:pt x="4967" y="225"/>
                  </a:lnTo>
                  <a:cubicBezTo>
                    <a:pt x="3749" y="1778"/>
                    <a:pt x="1875" y="2812"/>
                    <a:pt x="1" y="3496"/>
                  </a:cubicBezTo>
                  <a:cubicBezTo>
                    <a:pt x="1034" y="3283"/>
                    <a:pt x="2037" y="2888"/>
                    <a:pt x="2949" y="2402"/>
                  </a:cubicBezTo>
                  <a:cubicBezTo>
                    <a:pt x="3825" y="1926"/>
                    <a:pt x="4578" y="1265"/>
                    <a:pt x="5189" y="503"/>
                  </a:cubicBezTo>
                  <a:lnTo>
                    <a:pt x="5189" y="503"/>
                  </a:lnTo>
                  <a:cubicBezTo>
                    <a:pt x="6498" y="2070"/>
                    <a:pt x="8382" y="3080"/>
                    <a:pt x="10366" y="3466"/>
                  </a:cubicBezTo>
                  <a:cubicBezTo>
                    <a:pt x="8484" y="2779"/>
                    <a:pt x="6662" y="1769"/>
                    <a:pt x="5417" y="207"/>
                  </a:cubicBezTo>
                  <a:lnTo>
                    <a:pt x="5417" y="207"/>
                  </a:lnTo>
                  <a:cubicBezTo>
                    <a:pt x="5467" y="139"/>
                    <a:pt x="5515" y="70"/>
                    <a:pt x="5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26"/>
            <p:cNvSpPr/>
            <p:nvPr/>
          </p:nvSpPr>
          <p:spPr>
            <a:xfrm>
              <a:off x="7945097" y="3029044"/>
              <a:ext cx="362308" cy="126622"/>
            </a:xfrm>
            <a:custGeom>
              <a:rect b="b" l="l" r="r" t="t"/>
              <a:pathLst>
                <a:path extrusionOk="0" h="3952" w="11308">
                  <a:moveTo>
                    <a:pt x="5623" y="0"/>
                  </a:moveTo>
                  <a:cubicBezTo>
                    <a:pt x="4924" y="973"/>
                    <a:pt x="4043" y="1824"/>
                    <a:pt x="3040" y="2463"/>
                  </a:cubicBezTo>
                  <a:cubicBezTo>
                    <a:pt x="2067" y="3070"/>
                    <a:pt x="1064" y="3526"/>
                    <a:pt x="0" y="3891"/>
                  </a:cubicBezTo>
                  <a:cubicBezTo>
                    <a:pt x="517" y="3830"/>
                    <a:pt x="1094" y="3648"/>
                    <a:pt x="1611" y="3466"/>
                  </a:cubicBezTo>
                  <a:cubicBezTo>
                    <a:pt x="3174" y="2887"/>
                    <a:pt x="4626" y="1950"/>
                    <a:pt x="5654" y="655"/>
                  </a:cubicBezTo>
                  <a:lnTo>
                    <a:pt x="5654" y="655"/>
                  </a:lnTo>
                  <a:cubicBezTo>
                    <a:pt x="7028" y="2395"/>
                    <a:pt x="9139" y="3512"/>
                    <a:pt x="11307" y="3952"/>
                  </a:cubicBezTo>
                  <a:cubicBezTo>
                    <a:pt x="9119" y="3192"/>
                    <a:pt x="6991" y="1976"/>
                    <a:pt x="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41" name="Google Shape;641;p26"/>
          <p:cNvSpPr/>
          <p:nvPr/>
        </p:nvSpPr>
        <p:spPr>
          <a:xfrm>
            <a:off x="120843" y="2487586"/>
            <a:ext cx="49520" cy="49432"/>
          </a:xfrm>
          <a:custGeom>
            <a:rect b="b" l="l" r="r" t="t"/>
            <a:pathLst>
              <a:path extrusionOk="0" h="16871" w="16901">
                <a:moveTo>
                  <a:pt x="8451" y="1"/>
                </a:moveTo>
                <a:cubicBezTo>
                  <a:pt x="3800" y="1"/>
                  <a:pt x="1" y="3770"/>
                  <a:pt x="1" y="8451"/>
                </a:cubicBezTo>
                <a:cubicBezTo>
                  <a:pt x="1" y="13101"/>
                  <a:pt x="3800" y="16870"/>
                  <a:pt x="8451" y="16870"/>
                </a:cubicBezTo>
                <a:cubicBezTo>
                  <a:pt x="13101" y="16870"/>
                  <a:pt x="16901" y="13101"/>
                  <a:pt x="16901" y="8451"/>
                </a:cubicBezTo>
                <a:cubicBezTo>
                  <a:pt x="16901" y="3770"/>
                  <a:pt x="13101" y="1"/>
                  <a:pt x="845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42" name="Google Shape;642;p26"/>
          <p:cNvGrpSpPr/>
          <p:nvPr/>
        </p:nvGrpSpPr>
        <p:grpSpPr>
          <a:xfrm>
            <a:off x="120843" y="360336"/>
            <a:ext cx="8781445" cy="4439068"/>
            <a:chOff x="120843" y="360336"/>
            <a:chExt cx="8781445" cy="4439068"/>
          </a:xfrm>
        </p:grpSpPr>
        <p:sp>
          <p:nvSpPr>
            <p:cNvPr id="643" name="Google Shape;643;p26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26"/>
            <p:cNvSpPr/>
            <p:nvPr/>
          </p:nvSpPr>
          <p:spPr>
            <a:xfrm>
              <a:off x="2771818" y="29311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5" name="Google Shape;645;p26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6" name="Google Shape;646;p26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7" name="Google Shape;647;p26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8" name="Google Shape;648;p26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800943" y="30613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p26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2" name="Google Shape;652;p26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3" name="Google Shape;653;p26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26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7" name="Google Shape;657;p26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8" name="Google Shape;658;p26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9" name="Google Shape;659;p26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0" name="Google Shape;660;p26"/>
            <p:cNvSpPr/>
            <p:nvPr/>
          </p:nvSpPr>
          <p:spPr>
            <a:xfrm>
              <a:off x="1227143" y="23196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3" name="Google Shape;663;p26"/>
            <p:cNvSpPr/>
            <p:nvPr/>
          </p:nvSpPr>
          <p:spPr>
            <a:xfrm>
              <a:off x="1547443" y="41111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64" name="Google Shape;664;p26"/>
          <p:cNvSpPr/>
          <p:nvPr/>
        </p:nvSpPr>
        <p:spPr>
          <a:xfrm>
            <a:off x="0" y="4960750"/>
            <a:ext cx="9144000" cy="199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65" name="Google Shape;665;p26"/>
          <p:cNvGrpSpPr/>
          <p:nvPr/>
        </p:nvGrpSpPr>
        <p:grpSpPr>
          <a:xfrm>
            <a:off x="0" y="-2275"/>
            <a:ext cx="9144463" cy="5170375"/>
            <a:chOff x="0" y="-2275"/>
            <a:chExt cx="9144463" cy="5170375"/>
          </a:xfrm>
        </p:grpSpPr>
        <p:sp>
          <p:nvSpPr>
            <p:cNvPr id="666" name="Google Shape;666;p26"/>
            <p:cNvSpPr/>
            <p:nvPr/>
          </p:nvSpPr>
          <p:spPr>
            <a:xfrm rot="5400000">
              <a:off x="-2484450" y="2484450"/>
              <a:ext cx="51681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7" name="Google Shape;667;p26"/>
            <p:cNvSpPr/>
            <p:nvPr/>
          </p:nvSpPr>
          <p:spPr>
            <a:xfrm rot="5400000">
              <a:off x="6460813" y="2484450"/>
              <a:ext cx="51681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8" name="Google Shape;668;p26"/>
            <p:cNvSpPr/>
            <p:nvPr/>
          </p:nvSpPr>
          <p:spPr>
            <a:xfrm>
              <a:off x="0" y="-2275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1648027" y="3268135"/>
            <a:ext cx="1006387" cy="729936"/>
            <a:chOff x="1648027" y="3268135"/>
            <a:chExt cx="1006387" cy="729936"/>
          </a:xfrm>
        </p:grpSpPr>
        <p:grpSp>
          <p:nvGrpSpPr>
            <p:cNvPr id="670" name="Google Shape;670;p26"/>
            <p:cNvGrpSpPr/>
            <p:nvPr/>
          </p:nvGrpSpPr>
          <p:grpSpPr>
            <a:xfrm flipH="1">
              <a:off x="1648027" y="3268135"/>
              <a:ext cx="984978" cy="729936"/>
              <a:chOff x="2139694" y="3520906"/>
              <a:chExt cx="1234000" cy="914477"/>
            </a:xfrm>
          </p:grpSpPr>
          <p:grpSp>
            <p:nvGrpSpPr>
              <p:cNvPr id="671" name="Google Shape;671;p26"/>
              <p:cNvGrpSpPr/>
              <p:nvPr/>
            </p:nvGrpSpPr>
            <p:grpSpPr>
              <a:xfrm>
                <a:off x="2333380" y="3520906"/>
                <a:ext cx="924158" cy="878543"/>
                <a:chOff x="4185775" y="1159326"/>
                <a:chExt cx="2673294" cy="2541343"/>
              </a:xfrm>
            </p:grpSpPr>
            <p:sp>
              <p:nvSpPr>
                <p:cNvPr id="672" name="Google Shape;672;p26"/>
                <p:cNvSpPr/>
                <p:nvPr/>
              </p:nvSpPr>
              <p:spPr>
                <a:xfrm>
                  <a:off x="4189747" y="2518602"/>
                  <a:ext cx="558238" cy="539582"/>
                </a:xfrm>
                <a:custGeom>
                  <a:rect b="b" l="l" r="r" t="t"/>
                  <a:pathLst>
                    <a:path extrusionOk="0" h="374710" w="387665">
                      <a:moveTo>
                        <a:pt x="313426" y="0"/>
                      </a:moveTo>
                      <a:cubicBezTo>
                        <a:pt x="313426" y="0"/>
                        <a:pt x="1" y="238882"/>
                        <a:pt x="102447" y="349887"/>
                      </a:cubicBezTo>
                      <a:cubicBezTo>
                        <a:pt x="118565" y="367352"/>
                        <a:pt x="136671" y="374710"/>
                        <a:pt x="155741" y="374710"/>
                      </a:cubicBezTo>
                      <a:cubicBezTo>
                        <a:pt x="257880" y="374710"/>
                        <a:pt x="387664" y="163617"/>
                        <a:pt x="387664" y="163617"/>
                      </a:cubicBezTo>
                      <a:lnTo>
                        <a:pt x="313426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73" name="Google Shape;673;p26"/>
                <p:cNvSpPr/>
                <p:nvPr/>
              </p:nvSpPr>
              <p:spPr>
                <a:xfrm>
                  <a:off x="4274930" y="2518602"/>
                  <a:ext cx="473082" cy="548482"/>
                </a:xfrm>
                <a:custGeom>
                  <a:rect b="b" l="l" r="r" t="t"/>
                  <a:pathLst>
                    <a:path extrusionOk="0" h="380890" w="328529">
                      <a:moveTo>
                        <a:pt x="254271" y="0"/>
                      </a:moveTo>
                      <a:cubicBezTo>
                        <a:pt x="169781" y="63244"/>
                        <a:pt x="45974" y="166945"/>
                        <a:pt x="19060" y="272073"/>
                      </a:cubicBezTo>
                      <a:cubicBezTo>
                        <a:pt x="9625" y="308593"/>
                        <a:pt x="23510" y="348936"/>
                        <a:pt x="56302" y="369136"/>
                      </a:cubicBezTo>
                      <a:cubicBezTo>
                        <a:pt x="68410" y="377466"/>
                        <a:pt x="81898" y="380889"/>
                        <a:pt x="95597" y="380889"/>
                      </a:cubicBezTo>
                      <a:cubicBezTo>
                        <a:pt x="118249" y="380889"/>
                        <a:pt x="141479" y="371530"/>
                        <a:pt x="160004" y="359512"/>
                      </a:cubicBezTo>
                      <a:cubicBezTo>
                        <a:pt x="204380" y="331266"/>
                        <a:pt x="239302" y="290828"/>
                        <a:pt x="271067" y="249819"/>
                      </a:cubicBezTo>
                      <a:cubicBezTo>
                        <a:pt x="291780" y="222087"/>
                        <a:pt x="311372" y="193574"/>
                        <a:pt x="328528" y="163617"/>
                      </a:cubicBezTo>
                      <a:lnTo>
                        <a:pt x="328528" y="163617"/>
                      </a:lnTo>
                      <a:cubicBezTo>
                        <a:pt x="280558" y="230722"/>
                        <a:pt x="191483" y="351523"/>
                        <a:pt x="108305" y="367329"/>
                      </a:cubicBezTo>
                      <a:cubicBezTo>
                        <a:pt x="104636" y="368048"/>
                        <a:pt x="100975" y="368391"/>
                        <a:pt x="97353" y="368391"/>
                      </a:cubicBezTo>
                      <a:cubicBezTo>
                        <a:pt x="69352" y="368391"/>
                        <a:pt x="43639" y="347891"/>
                        <a:pt x="33972" y="322022"/>
                      </a:cubicBezTo>
                      <a:cubicBezTo>
                        <a:pt x="1" y="223114"/>
                        <a:pt x="185168" y="60239"/>
                        <a:pt x="254271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74" name="Google Shape;674;p26"/>
                <p:cNvSpPr/>
                <p:nvPr/>
              </p:nvSpPr>
              <p:spPr>
                <a:xfrm>
                  <a:off x="5725230" y="3279165"/>
                  <a:ext cx="1097029" cy="358818"/>
                </a:xfrm>
                <a:custGeom>
                  <a:rect b="b" l="l" r="r" t="t"/>
                  <a:pathLst>
                    <a:path extrusionOk="0" h="249179" w="761826">
                      <a:moveTo>
                        <a:pt x="406345" y="0"/>
                      </a:moveTo>
                      <a:cubicBezTo>
                        <a:pt x="222062" y="0"/>
                        <a:pt x="17158" y="60353"/>
                        <a:pt x="17158" y="60353"/>
                      </a:cubicBezTo>
                      <a:lnTo>
                        <a:pt x="1" y="105793"/>
                      </a:lnTo>
                      <a:cubicBezTo>
                        <a:pt x="1" y="105793"/>
                        <a:pt x="213008" y="230222"/>
                        <a:pt x="282979" y="230222"/>
                      </a:cubicBezTo>
                      <a:cubicBezTo>
                        <a:pt x="293770" y="230222"/>
                        <a:pt x="301159" y="227263"/>
                        <a:pt x="303840" y="220431"/>
                      </a:cubicBezTo>
                      <a:cubicBezTo>
                        <a:pt x="312351" y="198712"/>
                        <a:pt x="331615" y="188833"/>
                        <a:pt x="362289" y="188833"/>
                      </a:cubicBezTo>
                      <a:cubicBezTo>
                        <a:pt x="403794" y="188833"/>
                        <a:pt x="466191" y="206921"/>
                        <a:pt x="551111" y="238235"/>
                      </a:cubicBezTo>
                      <a:cubicBezTo>
                        <a:pt x="571565" y="245782"/>
                        <a:pt x="590887" y="249179"/>
                        <a:pt x="608508" y="249179"/>
                      </a:cubicBezTo>
                      <a:cubicBezTo>
                        <a:pt x="718068" y="249179"/>
                        <a:pt x="761826" y="117863"/>
                        <a:pt x="602885" y="36558"/>
                      </a:cubicBezTo>
                      <a:cubicBezTo>
                        <a:pt x="550234" y="9624"/>
                        <a:pt x="479934" y="0"/>
                        <a:pt x="40634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75" name="Google Shape;675;p26"/>
                <p:cNvSpPr/>
                <p:nvPr/>
              </p:nvSpPr>
              <p:spPr>
                <a:xfrm>
                  <a:off x="5725230" y="3195899"/>
                  <a:ext cx="1133839" cy="504770"/>
                </a:xfrm>
                <a:custGeom>
                  <a:rect b="b" l="l" r="r" t="t"/>
                  <a:pathLst>
                    <a:path extrusionOk="0" fill="none" h="350535" w="787388">
                      <a:moveTo>
                        <a:pt x="17158" y="118177"/>
                      </a:moveTo>
                      <a:cubicBezTo>
                        <a:pt x="17158" y="118177"/>
                        <a:pt x="418383" y="1"/>
                        <a:pt x="602885" y="94382"/>
                      </a:cubicBezTo>
                      <a:cubicBezTo>
                        <a:pt x="787387" y="188763"/>
                        <a:pt x="698750" y="350534"/>
                        <a:pt x="551111" y="296059"/>
                      </a:cubicBezTo>
                      <a:cubicBezTo>
                        <a:pt x="403433" y="241602"/>
                        <a:pt x="323869" y="227147"/>
                        <a:pt x="303840" y="278255"/>
                      </a:cubicBezTo>
                      <a:cubicBezTo>
                        <a:pt x="283773" y="329383"/>
                        <a:pt x="1" y="163617"/>
                        <a:pt x="1" y="163617"/>
                      </a:cubicBezTo>
                    </a:path>
                  </a:pathLst>
                </a:custGeom>
                <a:noFill/>
                <a:ln cap="flat" cmpd="sng" w="11900">
                  <a:solidFill>
                    <a:schemeClr val="lt2"/>
                  </a:solidFill>
                  <a:prstDash val="solid"/>
                  <a:miter lim="19020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76" name="Google Shape;676;p26"/>
                <p:cNvSpPr/>
                <p:nvPr/>
              </p:nvSpPr>
              <p:spPr>
                <a:xfrm>
                  <a:off x="4185775" y="3267401"/>
                  <a:ext cx="477272" cy="201933"/>
                </a:xfrm>
                <a:custGeom>
                  <a:rect b="b" l="l" r="r" t="t"/>
                  <a:pathLst>
                    <a:path extrusionOk="0" h="140231" w="331439">
                      <a:moveTo>
                        <a:pt x="123382" y="1"/>
                      </a:moveTo>
                      <a:cubicBezTo>
                        <a:pt x="79078" y="1"/>
                        <a:pt x="41073" y="4151"/>
                        <a:pt x="26059" y="16501"/>
                      </a:cubicBezTo>
                      <a:cubicBezTo>
                        <a:pt x="3919" y="34685"/>
                        <a:pt x="1" y="63958"/>
                        <a:pt x="1846" y="89350"/>
                      </a:cubicBezTo>
                      <a:cubicBezTo>
                        <a:pt x="3900" y="117482"/>
                        <a:pt x="27239" y="139299"/>
                        <a:pt x="55466" y="139375"/>
                      </a:cubicBezTo>
                      <a:lnTo>
                        <a:pt x="331077" y="140231"/>
                      </a:lnTo>
                      <a:lnTo>
                        <a:pt x="331439" y="17433"/>
                      </a:lnTo>
                      <a:cubicBezTo>
                        <a:pt x="331439" y="17433"/>
                        <a:pt x="214182" y="1"/>
                        <a:pt x="123382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77" name="Google Shape;677;p26"/>
                <p:cNvSpPr/>
                <p:nvPr/>
              </p:nvSpPr>
              <p:spPr>
                <a:xfrm>
                  <a:off x="4185775" y="3236929"/>
                  <a:ext cx="477272" cy="232404"/>
                </a:xfrm>
                <a:custGeom>
                  <a:rect b="b" l="l" r="r" t="t"/>
                  <a:pathLst>
                    <a:path extrusionOk="0" fill="none" h="161392" w="331439">
                      <a:moveTo>
                        <a:pt x="331439" y="38594"/>
                      </a:moveTo>
                      <a:cubicBezTo>
                        <a:pt x="331439" y="38594"/>
                        <a:pt x="71843" y="1"/>
                        <a:pt x="26059" y="37662"/>
                      </a:cubicBezTo>
                      <a:cubicBezTo>
                        <a:pt x="3919" y="55846"/>
                        <a:pt x="1" y="85119"/>
                        <a:pt x="1846" y="110511"/>
                      </a:cubicBezTo>
                      <a:cubicBezTo>
                        <a:pt x="3900" y="138643"/>
                        <a:pt x="27239" y="160460"/>
                        <a:pt x="55466" y="160536"/>
                      </a:cubicBezTo>
                      <a:lnTo>
                        <a:pt x="331077" y="161392"/>
                      </a:lnTo>
                    </a:path>
                  </a:pathLst>
                </a:custGeom>
                <a:solidFill>
                  <a:schemeClr val="lt2"/>
                </a:solidFill>
                <a:ln cap="flat" cmpd="sng" w="11900">
                  <a:solidFill>
                    <a:schemeClr val="lt2"/>
                  </a:solidFill>
                  <a:prstDash val="solid"/>
                  <a:miter lim="19020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78" name="Google Shape;678;p26"/>
                <p:cNvSpPr/>
                <p:nvPr/>
              </p:nvSpPr>
              <p:spPr>
                <a:xfrm>
                  <a:off x="4338941" y="1269177"/>
                  <a:ext cx="1835624" cy="2303991"/>
                </a:xfrm>
                <a:custGeom>
                  <a:rect b="b" l="l" r="r" t="t"/>
                  <a:pathLst>
                    <a:path extrusionOk="0" h="1599994" w="1274739">
                      <a:moveTo>
                        <a:pt x="585691" y="0"/>
                      </a:moveTo>
                      <a:cubicBezTo>
                        <a:pt x="430949" y="0"/>
                        <a:pt x="284080" y="32882"/>
                        <a:pt x="198350" y="102298"/>
                      </a:cubicBezTo>
                      <a:cubicBezTo>
                        <a:pt x="0" y="262891"/>
                        <a:pt x="102275" y="1292105"/>
                        <a:pt x="130369" y="1542532"/>
                      </a:cubicBezTo>
                      <a:cubicBezTo>
                        <a:pt x="133869" y="1573821"/>
                        <a:pt x="160308" y="1597483"/>
                        <a:pt x="191787" y="1597578"/>
                      </a:cubicBezTo>
                      <a:lnTo>
                        <a:pt x="979003" y="1599994"/>
                      </a:lnTo>
                      <a:cubicBezTo>
                        <a:pt x="979003" y="1599994"/>
                        <a:pt x="1274739" y="506585"/>
                        <a:pt x="1175279" y="248435"/>
                      </a:cubicBezTo>
                      <a:cubicBezTo>
                        <a:pt x="1113531" y="88155"/>
                        <a:pt x="839059" y="0"/>
                        <a:pt x="585691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79" name="Google Shape;679;p26"/>
                <p:cNvSpPr/>
                <p:nvPr/>
              </p:nvSpPr>
              <p:spPr>
                <a:xfrm>
                  <a:off x="5600607" y="1221721"/>
                  <a:ext cx="395924" cy="315036"/>
                </a:xfrm>
                <a:custGeom>
                  <a:rect b="b" l="l" r="r" t="t"/>
                  <a:pathLst>
                    <a:path extrusionOk="0" h="218775" w="274947">
                      <a:moveTo>
                        <a:pt x="120026" y="0"/>
                      </a:moveTo>
                      <a:cubicBezTo>
                        <a:pt x="48554" y="0"/>
                        <a:pt x="0" y="74673"/>
                        <a:pt x="0" y="74673"/>
                      </a:cubicBezTo>
                      <a:lnTo>
                        <a:pt x="219501" y="218775"/>
                      </a:lnTo>
                      <a:cubicBezTo>
                        <a:pt x="219501" y="218775"/>
                        <a:pt x="274946" y="69366"/>
                        <a:pt x="174706" y="14758"/>
                      </a:cubicBezTo>
                      <a:cubicBezTo>
                        <a:pt x="155409" y="4245"/>
                        <a:pt x="137066" y="0"/>
                        <a:pt x="120026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80" name="Google Shape;680;p26"/>
                <p:cNvSpPr/>
                <p:nvPr/>
              </p:nvSpPr>
              <p:spPr>
                <a:xfrm>
                  <a:off x="5665657" y="1291938"/>
                  <a:ext cx="243498" cy="193736"/>
                </a:xfrm>
                <a:custGeom>
                  <a:rect b="b" l="l" r="r" t="t"/>
                  <a:pathLst>
                    <a:path extrusionOk="0" h="134539" w="169096">
                      <a:moveTo>
                        <a:pt x="73816" y="1"/>
                      </a:moveTo>
                      <a:cubicBezTo>
                        <a:pt x="29854" y="1"/>
                        <a:pt x="1" y="45940"/>
                        <a:pt x="1" y="45940"/>
                      </a:cubicBezTo>
                      <a:lnTo>
                        <a:pt x="134991" y="134539"/>
                      </a:lnTo>
                      <a:cubicBezTo>
                        <a:pt x="134991" y="134539"/>
                        <a:pt x="169096" y="42668"/>
                        <a:pt x="107449" y="9078"/>
                      </a:cubicBezTo>
                      <a:cubicBezTo>
                        <a:pt x="95579" y="2612"/>
                        <a:pt x="84297" y="1"/>
                        <a:pt x="73816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81" name="Google Shape;681;p26"/>
                <p:cNvSpPr/>
                <p:nvPr/>
              </p:nvSpPr>
              <p:spPr>
                <a:xfrm>
                  <a:off x="5420928" y="1159326"/>
                  <a:ext cx="211726" cy="172665"/>
                </a:xfrm>
                <a:custGeom>
                  <a:rect b="b" l="l" r="r" t="t"/>
                  <a:pathLst>
                    <a:path extrusionOk="0" h="119906" w="147032">
                      <a:moveTo>
                        <a:pt x="72720" y="0"/>
                      </a:moveTo>
                      <a:cubicBezTo>
                        <a:pt x="70044" y="0"/>
                        <a:pt x="67279" y="258"/>
                        <a:pt x="64424" y="797"/>
                      </a:cubicBezTo>
                      <a:cubicBezTo>
                        <a:pt x="0" y="12970"/>
                        <a:pt x="147031" y="119905"/>
                        <a:pt x="147031" y="119905"/>
                      </a:cubicBezTo>
                      <a:cubicBezTo>
                        <a:pt x="147031" y="119905"/>
                        <a:pt x="130441" y="0"/>
                        <a:pt x="7272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82" name="Google Shape;682;p26"/>
                <p:cNvSpPr/>
                <p:nvPr/>
              </p:nvSpPr>
              <p:spPr>
                <a:xfrm>
                  <a:off x="5394333" y="1245281"/>
                  <a:ext cx="197784" cy="78903"/>
                </a:xfrm>
                <a:custGeom>
                  <a:rect b="b" l="l" r="r" t="t"/>
                  <a:pathLst>
                    <a:path extrusionOk="0" h="54794" w="137350">
                      <a:moveTo>
                        <a:pt x="41289" y="1"/>
                      </a:moveTo>
                      <a:cubicBezTo>
                        <a:pt x="35215" y="1"/>
                        <a:pt x="29984" y="1701"/>
                        <a:pt x="26078" y="5701"/>
                      </a:cubicBezTo>
                      <a:cubicBezTo>
                        <a:pt x="0" y="32406"/>
                        <a:pt x="137350" y="54793"/>
                        <a:pt x="137350" y="54793"/>
                      </a:cubicBezTo>
                      <a:cubicBezTo>
                        <a:pt x="137350" y="54793"/>
                        <a:pt x="75764" y="1"/>
                        <a:pt x="41289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83" name="Google Shape;683;p26"/>
                <p:cNvSpPr/>
                <p:nvPr/>
              </p:nvSpPr>
              <p:spPr>
                <a:xfrm>
                  <a:off x="4552308" y="1176391"/>
                  <a:ext cx="403839" cy="305339"/>
                </a:xfrm>
                <a:custGeom>
                  <a:rect b="b" l="l" r="r" t="t"/>
                  <a:pathLst>
                    <a:path extrusionOk="0" h="212041" w="280444">
                      <a:moveTo>
                        <a:pt x="153388" y="0"/>
                      </a:moveTo>
                      <a:cubicBezTo>
                        <a:pt x="140857" y="0"/>
                        <a:pt x="127351" y="1885"/>
                        <a:pt x="112851" y="6198"/>
                      </a:cubicBezTo>
                      <a:cubicBezTo>
                        <a:pt x="1" y="39770"/>
                        <a:pt x="13201" y="212041"/>
                        <a:pt x="13201" y="212041"/>
                      </a:cubicBezTo>
                      <a:lnTo>
                        <a:pt x="13201" y="212041"/>
                      </a:lnTo>
                      <a:lnTo>
                        <a:pt x="280444" y="90859"/>
                      </a:lnTo>
                      <a:cubicBezTo>
                        <a:pt x="280444" y="90859"/>
                        <a:pt x="240391" y="0"/>
                        <a:pt x="153388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84" name="Google Shape;684;p26"/>
                <p:cNvSpPr/>
                <p:nvPr/>
              </p:nvSpPr>
              <p:spPr>
                <a:xfrm>
                  <a:off x="4602733" y="1249603"/>
                  <a:ext cx="307208" cy="232236"/>
                </a:xfrm>
                <a:custGeom>
                  <a:rect b="b" l="l" r="r" t="t"/>
                  <a:pathLst>
                    <a:path extrusionOk="0" h="161275" w="213339">
                      <a:moveTo>
                        <a:pt x="116678" y="0"/>
                      </a:moveTo>
                      <a:cubicBezTo>
                        <a:pt x="107145" y="0"/>
                        <a:pt x="96872" y="1434"/>
                        <a:pt x="85842" y="4715"/>
                      </a:cubicBezTo>
                      <a:cubicBezTo>
                        <a:pt x="1" y="30260"/>
                        <a:pt x="10044" y="161275"/>
                        <a:pt x="10044" y="161275"/>
                      </a:cubicBezTo>
                      <a:lnTo>
                        <a:pt x="213339" y="69119"/>
                      </a:lnTo>
                      <a:cubicBezTo>
                        <a:pt x="213339" y="69119"/>
                        <a:pt x="182863" y="0"/>
                        <a:pt x="116678" y="0"/>
                      </a:cubicBezTo>
                      <a:close/>
                    </a:path>
                  </a:pathLst>
                </a:custGeom>
                <a:solidFill>
                  <a:srgbClr val="CC7227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85" name="Google Shape;685;p26"/>
                <p:cNvSpPr/>
                <p:nvPr/>
              </p:nvSpPr>
              <p:spPr>
                <a:xfrm>
                  <a:off x="4372555" y="1330241"/>
                  <a:ext cx="210432" cy="176990"/>
                </a:xfrm>
                <a:custGeom>
                  <a:rect b="b" l="l" r="r" t="t"/>
                  <a:pathLst>
                    <a:path extrusionOk="0" h="122910" w="146133">
                      <a:moveTo>
                        <a:pt x="61553" y="1"/>
                      </a:moveTo>
                      <a:cubicBezTo>
                        <a:pt x="56451" y="1"/>
                        <a:pt x="51329" y="1733"/>
                        <a:pt x="46255" y="5608"/>
                      </a:cubicBezTo>
                      <a:cubicBezTo>
                        <a:pt x="1" y="40915"/>
                        <a:pt x="130324" y="88679"/>
                        <a:pt x="145047" y="119808"/>
                      </a:cubicBezTo>
                      <a:lnTo>
                        <a:pt x="145047" y="119808"/>
                      </a:lnTo>
                      <a:cubicBezTo>
                        <a:pt x="138238" y="100723"/>
                        <a:pt x="100463" y="1"/>
                        <a:pt x="61553" y="1"/>
                      </a:cubicBezTo>
                      <a:close/>
                      <a:moveTo>
                        <a:pt x="145047" y="119808"/>
                      </a:moveTo>
                      <a:cubicBezTo>
                        <a:pt x="145760" y="121806"/>
                        <a:pt x="146133" y="122909"/>
                        <a:pt x="146133" y="122909"/>
                      </a:cubicBezTo>
                      <a:cubicBezTo>
                        <a:pt x="145911" y="121895"/>
                        <a:pt x="145545" y="120861"/>
                        <a:pt x="145047" y="11980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86" name="Google Shape;686;p26"/>
                <p:cNvSpPr/>
                <p:nvPr/>
              </p:nvSpPr>
              <p:spPr>
                <a:xfrm>
                  <a:off x="4487186" y="1494608"/>
                  <a:ext cx="86077" cy="32809"/>
                </a:xfrm>
                <a:custGeom>
                  <a:rect b="b" l="l" r="r" t="t"/>
                  <a:pathLst>
                    <a:path extrusionOk="0" h="22784" w="59776">
                      <a:moveTo>
                        <a:pt x="23571" y="1"/>
                      </a:moveTo>
                      <a:cubicBezTo>
                        <a:pt x="15344" y="1"/>
                        <a:pt x="7876" y="2843"/>
                        <a:pt x="3949" y="11352"/>
                      </a:cubicBezTo>
                      <a:cubicBezTo>
                        <a:pt x="1" y="19930"/>
                        <a:pt x="4955" y="22784"/>
                        <a:pt x="13293" y="22784"/>
                      </a:cubicBezTo>
                      <a:cubicBezTo>
                        <a:pt x="29857" y="22784"/>
                        <a:pt x="59776" y="11523"/>
                        <a:pt x="59776" y="11523"/>
                      </a:cubicBezTo>
                      <a:cubicBezTo>
                        <a:pt x="59776" y="11523"/>
                        <a:pt x="40135" y="1"/>
                        <a:pt x="23571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87" name="Google Shape;687;p26"/>
                <p:cNvSpPr/>
                <p:nvPr/>
              </p:nvSpPr>
              <p:spPr>
                <a:xfrm>
                  <a:off x="4456553" y="2545772"/>
                  <a:ext cx="719290" cy="1025617"/>
                </a:xfrm>
                <a:custGeom>
                  <a:rect b="b" l="l" r="r" t="t"/>
                  <a:pathLst>
                    <a:path extrusionOk="0" h="712234" w="499507">
                      <a:moveTo>
                        <a:pt x="1" y="1"/>
                      </a:moveTo>
                      <a:lnTo>
                        <a:pt x="1" y="1"/>
                      </a:lnTo>
                      <a:cubicBezTo>
                        <a:pt x="8693" y="276163"/>
                        <a:pt x="36083" y="543957"/>
                        <a:pt x="48675" y="655989"/>
                      </a:cubicBezTo>
                      <a:cubicBezTo>
                        <a:pt x="52194" y="687297"/>
                        <a:pt x="78595" y="710959"/>
                        <a:pt x="110112" y="711054"/>
                      </a:cubicBezTo>
                      <a:lnTo>
                        <a:pt x="498023" y="712233"/>
                      </a:lnTo>
                      <a:lnTo>
                        <a:pt x="498689" y="495834"/>
                      </a:lnTo>
                      <a:cubicBezTo>
                        <a:pt x="499507" y="222829"/>
                        <a:pt x="278903" y="857"/>
                        <a:pt x="5897" y="20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88" name="Google Shape;688;p26"/>
                <p:cNvSpPr/>
                <p:nvPr/>
              </p:nvSpPr>
              <p:spPr>
                <a:xfrm>
                  <a:off x="5796719" y="1878444"/>
                  <a:ext cx="357879" cy="1274623"/>
                </a:xfrm>
                <a:custGeom>
                  <a:rect b="b" l="l" r="r" t="t"/>
                  <a:pathLst>
                    <a:path extrusionOk="0" h="885155" w="248527">
                      <a:moveTo>
                        <a:pt x="183247" y="1"/>
                      </a:moveTo>
                      <a:lnTo>
                        <a:pt x="106314" y="334827"/>
                      </a:lnTo>
                      <a:lnTo>
                        <a:pt x="106314" y="334827"/>
                      </a:lnTo>
                      <a:cubicBezTo>
                        <a:pt x="100161" y="314919"/>
                        <a:pt x="96704" y="300897"/>
                        <a:pt x="96702" y="300890"/>
                      </a:cubicBezTo>
                      <a:lnTo>
                        <a:pt x="96702" y="300890"/>
                      </a:lnTo>
                      <a:cubicBezTo>
                        <a:pt x="96704" y="300898"/>
                        <a:pt x="99874" y="316357"/>
                        <a:pt x="104776" y="341518"/>
                      </a:cubicBezTo>
                      <a:lnTo>
                        <a:pt x="104776" y="341518"/>
                      </a:lnTo>
                      <a:lnTo>
                        <a:pt x="106314" y="334827"/>
                      </a:lnTo>
                      <a:lnTo>
                        <a:pt x="106314" y="334827"/>
                      </a:lnTo>
                      <a:cubicBezTo>
                        <a:pt x="121382" y="383584"/>
                        <a:pt x="152613" y="467651"/>
                        <a:pt x="188836" y="467651"/>
                      </a:cubicBezTo>
                      <a:cubicBezTo>
                        <a:pt x="190807" y="467651"/>
                        <a:pt x="192793" y="467402"/>
                        <a:pt x="194793" y="466884"/>
                      </a:cubicBezTo>
                      <a:cubicBezTo>
                        <a:pt x="248526" y="452942"/>
                        <a:pt x="183247" y="1"/>
                        <a:pt x="183247" y="1"/>
                      </a:cubicBezTo>
                      <a:close/>
                      <a:moveTo>
                        <a:pt x="104776" y="341518"/>
                      </a:moveTo>
                      <a:lnTo>
                        <a:pt x="0" y="797522"/>
                      </a:lnTo>
                      <a:cubicBezTo>
                        <a:pt x="31499" y="861972"/>
                        <a:pt x="58520" y="885155"/>
                        <a:pt x="76397" y="885155"/>
                      </a:cubicBezTo>
                      <a:cubicBezTo>
                        <a:pt x="96702" y="885155"/>
                        <a:pt x="105211" y="855246"/>
                        <a:pt x="95085" y="821926"/>
                      </a:cubicBezTo>
                      <a:cubicBezTo>
                        <a:pt x="76027" y="759273"/>
                        <a:pt x="70872" y="524949"/>
                        <a:pt x="70872" y="524936"/>
                      </a:cubicBezTo>
                      <a:lnTo>
                        <a:pt x="70872" y="524936"/>
                      </a:lnTo>
                      <a:cubicBezTo>
                        <a:pt x="70875" y="524948"/>
                        <a:pt x="123555" y="748122"/>
                        <a:pt x="148263" y="748122"/>
                      </a:cubicBezTo>
                      <a:cubicBezTo>
                        <a:pt x="150898" y="748122"/>
                        <a:pt x="153214" y="745584"/>
                        <a:pt x="155115" y="739966"/>
                      </a:cubicBezTo>
                      <a:cubicBezTo>
                        <a:pt x="170835" y="693414"/>
                        <a:pt x="124206" y="441251"/>
                        <a:pt x="104776" y="34151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89" name="Google Shape;689;p26"/>
                <p:cNvSpPr/>
                <p:nvPr/>
              </p:nvSpPr>
              <p:spPr>
                <a:xfrm>
                  <a:off x="4416537" y="1570719"/>
                  <a:ext cx="1433511" cy="2008670"/>
                </a:xfrm>
                <a:custGeom>
                  <a:rect b="b" l="l" r="r" t="t"/>
                  <a:pathLst>
                    <a:path extrusionOk="0" h="1394910" w="995494">
                      <a:moveTo>
                        <a:pt x="80116" y="0"/>
                      </a:moveTo>
                      <a:lnTo>
                        <a:pt x="80116" y="0"/>
                      </a:lnTo>
                      <a:cubicBezTo>
                        <a:pt x="64804" y="43615"/>
                        <a:pt x="54590" y="88922"/>
                        <a:pt x="47077" y="134553"/>
                      </a:cubicBezTo>
                      <a:cubicBezTo>
                        <a:pt x="0" y="455300"/>
                        <a:pt x="23206" y="781697"/>
                        <a:pt x="47400" y="1103509"/>
                      </a:cubicBezTo>
                      <a:cubicBezTo>
                        <a:pt x="52821" y="1170196"/>
                        <a:pt x="60201" y="1243635"/>
                        <a:pt x="67429" y="1310569"/>
                      </a:cubicBezTo>
                      <a:cubicBezTo>
                        <a:pt x="69084" y="1321202"/>
                        <a:pt x="69122" y="1335487"/>
                        <a:pt x="72565" y="1345986"/>
                      </a:cubicBezTo>
                      <a:cubicBezTo>
                        <a:pt x="80972" y="1375347"/>
                        <a:pt x="109762" y="1394743"/>
                        <a:pt x="139651" y="1394743"/>
                      </a:cubicBezTo>
                      <a:cubicBezTo>
                        <a:pt x="141613" y="1394743"/>
                        <a:pt x="143581" y="1394659"/>
                        <a:pt x="145548" y="1394489"/>
                      </a:cubicBezTo>
                      <a:lnTo>
                        <a:pt x="162895" y="1394527"/>
                      </a:lnTo>
                      <a:cubicBezTo>
                        <a:pt x="207270" y="1394584"/>
                        <a:pt x="324819" y="1394679"/>
                        <a:pt x="370754" y="1394755"/>
                      </a:cubicBezTo>
                      <a:cubicBezTo>
                        <a:pt x="395560" y="1394864"/>
                        <a:pt x="422515" y="1394910"/>
                        <a:pt x="450943" y="1394910"/>
                      </a:cubicBezTo>
                      <a:cubicBezTo>
                        <a:pt x="601128" y="1394910"/>
                        <a:pt x="792419" y="1393630"/>
                        <a:pt x="925117" y="1393614"/>
                      </a:cubicBezTo>
                      <a:lnTo>
                        <a:pt x="927475" y="1393614"/>
                      </a:lnTo>
                      <a:lnTo>
                        <a:pt x="928046" y="1391370"/>
                      </a:lnTo>
                      <a:cubicBezTo>
                        <a:pt x="952069" y="1297464"/>
                        <a:pt x="974571" y="1203273"/>
                        <a:pt x="995494" y="1108626"/>
                      </a:cubicBezTo>
                      <a:lnTo>
                        <a:pt x="995494" y="1108626"/>
                      </a:lnTo>
                      <a:cubicBezTo>
                        <a:pt x="972097" y="1201853"/>
                        <a:pt x="948457" y="1294987"/>
                        <a:pt x="922829" y="1387563"/>
                      </a:cubicBezTo>
                      <a:lnTo>
                        <a:pt x="922829" y="1387563"/>
                      </a:lnTo>
                      <a:lnTo>
                        <a:pt x="647964" y="1384979"/>
                      </a:lnTo>
                      <a:cubicBezTo>
                        <a:pt x="524538" y="1383704"/>
                        <a:pt x="355671" y="1382867"/>
                        <a:pt x="232226" y="1382316"/>
                      </a:cubicBezTo>
                      <a:cubicBezTo>
                        <a:pt x="231503" y="1382320"/>
                        <a:pt x="230601" y="1382322"/>
                        <a:pt x="229540" y="1382322"/>
                      </a:cubicBezTo>
                      <a:cubicBezTo>
                        <a:pt x="214206" y="1382322"/>
                        <a:pt x="165752" y="1381883"/>
                        <a:pt x="149479" y="1381883"/>
                      </a:cubicBezTo>
                      <a:cubicBezTo>
                        <a:pt x="147838" y="1381883"/>
                        <a:pt x="146524" y="1381887"/>
                        <a:pt x="145605" y="1381897"/>
                      </a:cubicBezTo>
                      <a:cubicBezTo>
                        <a:pt x="143687" y="1382083"/>
                        <a:pt x="141781" y="1382175"/>
                        <a:pt x="139892" y="1382175"/>
                      </a:cubicBezTo>
                      <a:cubicBezTo>
                        <a:pt x="109173" y="1382175"/>
                        <a:pt x="82984" y="1358056"/>
                        <a:pt x="82304" y="1326376"/>
                      </a:cubicBezTo>
                      <a:lnTo>
                        <a:pt x="80439" y="1309162"/>
                      </a:lnTo>
                      <a:cubicBezTo>
                        <a:pt x="53430" y="1056870"/>
                        <a:pt x="34124" y="803114"/>
                        <a:pt x="29977" y="549453"/>
                      </a:cubicBezTo>
                      <a:cubicBezTo>
                        <a:pt x="28627" y="411134"/>
                        <a:pt x="30928" y="272226"/>
                        <a:pt x="50234" y="135048"/>
                      </a:cubicBezTo>
                      <a:cubicBezTo>
                        <a:pt x="56968" y="89436"/>
                        <a:pt x="65984" y="44014"/>
                        <a:pt x="80116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90" name="Google Shape;690;p26"/>
                <p:cNvSpPr/>
                <p:nvPr/>
              </p:nvSpPr>
              <p:spPr>
                <a:xfrm>
                  <a:off x="5796746" y="3026931"/>
                  <a:ext cx="156156" cy="135023"/>
                </a:xfrm>
                <a:custGeom>
                  <a:rect b="b" l="l" r="r" t="t"/>
                  <a:pathLst>
                    <a:path extrusionOk="0" h="93766" w="108442">
                      <a:moveTo>
                        <a:pt x="0" y="0"/>
                      </a:moveTo>
                      <a:cubicBezTo>
                        <a:pt x="4717" y="15826"/>
                        <a:pt x="11261" y="31023"/>
                        <a:pt x="19497" y="45460"/>
                      </a:cubicBezTo>
                      <a:cubicBezTo>
                        <a:pt x="30053" y="63073"/>
                        <a:pt x="43444" y="82703"/>
                        <a:pt x="63891" y="91395"/>
                      </a:cubicBezTo>
                      <a:cubicBezTo>
                        <a:pt x="68579" y="93023"/>
                        <a:pt x="72798" y="93766"/>
                        <a:pt x="76571" y="93766"/>
                      </a:cubicBezTo>
                      <a:cubicBezTo>
                        <a:pt x="106404" y="93766"/>
                        <a:pt x="108441" y="47330"/>
                        <a:pt x="95085" y="24366"/>
                      </a:cubicBezTo>
                      <a:lnTo>
                        <a:pt x="95085" y="24366"/>
                      </a:lnTo>
                      <a:cubicBezTo>
                        <a:pt x="98475" y="43492"/>
                        <a:pt x="95718" y="81245"/>
                        <a:pt x="76541" y="81245"/>
                      </a:cubicBezTo>
                      <a:cubicBezTo>
                        <a:pt x="71936" y="81245"/>
                        <a:pt x="66385" y="79068"/>
                        <a:pt x="59745" y="73934"/>
                      </a:cubicBezTo>
                      <a:cubicBezTo>
                        <a:pt x="34808" y="54077"/>
                        <a:pt x="19021" y="25545"/>
                        <a:pt x="0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91" name="Google Shape;691;p26"/>
                <p:cNvSpPr/>
                <p:nvPr/>
              </p:nvSpPr>
              <p:spPr>
                <a:xfrm>
                  <a:off x="5929889" y="2515725"/>
                  <a:ext cx="138979" cy="448435"/>
                </a:xfrm>
                <a:custGeom>
                  <a:rect b="b" l="l" r="r" t="t"/>
                  <a:pathLst>
                    <a:path extrusionOk="0" h="311413" w="96513">
                      <a:moveTo>
                        <a:pt x="31138" y="1"/>
                      </a:moveTo>
                      <a:lnTo>
                        <a:pt x="31138" y="1"/>
                      </a:lnTo>
                      <a:cubicBezTo>
                        <a:pt x="39145" y="76826"/>
                        <a:pt x="51167" y="153042"/>
                        <a:pt x="57405" y="229886"/>
                      </a:cubicBezTo>
                      <a:cubicBezTo>
                        <a:pt x="58851" y="248888"/>
                        <a:pt x="60144" y="268289"/>
                        <a:pt x="58376" y="286397"/>
                      </a:cubicBezTo>
                      <a:cubicBezTo>
                        <a:pt x="57909" y="290779"/>
                        <a:pt x="57151" y="295398"/>
                        <a:pt x="55239" y="299073"/>
                      </a:cubicBezTo>
                      <a:lnTo>
                        <a:pt x="55239" y="299073"/>
                      </a:lnTo>
                      <a:cubicBezTo>
                        <a:pt x="49642" y="293884"/>
                        <a:pt x="44286" y="282585"/>
                        <a:pt x="40496" y="274490"/>
                      </a:cubicBezTo>
                      <a:cubicBezTo>
                        <a:pt x="24975" y="239491"/>
                        <a:pt x="12935" y="202515"/>
                        <a:pt x="1" y="166337"/>
                      </a:cubicBezTo>
                      <a:lnTo>
                        <a:pt x="1" y="166337"/>
                      </a:lnTo>
                      <a:cubicBezTo>
                        <a:pt x="4969" y="186829"/>
                        <a:pt x="28777" y="311412"/>
                        <a:pt x="56132" y="311412"/>
                      </a:cubicBezTo>
                      <a:cubicBezTo>
                        <a:pt x="57368" y="311412"/>
                        <a:pt x="58611" y="311158"/>
                        <a:pt x="59859" y="310629"/>
                      </a:cubicBezTo>
                      <a:cubicBezTo>
                        <a:pt x="96512" y="291627"/>
                        <a:pt x="42170" y="41885"/>
                        <a:pt x="31138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92" name="Google Shape;692;p26"/>
                <p:cNvSpPr/>
                <p:nvPr/>
              </p:nvSpPr>
              <p:spPr>
                <a:xfrm>
                  <a:off x="5993406" y="1878444"/>
                  <a:ext cx="126215" cy="678488"/>
                </a:xfrm>
                <a:custGeom>
                  <a:rect b="b" l="l" r="r" t="t"/>
                  <a:pathLst>
                    <a:path extrusionOk="0" h="471172" w="87649">
                      <a:moveTo>
                        <a:pt x="46659" y="1"/>
                      </a:moveTo>
                      <a:cubicBezTo>
                        <a:pt x="53506" y="81847"/>
                        <a:pt x="64577" y="197341"/>
                        <a:pt x="69541" y="278236"/>
                      </a:cubicBezTo>
                      <a:cubicBezTo>
                        <a:pt x="72394" y="324286"/>
                        <a:pt x="75038" y="370868"/>
                        <a:pt x="71995" y="416860"/>
                      </a:cubicBezTo>
                      <a:cubicBezTo>
                        <a:pt x="69998" y="431981"/>
                        <a:pt x="70074" y="451687"/>
                        <a:pt x="58927" y="462415"/>
                      </a:cubicBezTo>
                      <a:cubicBezTo>
                        <a:pt x="56277" y="463495"/>
                        <a:pt x="53663" y="463978"/>
                        <a:pt x="51102" y="463978"/>
                      </a:cubicBezTo>
                      <a:cubicBezTo>
                        <a:pt x="38556" y="463978"/>
                        <a:pt x="27284" y="452382"/>
                        <a:pt x="19212" y="442557"/>
                      </a:cubicBezTo>
                      <a:cubicBezTo>
                        <a:pt x="12041" y="433560"/>
                        <a:pt x="5878" y="423650"/>
                        <a:pt x="1" y="413588"/>
                      </a:cubicBezTo>
                      <a:lnTo>
                        <a:pt x="1" y="413588"/>
                      </a:lnTo>
                      <a:cubicBezTo>
                        <a:pt x="6963" y="429699"/>
                        <a:pt x="15122" y="445809"/>
                        <a:pt x="27562" y="458572"/>
                      </a:cubicBezTo>
                      <a:cubicBezTo>
                        <a:pt x="33971" y="465229"/>
                        <a:pt x="43220" y="471171"/>
                        <a:pt x="52924" y="471171"/>
                      </a:cubicBezTo>
                      <a:cubicBezTo>
                        <a:pt x="54422" y="471171"/>
                        <a:pt x="55932" y="471029"/>
                        <a:pt x="57444" y="470727"/>
                      </a:cubicBezTo>
                      <a:cubicBezTo>
                        <a:pt x="77606" y="466257"/>
                        <a:pt x="79489" y="434093"/>
                        <a:pt x="82380" y="417887"/>
                      </a:cubicBezTo>
                      <a:cubicBezTo>
                        <a:pt x="87649" y="370849"/>
                        <a:pt x="85500" y="324000"/>
                        <a:pt x="82913" y="277380"/>
                      </a:cubicBezTo>
                      <a:cubicBezTo>
                        <a:pt x="76522" y="184217"/>
                        <a:pt x="64596" y="91624"/>
                        <a:pt x="46659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93" name="Google Shape;693;p26"/>
                <p:cNvSpPr/>
                <p:nvPr/>
              </p:nvSpPr>
              <p:spPr>
                <a:xfrm>
                  <a:off x="4327738" y="1882553"/>
                  <a:ext cx="148236" cy="456621"/>
                </a:xfrm>
                <a:custGeom>
                  <a:rect b="b" l="l" r="r" t="t"/>
                  <a:pathLst>
                    <a:path extrusionOk="0" h="317098" w="102942">
                      <a:moveTo>
                        <a:pt x="99746" y="1"/>
                      </a:moveTo>
                      <a:cubicBezTo>
                        <a:pt x="99746" y="1"/>
                        <a:pt x="1" y="257846"/>
                        <a:pt x="20239" y="300890"/>
                      </a:cubicBezTo>
                      <a:cubicBezTo>
                        <a:pt x="25832" y="312791"/>
                        <a:pt x="34650" y="317098"/>
                        <a:pt x="44484" y="317098"/>
                      </a:cubicBezTo>
                      <a:cubicBezTo>
                        <a:pt x="70232" y="317098"/>
                        <a:pt x="102942" y="287576"/>
                        <a:pt x="102942" y="287576"/>
                      </a:cubicBezTo>
                      <a:lnTo>
                        <a:pt x="99746" y="1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94" name="Google Shape;694;p26"/>
                <p:cNvSpPr/>
                <p:nvPr/>
              </p:nvSpPr>
              <p:spPr>
                <a:xfrm>
                  <a:off x="4327739" y="1882553"/>
                  <a:ext cx="143634" cy="433283"/>
                </a:xfrm>
                <a:custGeom>
                  <a:rect b="b" l="l" r="r" t="t"/>
                  <a:pathLst>
                    <a:path extrusionOk="0" h="300891" w="99746">
                      <a:moveTo>
                        <a:pt x="99745" y="1"/>
                      </a:moveTo>
                      <a:lnTo>
                        <a:pt x="99745" y="1"/>
                      </a:lnTo>
                      <a:cubicBezTo>
                        <a:pt x="99743" y="7"/>
                        <a:pt x="0" y="257847"/>
                        <a:pt x="20238" y="300890"/>
                      </a:cubicBezTo>
                      <a:lnTo>
                        <a:pt x="99745" y="1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95" name="Google Shape;695;p26"/>
                <p:cNvSpPr/>
                <p:nvPr/>
              </p:nvSpPr>
              <p:spPr>
                <a:xfrm>
                  <a:off x="4766307" y="2066285"/>
                  <a:ext cx="405674" cy="453282"/>
                </a:xfrm>
                <a:custGeom>
                  <a:rect b="b" l="l" r="r" t="t"/>
                  <a:pathLst>
                    <a:path extrusionOk="0" h="314779" w="281718">
                      <a:moveTo>
                        <a:pt x="20410" y="0"/>
                      </a:moveTo>
                      <a:lnTo>
                        <a:pt x="6011" y="172785"/>
                      </a:lnTo>
                      <a:cubicBezTo>
                        <a:pt x="0" y="244930"/>
                        <a:pt x="53620" y="308308"/>
                        <a:pt x="125766" y="314318"/>
                      </a:cubicBezTo>
                      <a:cubicBezTo>
                        <a:pt x="129469" y="314627"/>
                        <a:pt x="133148" y="314778"/>
                        <a:pt x="136798" y="314778"/>
                      </a:cubicBezTo>
                      <a:cubicBezTo>
                        <a:pt x="204266" y="314778"/>
                        <a:pt x="261599" y="263025"/>
                        <a:pt x="267319" y="194563"/>
                      </a:cubicBezTo>
                      <a:lnTo>
                        <a:pt x="281718" y="21779"/>
                      </a:lnTo>
                      <a:lnTo>
                        <a:pt x="20410" y="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96" name="Google Shape;696;p26"/>
                <p:cNvSpPr/>
                <p:nvPr/>
              </p:nvSpPr>
              <p:spPr>
                <a:xfrm>
                  <a:off x="4766307" y="2066285"/>
                  <a:ext cx="405674" cy="461274"/>
                </a:xfrm>
                <a:custGeom>
                  <a:rect b="b" l="l" r="r" t="t"/>
                  <a:pathLst>
                    <a:path extrusionOk="0" fill="none" h="320329" w="281718">
                      <a:moveTo>
                        <a:pt x="125766" y="314318"/>
                      </a:moveTo>
                      <a:lnTo>
                        <a:pt x="125766" y="314318"/>
                      </a:lnTo>
                      <a:cubicBezTo>
                        <a:pt x="53620" y="308308"/>
                        <a:pt x="0" y="244930"/>
                        <a:pt x="6011" y="172785"/>
                      </a:cubicBezTo>
                      <a:lnTo>
                        <a:pt x="20410" y="0"/>
                      </a:lnTo>
                      <a:lnTo>
                        <a:pt x="281718" y="21779"/>
                      </a:lnTo>
                      <a:lnTo>
                        <a:pt x="267319" y="194563"/>
                      </a:lnTo>
                      <a:cubicBezTo>
                        <a:pt x="261290" y="266728"/>
                        <a:pt x="197912" y="320329"/>
                        <a:pt x="125766" y="314318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3"/>
                  </a:solidFill>
                  <a:prstDash val="solid"/>
                  <a:miter lim="19020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97" name="Google Shape;697;p26"/>
                <p:cNvSpPr/>
                <p:nvPr/>
              </p:nvSpPr>
              <p:spPr>
                <a:xfrm>
                  <a:off x="4775099" y="2066312"/>
                  <a:ext cx="396881" cy="333582"/>
                </a:xfrm>
                <a:custGeom>
                  <a:rect b="b" l="l" r="r" t="t"/>
                  <a:pathLst>
                    <a:path extrusionOk="0" h="231654" w="275612">
                      <a:moveTo>
                        <a:pt x="14323" y="0"/>
                      </a:moveTo>
                      <a:lnTo>
                        <a:pt x="0" y="171834"/>
                      </a:lnTo>
                      <a:cubicBezTo>
                        <a:pt x="23548" y="168144"/>
                        <a:pt x="46753" y="163122"/>
                        <a:pt x="68837" y="155038"/>
                      </a:cubicBezTo>
                      <a:cubicBezTo>
                        <a:pt x="79651" y="151076"/>
                        <a:pt x="90854" y="149165"/>
                        <a:pt x="101986" y="149165"/>
                      </a:cubicBezTo>
                      <a:cubicBezTo>
                        <a:pt x="126018" y="149165"/>
                        <a:pt x="149716" y="158072"/>
                        <a:pt x="168449" y="174478"/>
                      </a:cubicBezTo>
                      <a:cubicBezTo>
                        <a:pt x="193708" y="196580"/>
                        <a:pt x="222430" y="215505"/>
                        <a:pt x="252578" y="231654"/>
                      </a:cubicBezTo>
                      <a:cubicBezTo>
                        <a:pt x="257124" y="220051"/>
                        <a:pt x="260110" y="207612"/>
                        <a:pt x="261213" y="194563"/>
                      </a:cubicBezTo>
                      <a:lnTo>
                        <a:pt x="275612" y="21779"/>
                      </a:lnTo>
                      <a:lnTo>
                        <a:pt x="14323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98" name="Google Shape;698;p26"/>
                <p:cNvSpPr/>
                <p:nvPr/>
              </p:nvSpPr>
              <p:spPr>
                <a:xfrm>
                  <a:off x="4947410" y="2051384"/>
                  <a:ext cx="38976" cy="467520"/>
                </a:xfrm>
                <a:custGeom>
                  <a:rect b="b" l="l" r="r" t="t"/>
                  <a:pathLst>
                    <a:path extrusionOk="0" fill="none" h="324667" w="27067">
                      <a:moveTo>
                        <a:pt x="0" y="324666"/>
                      </a:moveTo>
                      <a:lnTo>
                        <a:pt x="27067" y="1"/>
                      </a:lnTo>
                    </a:path>
                  </a:pathLst>
                </a:custGeom>
                <a:noFill/>
                <a:ln cap="flat" cmpd="sng" w="9525">
                  <a:solidFill>
                    <a:schemeClr val="accent3"/>
                  </a:solidFill>
                  <a:prstDash val="solid"/>
                  <a:miter lim="19020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99" name="Google Shape;699;p26"/>
                <p:cNvSpPr/>
                <p:nvPr/>
              </p:nvSpPr>
              <p:spPr>
                <a:xfrm>
                  <a:off x="4984523" y="2059544"/>
                  <a:ext cx="304109" cy="244020"/>
                </a:xfrm>
                <a:custGeom>
                  <a:rect b="b" l="l" r="r" t="t"/>
                  <a:pathLst>
                    <a:path extrusionOk="0" h="169458" w="211187">
                      <a:moveTo>
                        <a:pt x="62225" y="0"/>
                      </a:moveTo>
                      <a:cubicBezTo>
                        <a:pt x="43837" y="0"/>
                        <a:pt x="23187" y="2922"/>
                        <a:pt x="0" y="9531"/>
                      </a:cubicBezTo>
                      <a:cubicBezTo>
                        <a:pt x="0" y="9531"/>
                        <a:pt x="23472" y="146690"/>
                        <a:pt x="211170" y="169458"/>
                      </a:cubicBezTo>
                      <a:cubicBezTo>
                        <a:pt x="211187" y="169441"/>
                        <a:pt x="202271" y="0"/>
                        <a:pt x="6222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0" name="Google Shape;700;p26"/>
                <p:cNvSpPr/>
                <p:nvPr/>
              </p:nvSpPr>
              <p:spPr>
                <a:xfrm>
                  <a:off x="4646531" y="2041703"/>
                  <a:ext cx="337994" cy="208930"/>
                </a:xfrm>
                <a:custGeom>
                  <a:rect b="b" l="l" r="r" t="t"/>
                  <a:pathLst>
                    <a:path extrusionOk="0" h="145090" w="234718">
                      <a:moveTo>
                        <a:pt x="149129" y="0"/>
                      </a:moveTo>
                      <a:cubicBezTo>
                        <a:pt x="32182" y="0"/>
                        <a:pt x="0" y="144681"/>
                        <a:pt x="0" y="144681"/>
                      </a:cubicBezTo>
                      <a:cubicBezTo>
                        <a:pt x="6009" y="144956"/>
                        <a:pt x="11874" y="145089"/>
                        <a:pt x="17596" y="145089"/>
                      </a:cubicBezTo>
                      <a:cubicBezTo>
                        <a:pt x="191748" y="145089"/>
                        <a:pt x="234717" y="21921"/>
                        <a:pt x="234717" y="21921"/>
                      </a:cubicBezTo>
                      <a:cubicBezTo>
                        <a:pt x="202107" y="6408"/>
                        <a:pt x="173741" y="0"/>
                        <a:pt x="149129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1" name="Google Shape;701;p26"/>
                <p:cNvSpPr/>
                <p:nvPr/>
              </p:nvSpPr>
              <p:spPr>
                <a:xfrm>
                  <a:off x="4984523" y="2073269"/>
                  <a:ext cx="304112" cy="230240"/>
                </a:xfrm>
                <a:custGeom>
                  <a:rect b="b" l="l" r="r" t="t"/>
                  <a:pathLst>
                    <a:path extrusionOk="0" h="159889" w="211189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5497" y="48028"/>
                        <a:pt x="36977" y="90577"/>
                        <a:pt x="75627" y="118462"/>
                      </a:cubicBezTo>
                      <a:cubicBezTo>
                        <a:pt x="105623" y="138966"/>
                        <a:pt x="140070" y="151482"/>
                        <a:pt x="175696" y="157169"/>
                      </a:cubicBezTo>
                      <a:cubicBezTo>
                        <a:pt x="187527" y="158500"/>
                        <a:pt x="199415" y="159375"/>
                        <a:pt x="211189" y="159889"/>
                      </a:cubicBezTo>
                      <a:cubicBezTo>
                        <a:pt x="199776" y="156446"/>
                        <a:pt x="188345" y="153859"/>
                        <a:pt x="177084" y="150759"/>
                      </a:cubicBezTo>
                      <a:cubicBezTo>
                        <a:pt x="98395" y="128314"/>
                        <a:pt x="28437" y="79735"/>
                        <a:pt x="0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2" name="Google Shape;702;p26"/>
                <p:cNvSpPr/>
                <p:nvPr/>
              </p:nvSpPr>
              <p:spPr>
                <a:xfrm>
                  <a:off x="4646531" y="2073269"/>
                  <a:ext cx="337994" cy="181362"/>
                </a:xfrm>
                <a:custGeom>
                  <a:rect b="b" l="l" r="r" t="t"/>
                  <a:pathLst>
                    <a:path extrusionOk="0" h="125946" w="234718">
                      <a:moveTo>
                        <a:pt x="234717" y="0"/>
                      </a:moveTo>
                      <a:lnTo>
                        <a:pt x="234717" y="0"/>
                      </a:lnTo>
                      <a:cubicBezTo>
                        <a:pt x="193518" y="73896"/>
                        <a:pt x="116446" y="110264"/>
                        <a:pt x="35132" y="119413"/>
                      </a:cubicBezTo>
                      <a:cubicBezTo>
                        <a:pt x="23529" y="120592"/>
                        <a:pt x="11831" y="121258"/>
                        <a:pt x="0" y="122779"/>
                      </a:cubicBezTo>
                      <a:cubicBezTo>
                        <a:pt x="11698" y="124206"/>
                        <a:pt x="23548" y="125309"/>
                        <a:pt x="35455" y="125937"/>
                      </a:cubicBezTo>
                      <a:cubicBezTo>
                        <a:pt x="36198" y="125943"/>
                        <a:pt x="36941" y="125946"/>
                        <a:pt x="37685" y="125946"/>
                      </a:cubicBezTo>
                      <a:cubicBezTo>
                        <a:pt x="73004" y="125946"/>
                        <a:pt x="108280" y="119288"/>
                        <a:pt x="140545" y="104329"/>
                      </a:cubicBezTo>
                      <a:cubicBezTo>
                        <a:pt x="183266" y="83216"/>
                        <a:pt x="221384" y="46487"/>
                        <a:pt x="234717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3" name="Google Shape;703;p26"/>
                <p:cNvSpPr/>
                <p:nvPr/>
              </p:nvSpPr>
              <p:spPr>
                <a:xfrm>
                  <a:off x="4895724" y="1884150"/>
                  <a:ext cx="221093" cy="198847"/>
                </a:xfrm>
                <a:custGeom>
                  <a:rect b="b" l="l" r="r" t="t"/>
                  <a:pathLst>
                    <a:path extrusionOk="0" h="138088" w="153537">
                      <a:moveTo>
                        <a:pt x="57268" y="1"/>
                      </a:moveTo>
                      <a:cubicBezTo>
                        <a:pt x="38973" y="1"/>
                        <a:pt x="20220" y="4884"/>
                        <a:pt x="3139" y="18236"/>
                      </a:cubicBezTo>
                      <a:cubicBezTo>
                        <a:pt x="3139" y="18236"/>
                        <a:pt x="1" y="121424"/>
                        <a:pt x="59232" y="137230"/>
                      </a:cubicBezTo>
                      <a:cubicBezTo>
                        <a:pt x="61398" y="137806"/>
                        <a:pt x="63752" y="138088"/>
                        <a:pt x="66254" y="138088"/>
                      </a:cubicBezTo>
                      <a:cubicBezTo>
                        <a:pt x="96544" y="138088"/>
                        <a:pt x="148565" y="96774"/>
                        <a:pt x="153537" y="36229"/>
                      </a:cubicBezTo>
                      <a:cubicBezTo>
                        <a:pt x="153537" y="36229"/>
                        <a:pt x="107101" y="1"/>
                        <a:pt x="57268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4" name="Google Shape;704;p26"/>
                <p:cNvSpPr/>
                <p:nvPr/>
              </p:nvSpPr>
              <p:spPr>
                <a:xfrm>
                  <a:off x="4804571" y="3369812"/>
                  <a:ext cx="477272" cy="201933"/>
                </a:xfrm>
                <a:custGeom>
                  <a:rect b="b" l="l" r="r" t="t"/>
                  <a:pathLst>
                    <a:path extrusionOk="0" h="140231" w="331439">
                      <a:moveTo>
                        <a:pt x="123390" y="0"/>
                      </a:moveTo>
                      <a:cubicBezTo>
                        <a:pt x="79086" y="0"/>
                        <a:pt x="41079" y="4151"/>
                        <a:pt x="26059" y="16500"/>
                      </a:cubicBezTo>
                      <a:cubicBezTo>
                        <a:pt x="3938" y="34684"/>
                        <a:pt x="1" y="63957"/>
                        <a:pt x="1827" y="89350"/>
                      </a:cubicBezTo>
                      <a:cubicBezTo>
                        <a:pt x="3881" y="117482"/>
                        <a:pt x="27219" y="139299"/>
                        <a:pt x="55446" y="139375"/>
                      </a:cubicBezTo>
                      <a:lnTo>
                        <a:pt x="331058" y="140231"/>
                      </a:lnTo>
                      <a:lnTo>
                        <a:pt x="331439" y="17433"/>
                      </a:lnTo>
                      <a:cubicBezTo>
                        <a:pt x="331439" y="17433"/>
                        <a:pt x="214191" y="0"/>
                        <a:pt x="12339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5" name="Google Shape;705;p26"/>
                <p:cNvSpPr/>
                <p:nvPr/>
              </p:nvSpPr>
              <p:spPr>
                <a:xfrm>
                  <a:off x="4781810" y="3361302"/>
                  <a:ext cx="500033" cy="218586"/>
                </a:xfrm>
                <a:custGeom>
                  <a:rect b="b" l="l" r="r" t="t"/>
                  <a:pathLst>
                    <a:path extrusionOk="0" h="151796" w="347245">
                      <a:moveTo>
                        <a:pt x="134792" y="1"/>
                      </a:moveTo>
                      <a:cubicBezTo>
                        <a:pt x="98700" y="1"/>
                        <a:pt x="66301" y="3605"/>
                        <a:pt x="43957" y="13357"/>
                      </a:cubicBezTo>
                      <a:cubicBezTo>
                        <a:pt x="8826" y="33937"/>
                        <a:pt x="0" y="95279"/>
                        <a:pt x="22711" y="127196"/>
                      </a:cubicBezTo>
                      <a:cubicBezTo>
                        <a:pt x="34250" y="143319"/>
                        <a:pt x="53844" y="151795"/>
                        <a:pt x="73294" y="151795"/>
                      </a:cubicBezTo>
                      <a:cubicBezTo>
                        <a:pt x="75230" y="151795"/>
                        <a:pt x="77164" y="151711"/>
                        <a:pt x="79089" y="151542"/>
                      </a:cubicBezTo>
                      <a:cubicBezTo>
                        <a:pt x="86526" y="151485"/>
                        <a:pt x="106308" y="151352"/>
                        <a:pt x="114011" y="151295"/>
                      </a:cubicBezTo>
                      <a:cubicBezTo>
                        <a:pt x="191160" y="150649"/>
                        <a:pt x="269830" y="149260"/>
                        <a:pt x="346845" y="146160"/>
                      </a:cubicBezTo>
                      <a:cubicBezTo>
                        <a:pt x="284761" y="143383"/>
                        <a:pt x="222696" y="141461"/>
                        <a:pt x="160612" y="140377"/>
                      </a:cubicBezTo>
                      <a:lnTo>
                        <a:pt x="67924" y="138818"/>
                      </a:lnTo>
                      <a:cubicBezTo>
                        <a:pt x="54210" y="137867"/>
                        <a:pt x="41294" y="130429"/>
                        <a:pt x="33211" y="119435"/>
                      </a:cubicBezTo>
                      <a:cubicBezTo>
                        <a:pt x="24537" y="107795"/>
                        <a:pt x="23320" y="93681"/>
                        <a:pt x="24043" y="79264"/>
                      </a:cubicBezTo>
                      <a:cubicBezTo>
                        <a:pt x="24518" y="49534"/>
                        <a:pt x="39354" y="21935"/>
                        <a:pt x="70396" y="17598"/>
                      </a:cubicBezTo>
                      <a:cubicBezTo>
                        <a:pt x="98425" y="11731"/>
                        <a:pt x="128170" y="11415"/>
                        <a:pt x="157579" y="11415"/>
                      </a:cubicBezTo>
                      <a:cubicBezTo>
                        <a:pt x="158965" y="11415"/>
                        <a:pt x="160350" y="11416"/>
                        <a:pt x="161734" y="11416"/>
                      </a:cubicBezTo>
                      <a:cubicBezTo>
                        <a:pt x="223628" y="12406"/>
                        <a:pt x="285560" y="17408"/>
                        <a:pt x="347245" y="23343"/>
                      </a:cubicBezTo>
                      <a:cubicBezTo>
                        <a:pt x="296819" y="14902"/>
                        <a:pt x="208173" y="1"/>
                        <a:pt x="134792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6" name="Google Shape;706;p26"/>
                <p:cNvSpPr/>
                <p:nvPr/>
              </p:nvSpPr>
              <p:spPr>
                <a:xfrm>
                  <a:off x="4468002" y="1863162"/>
                  <a:ext cx="357085" cy="357110"/>
                </a:xfrm>
                <a:custGeom>
                  <a:rect b="b" l="l" r="r" t="t"/>
                  <a:pathLst>
                    <a:path extrusionOk="0" h="247993" w="247976">
                      <a:moveTo>
                        <a:pt x="123978" y="0"/>
                      </a:moveTo>
                      <a:cubicBezTo>
                        <a:pt x="91091" y="0"/>
                        <a:pt x="59555" y="13067"/>
                        <a:pt x="36311" y="36330"/>
                      </a:cubicBezTo>
                      <a:cubicBezTo>
                        <a:pt x="13049" y="59573"/>
                        <a:pt x="0" y="91109"/>
                        <a:pt x="0" y="123996"/>
                      </a:cubicBezTo>
                      <a:cubicBezTo>
                        <a:pt x="0" y="156883"/>
                        <a:pt x="13049" y="188420"/>
                        <a:pt x="36311" y="211663"/>
                      </a:cubicBezTo>
                      <a:cubicBezTo>
                        <a:pt x="59555" y="234926"/>
                        <a:pt x="91091" y="247993"/>
                        <a:pt x="123978" y="247993"/>
                      </a:cubicBezTo>
                      <a:cubicBezTo>
                        <a:pt x="156865" y="247993"/>
                        <a:pt x="188402" y="234926"/>
                        <a:pt x="211664" y="211663"/>
                      </a:cubicBezTo>
                      <a:cubicBezTo>
                        <a:pt x="234908" y="188420"/>
                        <a:pt x="247975" y="156883"/>
                        <a:pt x="247975" y="123996"/>
                      </a:cubicBezTo>
                      <a:cubicBezTo>
                        <a:pt x="247975" y="91109"/>
                        <a:pt x="234908" y="59573"/>
                        <a:pt x="211664" y="36330"/>
                      </a:cubicBezTo>
                      <a:cubicBezTo>
                        <a:pt x="188402" y="13067"/>
                        <a:pt x="156865" y="0"/>
                        <a:pt x="123978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7" name="Google Shape;707;p26"/>
                <p:cNvSpPr/>
                <p:nvPr/>
              </p:nvSpPr>
              <p:spPr>
                <a:xfrm>
                  <a:off x="5380308" y="1281344"/>
                  <a:ext cx="630053" cy="302360"/>
                </a:xfrm>
                <a:custGeom>
                  <a:rect b="b" l="l" r="r" t="t"/>
                  <a:pathLst>
                    <a:path extrusionOk="0" h="209972" w="437537">
                      <a:moveTo>
                        <a:pt x="0" y="1"/>
                      </a:moveTo>
                      <a:lnTo>
                        <a:pt x="437537" y="209971"/>
                      </a:lnTo>
                      <a:cubicBezTo>
                        <a:pt x="371344" y="105452"/>
                        <a:pt x="166680" y="12821"/>
                        <a:pt x="0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8" name="Google Shape;708;p26"/>
                <p:cNvSpPr/>
                <p:nvPr/>
              </p:nvSpPr>
              <p:spPr>
                <a:xfrm>
                  <a:off x="5380281" y="1281344"/>
                  <a:ext cx="630081" cy="302360"/>
                </a:xfrm>
                <a:custGeom>
                  <a:rect b="b" l="l" r="r" t="t"/>
                  <a:pathLst>
                    <a:path extrusionOk="0" h="209972" w="437556">
                      <a:moveTo>
                        <a:pt x="0" y="1"/>
                      </a:moveTo>
                      <a:cubicBezTo>
                        <a:pt x="41219" y="5840"/>
                        <a:pt x="81581" y="15294"/>
                        <a:pt x="121201" y="26820"/>
                      </a:cubicBezTo>
                      <a:cubicBezTo>
                        <a:pt x="231750" y="60810"/>
                        <a:pt x="364744" y="117302"/>
                        <a:pt x="437556" y="209971"/>
                      </a:cubicBezTo>
                      <a:cubicBezTo>
                        <a:pt x="360065" y="80934"/>
                        <a:pt x="145129" y="2436"/>
                        <a:pt x="0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09" name="Google Shape;709;p26"/>
                <p:cNvSpPr/>
                <p:nvPr/>
              </p:nvSpPr>
              <p:spPr>
                <a:xfrm>
                  <a:off x="4540230" y="1272525"/>
                  <a:ext cx="540844" cy="275351"/>
                </a:xfrm>
                <a:custGeom>
                  <a:rect b="b" l="l" r="r" t="t"/>
                  <a:pathLst>
                    <a:path extrusionOk="0" h="191216" w="375586">
                      <a:moveTo>
                        <a:pt x="375586" y="0"/>
                      </a:moveTo>
                      <a:cubicBezTo>
                        <a:pt x="375581" y="0"/>
                        <a:pt x="49759" y="17634"/>
                        <a:pt x="0" y="191216"/>
                      </a:cubicBezTo>
                      <a:lnTo>
                        <a:pt x="0" y="191216"/>
                      </a:lnTo>
                      <a:lnTo>
                        <a:pt x="375586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10" name="Google Shape;710;p26"/>
                <p:cNvSpPr/>
                <p:nvPr/>
              </p:nvSpPr>
              <p:spPr>
                <a:xfrm>
                  <a:off x="4540230" y="1272525"/>
                  <a:ext cx="540844" cy="275351"/>
                </a:xfrm>
                <a:custGeom>
                  <a:rect b="b" l="l" r="r" t="t"/>
                  <a:pathLst>
                    <a:path extrusionOk="0" h="191216" w="375586">
                      <a:moveTo>
                        <a:pt x="375586" y="0"/>
                      </a:moveTo>
                      <a:lnTo>
                        <a:pt x="375586" y="0"/>
                      </a:lnTo>
                      <a:cubicBezTo>
                        <a:pt x="247366" y="1179"/>
                        <a:pt x="34523" y="46886"/>
                        <a:pt x="0" y="191216"/>
                      </a:cubicBezTo>
                      <a:cubicBezTo>
                        <a:pt x="50919" y="58033"/>
                        <a:pt x="249839" y="20390"/>
                        <a:pt x="375586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11" name="Google Shape;711;p26"/>
                <p:cNvSpPr/>
                <p:nvPr/>
              </p:nvSpPr>
              <p:spPr>
                <a:xfrm>
                  <a:off x="4327792" y="1853793"/>
                  <a:ext cx="153167" cy="485408"/>
                </a:xfrm>
                <a:custGeom>
                  <a:rect b="b" l="l" r="r" t="t"/>
                  <a:pathLst>
                    <a:path extrusionOk="0" h="337089" w="106366">
                      <a:moveTo>
                        <a:pt x="106365" y="1"/>
                      </a:moveTo>
                      <a:cubicBezTo>
                        <a:pt x="106364" y="5"/>
                        <a:pt x="1" y="277838"/>
                        <a:pt x="20220" y="320881"/>
                      </a:cubicBezTo>
                      <a:cubicBezTo>
                        <a:pt x="25813" y="332782"/>
                        <a:pt x="34632" y="337089"/>
                        <a:pt x="44465" y="337089"/>
                      </a:cubicBezTo>
                      <a:cubicBezTo>
                        <a:pt x="70213" y="337089"/>
                        <a:pt x="102923" y="307567"/>
                        <a:pt x="102923" y="307567"/>
                      </a:cubicBezTo>
                      <a:lnTo>
                        <a:pt x="106365" y="1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12" name="Google Shape;712;p26"/>
                <p:cNvSpPr/>
                <p:nvPr/>
              </p:nvSpPr>
              <p:spPr>
                <a:xfrm>
                  <a:off x="4343186" y="1853793"/>
                  <a:ext cx="137773" cy="490702"/>
                </a:xfrm>
                <a:custGeom>
                  <a:rect b="b" l="l" r="r" t="t"/>
                  <a:pathLst>
                    <a:path extrusionOk="0" h="340765" w="95676">
                      <a:moveTo>
                        <a:pt x="95675" y="1"/>
                      </a:moveTo>
                      <a:lnTo>
                        <a:pt x="95675" y="1"/>
                      </a:lnTo>
                      <a:cubicBezTo>
                        <a:pt x="65413" y="65680"/>
                        <a:pt x="40401" y="133508"/>
                        <a:pt x="20258" y="203010"/>
                      </a:cubicBezTo>
                      <a:cubicBezTo>
                        <a:pt x="11204" y="238407"/>
                        <a:pt x="1" y="274090"/>
                        <a:pt x="1903" y="311181"/>
                      </a:cubicBezTo>
                      <a:cubicBezTo>
                        <a:pt x="5312" y="332646"/>
                        <a:pt x="17623" y="340765"/>
                        <a:pt x="32189" y="340765"/>
                      </a:cubicBezTo>
                      <a:cubicBezTo>
                        <a:pt x="45089" y="340765"/>
                        <a:pt x="59757" y="334397"/>
                        <a:pt x="71576" y="325294"/>
                      </a:cubicBezTo>
                      <a:cubicBezTo>
                        <a:pt x="78994" y="319968"/>
                        <a:pt x="85899" y="314034"/>
                        <a:pt x="92233" y="307548"/>
                      </a:cubicBezTo>
                      <a:lnTo>
                        <a:pt x="92233" y="307548"/>
                      </a:lnTo>
                      <a:cubicBezTo>
                        <a:pt x="84948" y="312912"/>
                        <a:pt x="77339" y="317762"/>
                        <a:pt x="69522" y="322004"/>
                      </a:cubicBezTo>
                      <a:cubicBezTo>
                        <a:pt x="60150" y="327460"/>
                        <a:pt x="46958" y="332942"/>
                        <a:pt x="35552" y="332942"/>
                      </a:cubicBezTo>
                      <a:cubicBezTo>
                        <a:pt x="25406" y="332942"/>
                        <a:pt x="16672" y="328604"/>
                        <a:pt x="13296" y="316050"/>
                      </a:cubicBezTo>
                      <a:cubicBezTo>
                        <a:pt x="10329" y="279758"/>
                        <a:pt x="24328" y="242059"/>
                        <a:pt x="33059" y="206624"/>
                      </a:cubicBezTo>
                      <a:cubicBezTo>
                        <a:pt x="52536" y="137388"/>
                        <a:pt x="75323" y="69103"/>
                        <a:pt x="95675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13" name="Google Shape;713;p26"/>
                <p:cNvSpPr/>
                <p:nvPr/>
              </p:nvSpPr>
              <p:spPr>
                <a:xfrm>
                  <a:off x="4262200" y="2928295"/>
                  <a:ext cx="95996" cy="148949"/>
                </a:xfrm>
                <a:custGeom>
                  <a:rect b="b" l="l" r="r" t="t"/>
                  <a:pathLst>
                    <a:path extrusionOk="0" h="103437" w="66664">
                      <a:moveTo>
                        <a:pt x="53258" y="1"/>
                      </a:moveTo>
                      <a:cubicBezTo>
                        <a:pt x="36617" y="1"/>
                        <a:pt x="1" y="31444"/>
                        <a:pt x="1955" y="72986"/>
                      </a:cubicBezTo>
                      <a:cubicBezTo>
                        <a:pt x="3018" y="95602"/>
                        <a:pt x="12826" y="103436"/>
                        <a:pt x="21387" y="103436"/>
                      </a:cubicBezTo>
                      <a:cubicBezTo>
                        <a:pt x="29977" y="103436"/>
                        <a:pt x="37312" y="95550"/>
                        <a:pt x="33301" y="86795"/>
                      </a:cubicBezTo>
                      <a:cubicBezTo>
                        <a:pt x="27025" y="73081"/>
                        <a:pt x="45817" y="38483"/>
                        <a:pt x="54148" y="24293"/>
                      </a:cubicBezTo>
                      <a:cubicBezTo>
                        <a:pt x="56012" y="21136"/>
                        <a:pt x="58219" y="18207"/>
                        <a:pt x="60520" y="15353"/>
                      </a:cubicBezTo>
                      <a:cubicBezTo>
                        <a:pt x="63449" y="11682"/>
                        <a:pt x="66664" y="5177"/>
                        <a:pt x="57230" y="784"/>
                      </a:cubicBezTo>
                      <a:cubicBezTo>
                        <a:pt x="56097" y="256"/>
                        <a:pt x="54758" y="1"/>
                        <a:pt x="53258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14" name="Google Shape;714;p26"/>
                <p:cNvSpPr/>
                <p:nvPr/>
              </p:nvSpPr>
              <p:spPr>
                <a:xfrm>
                  <a:off x="4312165" y="2980242"/>
                  <a:ext cx="84433" cy="156879"/>
                </a:xfrm>
                <a:custGeom>
                  <a:rect b="b" l="l" r="r" t="t"/>
                  <a:pathLst>
                    <a:path extrusionOk="0" h="108944" w="58634">
                      <a:moveTo>
                        <a:pt x="47010" y="1"/>
                      </a:moveTo>
                      <a:cubicBezTo>
                        <a:pt x="31537" y="1"/>
                        <a:pt x="1" y="41885"/>
                        <a:pt x="12983" y="83894"/>
                      </a:cubicBezTo>
                      <a:cubicBezTo>
                        <a:pt x="18768" y="102579"/>
                        <a:pt x="28112" y="108944"/>
                        <a:pt x="35893" y="108944"/>
                      </a:cubicBezTo>
                      <a:cubicBezTo>
                        <a:pt x="46148" y="108944"/>
                        <a:pt x="53691" y="97888"/>
                        <a:pt x="46802" y="89410"/>
                      </a:cubicBezTo>
                      <a:cubicBezTo>
                        <a:pt x="37254" y="77693"/>
                        <a:pt x="46802" y="39499"/>
                        <a:pt x="51310" y="23674"/>
                      </a:cubicBezTo>
                      <a:cubicBezTo>
                        <a:pt x="52318" y="20155"/>
                        <a:pt x="53745" y="16769"/>
                        <a:pt x="55247" y="13422"/>
                      </a:cubicBezTo>
                      <a:cubicBezTo>
                        <a:pt x="57169" y="9161"/>
                        <a:pt x="58633" y="2047"/>
                        <a:pt x="48419" y="126"/>
                      </a:cubicBezTo>
                      <a:cubicBezTo>
                        <a:pt x="47966" y="42"/>
                        <a:pt x="47496" y="1"/>
                        <a:pt x="47010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15" name="Google Shape;715;p26"/>
                <p:cNvSpPr/>
                <p:nvPr/>
              </p:nvSpPr>
              <p:spPr>
                <a:xfrm>
                  <a:off x="5797842" y="2331031"/>
                  <a:ext cx="95728" cy="227563"/>
                </a:xfrm>
                <a:custGeom>
                  <a:rect b="b" l="l" r="r" t="t"/>
                  <a:pathLst>
                    <a:path extrusionOk="0" h="158030" w="66478">
                      <a:moveTo>
                        <a:pt x="47748" y="0"/>
                      </a:moveTo>
                      <a:cubicBezTo>
                        <a:pt x="46679" y="0"/>
                        <a:pt x="45641" y="880"/>
                        <a:pt x="45935" y="2305"/>
                      </a:cubicBezTo>
                      <a:cubicBezTo>
                        <a:pt x="48596" y="15041"/>
                        <a:pt x="60023" y="133652"/>
                        <a:pt x="34329" y="133652"/>
                      </a:cubicBezTo>
                      <a:cubicBezTo>
                        <a:pt x="32470" y="133652"/>
                        <a:pt x="30416" y="133031"/>
                        <a:pt x="28151" y="131704"/>
                      </a:cubicBezTo>
                      <a:cubicBezTo>
                        <a:pt x="19611" y="126682"/>
                        <a:pt x="20448" y="80271"/>
                        <a:pt x="20067" y="70362"/>
                      </a:cubicBezTo>
                      <a:cubicBezTo>
                        <a:pt x="19211" y="49077"/>
                        <a:pt x="21437" y="27755"/>
                        <a:pt x="20448" y="6547"/>
                      </a:cubicBezTo>
                      <a:cubicBezTo>
                        <a:pt x="20277" y="2873"/>
                        <a:pt x="17215" y="737"/>
                        <a:pt x="14229" y="737"/>
                      </a:cubicBezTo>
                      <a:cubicBezTo>
                        <a:pt x="11881" y="737"/>
                        <a:pt x="9581" y="2057"/>
                        <a:pt x="8769" y="4987"/>
                      </a:cubicBezTo>
                      <a:cubicBezTo>
                        <a:pt x="0" y="36752"/>
                        <a:pt x="3120" y="71940"/>
                        <a:pt x="8369" y="104123"/>
                      </a:cubicBezTo>
                      <a:cubicBezTo>
                        <a:pt x="10709" y="118408"/>
                        <a:pt x="13790" y="157001"/>
                        <a:pt x="35702" y="158009"/>
                      </a:cubicBezTo>
                      <a:cubicBezTo>
                        <a:pt x="35992" y="158023"/>
                        <a:pt x="36278" y="158029"/>
                        <a:pt x="36560" y="158029"/>
                      </a:cubicBezTo>
                      <a:cubicBezTo>
                        <a:pt x="57031" y="158029"/>
                        <a:pt x="58632" y="123736"/>
                        <a:pt x="60715" y="110115"/>
                      </a:cubicBezTo>
                      <a:cubicBezTo>
                        <a:pt x="66478" y="72530"/>
                        <a:pt x="62788" y="36847"/>
                        <a:pt x="49568" y="1335"/>
                      </a:cubicBezTo>
                      <a:cubicBezTo>
                        <a:pt x="49221" y="410"/>
                        <a:pt x="48477" y="0"/>
                        <a:pt x="47748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16" name="Google Shape;716;p26"/>
                <p:cNvSpPr/>
                <p:nvPr/>
              </p:nvSpPr>
              <p:spPr>
                <a:xfrm>
                  <a:off x="5753853" y="2678960"/>
                  <a:ext cx="124380" cy="219712"/>
                </a:xfrm>
                <a:custGeom>
                  <a:rect b="b" l="l" r="r" t="t"/>
                  <a:pathLst>
                    <a:path extrusionOk="0" h="152578" w="86375">
                      <a:moveTo>
                        <a:pt x="48713" y="1"/>
                      </a:moveTo>
                      <a:cubicBezTo>
                        <a:pt x="47146" y="1"/>
                        <a:pt x="45497" y="1338"/>
                        <a:pt x="46164" y="3126"/>
                      </a:cubicBezTo>
                      <a:cubicBezTo>
                        <a:pt x="53202" y="21709"/>
                        <a:pt x="58433" y="40445"/>
                        <a:pt x="61856" y="60036"/>
                      </a:cubicBezTo>
                      <a:cubicBezTo>
                        <a:pt x="64025" y="72400"/>
                        <a:pt x="65927" y="84915"/>
                        <a:pt x="66726" y="97431"/>
                      </a:cubicBezTo>
                      <a:cubicBezTo>
                        <a:pt x="66992" y="101330"/>
                        <a:pt x="69560" y="123908"/>
                        <a:pt x="66954" y="127065"/>
                      </a:cubicBezTo>
                      <a:lnTo>
                        <a:pt x="46183" y="127275"/>
                      </a:lnTo>
                      <a:cubicBezTo>
                        <a:pt x="43121" y="122139"/>
                        <a:pt x="40363" y="116832"/>
                        <a:pt x="37947" y="111354"/>
                      </a:cubicBezTo>
                      <a:cubicBezTo>
                        <a:pt x="32678" y="99904"/>
                        <a:pt x="28589" y="87768"/>
                        <a:pt x="25489" y="75557"/>
                      </a:cubicBezTo>
                      <a:cubicBezTo>
                        <a:pt x="19801" y="53246"/>
                        <a:pt x="19915" y="31029"/>
                        <a:pt x="18032" y="8281"/>
                      </a:cubicBezTo>
                      <a:cubicBezTo>
                        <a:pt x="17726" y="4553"/>
                        <a:pt x="14141" y="2101"/>
                        <a:pt x="10901" y="2101"/>
                      </a:cubicBezTo>
                      <a:cubicBezTo>
                        <a:pt x="8503" y="2101"/>
                        <a:pt x="6295" y="3444"/>
                        <a:pt x="5745" y="6607"/>
                      </a:cubicBezTo>
                      <a:cubicBezTo>
                        <a:pt x="1" y="40083"/>
                        <a:pt x="7571" y="76851"/>
                        <a:pt x="19896" y="108121"/>
                      </a:cubicBezTo>
                      <a:cubicBezTo>
                        <a:pt x="26417" y="124638"/>
                        <a:pt x="37072" y="152578"/>
                        <a:pt x="58662" y="152578"/>
                      </a:cubicBezTo>
                      <a:cubicBezTo>
                        <a:pt x="59995" y="152578"/>
                        <a:pt x="61370" y="152471"/>
                        <a:pt x="62788" y="152249"/>
                      </a:cubicBezTo>
                      <a:cubicBezTo>
                        <a:pt x="86374" y="148559"/>
                        <a:pt x="82228" y="119666"/>
                        <a:pt x="81048" y="102338"/>
                      </a:cubicBezTo>
                      <a:cubicBezTo>
                        <a:pt x="78519" y="66104"/>
                        <a:pt x="67677" y="33122"/>
                        <a:pt x="50729" y="1167"/>
                      </a:cubicBezTo>
                      <a:cubicBezTo>
                        <a:pt x="50292" y="350"/>
                        <a:pt x="49513" y="1"/>
                        <a:pt x="48713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17" name="Google Shape;717;p26"/>
                <p:cNvSpPr/>
                <p:nvPr/>
              </p:nvSpPr>
              <p:spPr>
                <a:xfrm>
                  <a:off x="5666945" y="2681908"/>
                  <a:ext cx="112108" cy="181100"/>
                </a:xfrm>
                <a:custGeom>
                  <a:rect b="b" l="l" r="r" t="t"/>
                  <a:pathLst>
                    <a:path extrusionOk="0" h="125764" w="77853">
                      <a:moveTo>
                        <a:pt x="37118" y="1"/>
                      </a:moveTo>
                      <a:cubicBezTo>
                        <a:pt x="34754" y="1"/>
                        <a:pt x="32414" y="1113"/>
                        <a:pt x="30890" y="3799"/>
                      </a:cubicBezTo>
                      <a:cubicBezTo>
                        <a:pt x="16282" y="29477"/>
                        <a:pt x="6468" y="56867"/>
                        <a:pt x="2720" y="86254"/>
                      </a:cubicBezTo>
                      <a:cubicBezTo>
                        <a:pt x="1123" y="98675"/>
                        <a:pt x="1" y="119388"/>
                        <a:pt x="14932" y="124771"/>
                      </a:cubicBezTo>
                      <a:cubicBezTo>
                        <a:pt x="16813" y="125452"/>
                        <a:pt x="18685" y="125764"/>
                        <a:pt x="20539" y="125764"/>
                      </a:cubicBezTo>
                      <a:cubicBezTo>
                        <a:pt x="35140" y="125764"/>
                        <a:pt x="48552" y="106437"/>
                        <a:pt x="55522" y="96411"/>
                      </a:cubicBezTo>
                      <a:cubicBezTo>
                        <a:pt x="68571" y="77600"/>
                        <a:pt x="77853" y="51104"/>
                        <a:pt x="74867" y="28108"/>
                      </a:cubicBezTo>
                      <a:cubicBezTo>
                        <a:pt x="74737" y="26935"/>
                        <a:pt x="73812" y="26237"/>
                        <a:pt x="72904" y="26237"/>
                      </a:cubicBezTo>
                      <a:cubicBezTo>
                        <a:pt x="72207" y="26237"/>
                        <a:pt x="71520" y="26649"/>
                        <a:pt x="71215" y="27575"/>
                      </a:cubicBezTo>
                      <a:cubicBezTo>
                        <a:pt x="65782" y="43836"/>
                        <a:pt x="50197" y="102860"/>
                        <a:pt x="26913" y="102860"/>
                      </a:cubicBezTo>
                      <a:cubicBezTo>
                        <a:pt x="25821" y="102860"/>
                        <a:pt x="24712" y="102730"/>
                        <a:pt x="23586" y="102460"/>
                      </a:cubicBezTo>
                      <a:cubicBezTo>
                        <a:pt x="22354" y="102696"/>
                        <a:pt x="21267" y="102814"/>
                        <a:pt x="20325" y="102814"/>
                      </a:cubicBezTo>
                      <a:cubicBezTo>
                        <a:pt x="16178" y="102814"/>
                        <a:pt x="14841" y="100527"/>
                        <a:pt x="16282" y="95955"/>
                      </a:cubicBezTo>
                      <a:cubicBezTo>
                        <a:pt x="16891" y="91466"/>
                        <a:pt x="17481" y="86958"/>
                        <a:pt x="18051" y="82450"/>
                      </a:cubicBezTo>
                      <a:cubicBezTo>
                        <a:pt x="19326" y="74784"/>
                        <a:pt x="21114" y="67138"/>
                        <a:pt x="23282" y="59682"/>
                      </a:cubicBezTo>
                      <a:cubicBezTo>
                        <a:pt x="28170" y="42696"/>
                        <a:pt x="35531" y="26909"/>
                        <a:pt x="44395" y="11693"/>
                      </a:cubicBezTo>
                      <a:cubicBezTo>
                        <a:pt x="47915" y="5669"/>
                        <a:pt x="42454" y="1"/>
                        <a:pt x="37118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18" name="Google Shape;718;p26"/>
                <p:cNvSpPr/>
                <p:nvPr/>
              </p:nvSpPr>
              <p:spPr>
                <a:xfrm>
                  <a:off x="5684583" y="2393051"/>
                  <a:ext cx="99170" cy="191000"/>
                </a:xfrm>
                <a:custGeom>
                  <a:rect b="b" l="l" r="r" t="t"/>
                  <a:pathLst>
                    <a:path extrusionOk="0" h="132639" w="68868">
                      <a:moveTo>
                        <a:pt x="17610" y="0"/>
                      </a:moveTo>
                      <a:cubicBezTo>
                        <a:pt x="15560" y="0"/>
                        <a:pt x="13531" y="915"/>
                        <a:pt x="12555" y="2850"/>
                      </a:cubicBezTo>
                      <a:cubicBezTo>
                        <a:pt x="933" y="26036"/>
                        <a:pt x="3558" y="58448"/>
                        <a:pt x="3273" y="83935"/>
                      </a:cubicBezTo>
                      <a:cubicBezTo>
                        <a:pt x="3120" y="99437"/>
                        <a:pt x="1" y="126352"/>
                        <a:pt x="19821" y="131887"/>
                      </a:cubicBezTo>
                      <a:cubicBezTo>
                        <a:pt x="21660" y="132401"/>
                        <a:pt x="23379" y="132639"/>
                        <a:pt x="24989" y="132639"/>
                      </a:cubicBezTo>
                      <a:cubicBezTo>
                        <a:pt x="38518" y="132639"/>
                        <a:pt x="44374" y="115838"/>
                        <a:pt x="49303" y="104687"/>
                      </a:cubicBezTo>
                      <a:cubicBezTo>
                        <a:pt x="60107" y="80322"/>
                        <a:pt x="65623" y="55062"/>
                        <a:pt x="68742" y="28642"/>
                      </a:cubicBezTo>
                      <a:cubicBezTo>
                        <a:pt x="68868" y="27460"/>
                        <a:pt x="67900" y="26824"/>
                        <a:pt x="66911" y="26824"/>
                      </a:cubicBezTo>
                      <a:cubicBezTo>
                        <a:pt x="66103" y="26824"/>
                        <a:pt x="65281" y="27249"/>
                        <a:pt x="65033" y="28148"/>
                      </a:cubicBezTo>
                      <a:cubicBezTo>
                        <a:pt x="60392" y="44715"/>
                        <a:pt x="54496" y="60445"/>
                        <a:pt x="47857" y="76327"/>
                      </a:cubicBezTo>
                      <a:cubicBezTo>
                        <a:pt x="45042" y="83099"/>
                        <a:pt x="39964" y="99399"/>
                        <a:pt x="34600" y="105904"/>
                      </a:cubicBezTo>
                      <a:cubicBezTo>
                        <a:pt x="33868" y="110958"/>
                        <a:pt x="32306" y="113479"/>
                        <a:pt x="29913" y="113479"/>
                      </a:cubicBezTo>
                      <a:cubicBezTo>
                        <a:pt x="28389" y="113479"/>
                        <a:pt x="26527" y="112455"/>
                        <a:pt x="24329" y="110412"/>
                      </a:cubicBezTo>
                      <a:cubicBezTo>
                        <a:pt x="18337" y="109861"/>
                        <a:pt x="16207" y="106855"/>
                        <a:pt x="17995" y="101358"/>
                      </a:cubicBezTo>
                      <a:cubicBezTo>
                        <a:pt x="13753" y="87930"/>
                        <a:pt x="19592" y="63203"/>
                        <a:pt x="20943" y="49146"/>
                      </a:cubicBezTo>
                      <a:cubicBezTo>
                        <a:pt x="22427" y="33930"/>
                        <a:pt x="26250" y="19379"/>
                        <a:pt x="23416" y="4276"/>
                      </a:cubicBezTo>
                      <a:cubicBezTo>
                        <a:pt x="22892" y="1500"/>
                        <a:pt x="20234" y="0"/>
                        <a:pt x="17610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19" name="Google Shape;719;p26"/>
                <p:cNvSpPr/>
                <p:nvPr/>
              </p:nvSpPr>
              <p:spPr>
                <a:xfrm>
                  <a:off x="5429967" y="2807647"/>
                  <a:ext cx="96551" cy="180573"/>
                </a:xfrm>
                <a:custGeom>
                  <a:rect b="b" l="l" r="r" t="t"/>
                  <a:pathLst>
                    <a:path extrusionOk="0" h="125398" w="67049">
                      <a:moveTo>
                        <a:pt x="61364" y="0"/>
                      </a:moveTo>
                      <a:cubicBezTo>
                        <a:pt x="59992" y="0"/>
                        <a:pt x="58632" y="904"/>
                        <a:pt x="58584" y="2720"/>
                      </a:cubicBezTo>
                      <a:cubicBezTo>
                        <a:pt x="57805" y="30643"/>
                        <a:pt x="58775" y="77719"/>
                        <a:pt x="36159" y="98566"/>
                      </a:cubicBezTo>
                      <a:cubicBezTo>
                        <a:pt x="32086" y="102323"/>
                        <a:pt x="28499" y="104063"/>
                        <a:pt x="25625" y="104063"/>
                      </a:cubicBezTo>
                      <a:cubicBezTo>
                        <a:pt x="20701" y="104063"/>
                        <a:pt x="17871" y="98956"/>
                        <a:pt x="18279" y="90140"/>
                      </a:cubicBezTo>
                      <a:cubicBezTo>
                        <a:pt x="18717" y="80591"/>
                        <a:pt x="20048" y="71214"/>
                        <a:pt x="22236" y="61913"/>
                      </a:cubicBezTo>
                      <a:cubicBezTo>
                        <a:pt x="26572" y="43501"/>
                        <a:pt x="35341" y="28037"/>
                        <a:pt x="43025" y="10975"/>
                      </a:cubicBezTo>
                      <a:cubicBezTo>
                        <a:pt x="43011" y="10973"/>
                        <a:pt x="42997" y="10971"/>
                        <a:pt x="42983" y="10969"/>
                      </a:cubicBezTo>
                      <a:lnTo>
                        <a:pt x="42983" y="10969"/>
                      </a:lnTo>
                      <a:lnTo>
                        <a:pt x="43006" y="10937"/>
                      </a:lnTo>
                      <a:cubicBezTo>
                        <a:pt x="46223" y="6506"/>
                        <a:pt x="41489" y="1096"/>
                        <a:pt x="36960" y="1096"/>
                      </a:cubicBezTo>
                      <a:cubicBezTo>
                        <a:pt x="35463" y="1096"/>
                        <a:pt x="33988" y="1688"/>
                        <a:pt x="32830" y="3101"/>
                      </a:cubicBezTo>
                      <a:cubicBezTo>
                        <a:pt x="15883" y="23814"/>
                        <a:pt x="7609" y="52402"/>
                        <a:pt x="4984" y="78727"/>
                      </a:cubicBezTo>
                      <a:cubicBezTo>
                        <a:pt x="3652" y="92099"/>
                        <a:pt x="0" y="121885"/>
                        <a:pt x="19478" y="125157"/>
                      </a:cubicBezTo>
                      <a:cubicBezTo>
                        <a:pt x="20443" y="125320"/>
                        <a:pt x="21397" y="125398"/>
                        <a:pt x="22340" y="125398"/>
                      </a:cubicBezTo>
                      <a:cubicBezTo>
                        <a:pt x="39353" y="125398"/>
                        <a:pt x="52497" y="99932"/>
                        <a:pt x="57291" y="86830"/>
                      </a:cubicBezTo>
                      <a:cubicBezTo>
                        <a:pt x="67049" y="60182"/>
                        <a:pt x="65755" y="30509"/>
                        <a:pt x="64215" y="2701"/>
                      </a:cubicBezTo>
                      <a:cubicBezTo>
                        <a:pt x="64119" y="904"/>
                        <a:pt x="62736" y="0"/>
                        <a:pt x="61364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20" name="Google Shape;720;p26"/>
                <p:cNvSpPr/>
                <p:nvPr/>
              </p:nvSpPr>
              <p:spPr>
                <a:xfrm>
                  <a:off x="5619455" y="3141638"/>
                  <a:ext cx="150340" cy="213261"/>
                </a:xfrm>
                <a:custGeom>
                  <a:rect b="b" l="l" r="r" t="t"/>
                  <a:pathLst>
                    <a:path extrusionOk="0" h="148098" w="104403">
                      <a:moveTo>
                        <a:pt x="44934" y="1"/>
                      </a:moveTo>
                      <a:cubicBezTo>
                        <a:pt x="43457" y="1"/>
                        <a:pt x="42082" y="1446"/>
                        <a:pt x="43023" y="3197"/>
                      </a:cubicBezTo>
                      <a:cubicBezTo>
                        <a:pt x="60027" y="34657"/>
                        <a:pt x="75054" y="70378"/>
                        <a:pt x="81635" y="105757"/>
                      </a:cubicBezTo>
                      <a:cubicBezTo>
                        <a:pt x="82871" y="110683"/>
                        <a:pt x="83499" y="115686"/>
                        <a:pt x="83575" y="120783"/>
                      </a:cubicBezTo>
                      <a:cubicBezTo>
                        <a:pt x="74692" y="121107"/>
                        <a:pt x="65771" y="121430"/>
                        <a:pt x="56870" y="121734"/>
                      </a:cubicBezTo>
                      <a:cubicBezTo>
                        <a:pt x="49604" y="118919"/>
                        <a:pt x="40264" y="102124"/>
                        <a:pt x="36156" y="95828"/>
                      </a:cubicBezTo>
                      <a:cubicBezTo>
                        <a:pt x="25048" y="78747"/>
                        <a:pt x="19437" y="60145"/>
                        <a:pt x="12779" y="41181"/>
                      </a:cubicBezTo>
                      <a:cubicBezTo>
                        <a:pt x="11777" y="38333"/>
                        <a:pt x="8881" y="36882"/>
                        <a:pt x="6146" y="36882"/>
                      </a:cubicBezTo>
                      <a:cubicBezTo>
                        <a:pt x="2964" y="36882"/>
                        <a:pt x="1" y="38846"/>
                        <a:pt x="492" y="42855"/>
                      </a:cubicBezTo>
                      <a:cubicBezTo>
                        <a:pt x="3358" y="66203"/>
                        <a:pt x="36112" y="148098"/>
                        <a:pt x="72158" y="148098"/>
                      </a:cubicBezTo>
                      <a:cubicBezTo>
                        <a:pt x="77255" y="148098"/>
                        <a:pt x="82417" y="146461"/>
                        <a:pt x="87569" y="142790"/>
                      </a:cubicBezTo>
                      <a:cubicBezTo>
                        <a:pt x="104403" y="130807"/>
                        <a:pt x="95710" y="105015"/>
                        <a:pt x="91164" y="89304"/>
                      </a:cubicBezTo>
                      <a:cubicBezTo>
                        <a:pt x="81730" y="56759"/>
                        <a:pt x="66722" y="28342"/>
                        <a:pt x="46808" y="1010"/>
                      </a:cubicBezTo>
                      <a:cubicBezTo>
                        <a:pt x="46301" y="301"/>
                        <a:pt x="45607" y="1"/>
                        <a:pt x="44934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21" name="Google Shape;721;p26"/>
                <p:cNvSpPr/>
                <p:nvPr/>
              </p:nvSpPr>
              <p:spPr>
                <a:xfrm>
                  <a:off x="5181321" y="1917941"/>
                  <a:ext cx="357084" cy="357084"/>
                </a:xfrm>
                <a:custGeom>
                  <a:rect b="b" l="l" r="r" t="t"/>
                  <a:pathLst>
                    <a:path extrusionOk="0" h="247975" w="247975">
                      <a:moveTo>
                        <a:pt x="123997" y="1"/>
                      </a:moveTo>
                      <a:cubicBezTo>
                        <a:pt x="91110" y="1"/>
                        <a:pt x="59573" y="13068"/>
                        <a:pt x="36311" y="36311"/>
                      </a:cubicBezTo>
                      <a:cubicBezTo>
                        <a:pt x="13067" y="59574"/>
                        <a:pt x="0" y="91110"/>
                        <a:pt x="0" y="123997"/>
                      </a:cubicBezTo>
                      <a:cubicBezTo>
                        <a:pt x="0" y="156884"/>
                        <a:pt x="13067" y="188420"/>
                        <a:pt x="36311" y="211664"/>
                      </a:cubicBezTo>
                      <a:cubicBezTo>
                        <a:pt x="59573" y="234926"/>
                        <a:pt x="91110" y="247974"/>
                        <a:pt x="123997" y="247974"/>
                      </a:cubicBezTo>
                      <a:cubicBezTo>
                        <a:pt x="156865" y="247974"/>
                        <a:pt x="188421" y="234926"/>
                        <a:pt x="211664" y="211664"/>
                      </a:cubicBezTo>
                      <a:cubicBezTo>
                        <a:pt x="234907" y="188420"/>
                        <a:pt x="247975" y="156884"/>
                        <a:pt x="247975" y="123997"/>
                      </a:cubicBezTo>
                      <a:cubicBezTo>
                        <a:pt x="247975" y="91110"/>
                        <a:pt x="234907" y="59574"/>
                        <a:pt x="211664" y="36311"/>
                      </a:cubicBezTo>
                      <a:cubicBezTo>
                        <a:pt x="188421" y="13068"/>
                        <a:pt x="156865" y="1"/>
                        <a:pt x="123997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22" name="Google Shape;722;p26"/>
                <p:cNvSpPr/>
                <p:nvPr/>
              </p:nvSpPr>
              <p:spPr>
                <a:xfrm>
                  <a:off x="5237414" y="1804399"/>
                  <a:ext cx="138348" cy="157092"/>
                </a:xfrm>
                <a:custGeom>
                  <a:rect b="b" l="l" r="r" t="t"/>
                  <a:pathLst>
                    <a:path extrusionOk="0" h="109092" w="96075">
                      <a:moveTo>
                        <a:pt x="48149" y="0"/>
                      </a:moveTo>
                      <a:cubicBezTo>
                        <a:pt x="36631" y="0"/>
                        <a:pt x="24908" y="5290"/>
                        <a:pt x="18204" y="14577"/>
                      </a:cubicBezTo>
                      <a:cubicBezTo>
                        <a:pt x="1" y="40674"/>
                        <a:pt x="2493" y="72876"/>
                        <a:pt x="5555" y="102073"/>
                      </a:cubicBezTo>
                      <a:cubicBezTo>
                        <a:pt x="14515" y="79757"/>
                        <a:pt x="19281" y="19966"/>
                        <a:pt x="48095" y="19966"/>
                      </a:cubicBezTo>
                      <a:cubicBezTo>
                        <a:pt x="48579" y="19966"/>
                        <a:pt x="49071" y="19983"/>
                        <a:pt x="49569" y="20017"/>
                      </a:cubicBezTo>
                      <a:cubicBezTo>
                        <a:pt x="75704" y="24582"/>
                        <a:pt x="80193" y="86019"/>
                        <a:pt x="84206" y="109092"/>
                      </a:cubicBezTo>
                      <a:cubicBezTo>
                        <a:pt x="92841" y="77403"/>
                        <a:pt x="96075" y="32438"/>
                        <a:pt x="69484" y="7540"/>
                      </a:cubicBezTo>
                      <a:cubicBezTo>
                        <a:pt x="63518" y="2383"/>
                        <a:pt x="55879" y="0"/>
                        <a:pt x="48149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23" name="Google Shape;723;p26"/>
                <p:cNvSpPr/>
                <p:nvPr/>
              </p:nvSpPr>
              <p:spPr>
                <a:xfrm>
                  <a:off x="4677810" y="1749027"/>
                  <a:ext cx="140046" cy="136266"/>
                </a:xfrm>
                <a:custGeom>
                  <a:rect b="b" l="l" r="r" t="t"/>
                  <a:pathLst>
                    <a:path extrusionOk="0" h="94629" w="97254">
                      <a:moveTo>
                        <a:pt x="51109" y="0"/>
                      </a:moveTo>
                      <a:cubicBezTo>
                        <a:pt x="6049" y="704"/>
                        <a:pt x="0" y="57101"/>
                        <a:pt x="5954" y="90863"/>
                      </a:cubicBezTo>
                      <a:cubicBezTo>
                        <a:pt x="15236" y="67759"/>
                        <a:pt x="20953" y="20185"/>
                        <a:pt x="50790" y="20185"/>
                      </a:cubicBezTo>
                      <a:cubicBezTo>
                        <a:pt x="51461" y="20185"/>
                        <a:pt x="52144" y="20209"/>
                        <a:pt x="52840" y="20258"/>
                      </a:cubicBezTo>
                      <a:cubicBezTo>
                        <a:pt x="63206" y="24975"/>
                        <a:pt x="68190" y="37129"/>
                        <a:pt x="73249" y="47552"/>
                      </a:cubicBezTo>
                      <a:cubicBezTo>
                        <a:pt x="79469" y="62046"/>
                        <a:pt x="83825" y="77700"/>
                        <a:pt x="86735" y="94629"/>
                      </a:cubicBezTo>
                      <a:cubicBezTo>
                        <a:pt x="97254" y="66174"/>
                        <a:pt x="89360" y="3139"/>
                        <a:pt x="51109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24" name="Google Shape;724;p26"/>
                <p:cNvSpPr/>
                <p:nvPr/>
              </p:nvSpPr>
              <p:spPr>
                <a:xfrm>
                  <a:off x="5354947" y="1903626"/>
                  <a:ext cx="88305" cy="43381"/>
                </a:xfrm>
                <a:custGeom>
                  <a:rect b="b" l="l" r="r" t="t"/>
                  <a:pathLst>
                    <a:path extrusionOk="0" h="30126" w="61323">
                      <a:moveTo>
                        <a:pt x="25978" y="0"/>
                      </a:moveTo>
                      <a:cubicBezTo>
                        <a:pt x="17196" y="0"/>
                        <a:pt x="8779" y="2846"/>
                        <a:pt x="2928" y="10018"/>
                      </a:cubicBezTo>
                      <a:cubicBezTo>
                        <a:pt x="1" y="13617"/>
                        <a:pt x="2141" y="19088"/>
                        <a:pt x="6652" y="19088"/>
                      </a:cubicBezTo>
                      <a:cubicBezTo>
                        <a:pt x="7123" y="19088"/>
                        <a:pt x="7620" y="19028"/>
                        <a:pt x="8140" y="18900"/>
                      </a:cubicBezTo>
                      <a:cubicBezTo>
                        <a:pt x="12145" y="17904"/>
                        <a:pt x="16467" y="17152"/>
                        <a:pt x="20732" y="17152"/>
                      </a:cubicBezTo>
                      <a:cubicBezTo>
                        <a:pt x="24286" y="17152"/>
                        <a:pt x="27801" y="17674"/>
                        <a:pt x="31060" y="19014"/>
                      </a:cubicBezTo>
                      <a:cubicBezTo>
                        <a:pt x="38440" y="22058"/>
                        <a:pt x="42187" y="29343"/>
                        <a:pt x="50557" y="30104"/>
                      </a:cubicBezTo>
                      <a:cubicBezTo>
                        <a:pt x="50713" y="30118"/>
                        <a:pt x="50870" y="30125"/>
                        <a:pt x="51028" y="30125"/>
                      </a:cubicBezTo>
                      <a:cubicBezTo>
                        <a:pt x="54157" y="30125"/>
                        <a:pt x="57364" y="27311"/>
                        <a:pt x="58089" y="24359"/>
                      </a:cubicBezTo>
                      <a:cubicBezTo>
                        <a:pt x="61322" y="11159"/>
                        <a:pt x="45763" y="3113"/>
                        <a:pt x="34959" y="926"/>
                      </a:cubicBezTo>
                      <a:cubicBezTo>
                        <a:pt x="31981" y="328"/>
                        <a:pt x="28959" y="0"/>
                        <a:pt x="25978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25" name="Google Shape;725;p26"/>
                <p:cNvSpPr/>
                <p:nvPr/>
              </p:nvSpPr>
              <p:spPr>
                <a:xfrm>
                  <a:off x="5360464" y="1849316"/>
                  <a:ext cx="78836" cy="38940"/>
                </a:xfrm>
                <a:custGeom>
                  <a:rect b="b" l="l" r="r" t="t"/>
                  <a:pathLst>
                    <a:path extrusionOk="0" h="27042" w="54747">
                      <a:moveTo>
                        <a:pt x="34742" y="1"/>
                      </a:moveTo>
                      <a:cubicBezTo>
                        <a:pt x="19108" y="1"/>
                        <a:pt x="4249" y="8237"/>
                        <a:pt x="315" y="24679"/>
                      </a:cubicBezTo>
                      <a:cubicBezTo>
                        <a:pt x="0" y="25979"/>
                        <a:pt x="1052" y="27042"/>
                        <a:pt x="2178" y="27042"/>
                      </a:cubicBezTo>
                      <a:cubicBezTo>
                        <a:pt x="2617" y="27042"/>
                        <a:pt x="3068" y="26880"/>
                        <a:pt x="3453" y="26505"/>
                      </a:cubicBezTo>
                      <a:cubicBezTo>
                        <a:pt x="10727" y="19344"/>
                        <a:pt x="21010" y="14544"/>
                        <a:pt x="31212" y="14544"/>
                      </a:cubicBezTo>
                      <a:cubicBezTo>
                        <a:pt x="34776" y="14544"/>
                        <a:pt x="38330" y="15130"/>
                        <a:pt x="41742" y="16405"/>
                      </a:cubicBezTo>
                      <a:cubicBezTo>
                        <a:pt x="42649" y="16745"/>
                        <a:pt x="43511" y="16899"/>
                        <a:pt x="44321" y="16899"/>
                      </a:cubicBezTo>
                      <a:cubicBezTo>
                        <a:pt x="51814" y="16899"/>
                        <a:pt x="54747" y="3664"/>
                        <a:pt x="45889" y="1398"/>
                      </a:cubicBezTo>
                      <a:cubicBezTo>
                        <a:pt x="42220" y="466"/>
                        <a:pt x="38459" y="1"/>
                        <a:pt x="34742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26" name="Google Shape;726;p26"/>
                <p:cNvSpPr/>
                <p:nvPr/>
              </p:nvSpPr>
              <p:spPr>
                <a:xfrm>
                  <a:off x="4602530" y="1826010"/>
                  <a:ext cx="81465" cy="30397"/>
                </a:xfrm>
                <a:custGeom>
                  <a:rect b="b" l="l" r="r" t="t"/>
                  <a:pathLst>
                    <a:path extrusionOk="0" h="21109" w="56573">
                      <a:moveTo>
                        <a:pt x="25752" y="0"/>
                      </a:moveTo>
                      <a:cubicBezTo>
                        <a:pt x="19603" y="0"/>
                        <a:pt x="13617" y="1039"/>
                        <a:pt x="8968" y="2823"/>
                      </a:cubicBezTo>
                      <a:cubicBezTo>
                        <a:pt x="0" y="6277"/>
                        <a:pt x="2541" y="19702"/>
                        <a:pt x="10462" y="19702"/>
                      </a:cubicBezTo>
                      <a:cubicBezTo>
                        <a:pt x="11395" y="19702"/>
                        <a:pt x="12403" y="19516"/>
                        <a:pt x="13476" y="19105"/>
                      </a:cubicBezTo>
                      <a:cubicBezTo>
                        <a:pt x="18566" y="17154"/>
                        <a:pt x="23929" y="16254"/>
                        <a:pt x="29340" y="16254"/>
                      </a:cubicBezTo>
                      <a:cubicBezTo>
                        <a:pt x="31632" y="16254"/>
                        <a:pt x="33932" y="16416"/>
                        <a:pt x="36225" y="16727"/>
                      </a:cubicBezTo>
                      <a:cubicBezTo>
                        <a:pt x="42825" y="17621"/>
                        <a:pt x="48569" y="20398"/>
                        <a:pt x="55264" y="21102"/>
                      </a:cubicBezTo>
                      <a:cubicBezTo>
                        <a:pt x="55306" y="21106"/>
                        <a:pt x="55347" y="21108"/>
                        <a:pt x="55387" y="21108"/>
                      </a:cubicBezTo>
                      <a:cubicBezTo>
                        <a:pt x="56213" y="21108"/>
                        <a:pt x="56572" y="20195"/>
                        <a:pt x="56482" y="19523"/>
                      </a:cubicBezTo>
                      <a:cubicBezTo>
                        <a:pt x="54553" y="5363"/>
                        <a:pt x="39728" y="0"/>
                        <a:pt x="25752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27" name="Google Shape;727;p26"/>
                <p:cNvSpPr/>
                <p:nvPr/>
              </p:nvSpPr>
              <p:spPr>
                <a:xfrm>
                  <a:off x="4622278" y="1770151"/>
                  <a:ext cx="74022" cy="56068"/>
                </a:xfrm>
                <a:custGeom>
                  <a:rect b="b" l="l" r="r" t="t"/>
                  <a:pathLst>
                    <a:path extrusionOk="0" h="38936" w="51404">
                      <a:moveTo>
                        <a:pt x="12038" y="0"/>
                      </a:moveTo>
                      <a:cubicBezTo>
                        <a:pt x="3081" y="0"/>
                        <a:pt x="0" y="12544"/>
                        <a:pt x="9424" y="15841"/>
                      </a:cubicBezTo>
                      <a:cubicBezTo>
                        <a:pt x="16576" y="18333"/>
                        <a:pt x="23404" y="20273"/>
                        <a:pt x="29662" y="24762"/>
                      </a:cubicBezTo>
                      <a:cubicBezTo>
                        <a:pt x="35559" y="28965"/>
                        <a:pt x="38983" y="35508"/>
                        <a:pt x="45469" y="38590"/>
                      </a:cubicBezTo>
                      <a:cubicBezTo>
                        <a:pt x="45949" y="38816"/>
                        <a:pt x="46522" y="38936"/>
                        <a:pt x="47099" y="38936"/>
                      </a:cubicBezTo>
                      <a:cubicBezTo>
                        <a:pt x="48463" y="38936"/>
                        <a:pt x="49850" y="38263"/>
                        <a:pt x="50091" y="36726"/>
                      </a:cubicBezTo>
                      <a:cubicBezTo>
                        <a:pt x="51403" y="27824"/>
                        <a:pt x="44974" y="20577"/>
                        <a:pt x="38868" y="14566"/>
                      </a:cubicBezTo>
                      <a:cubicBezTo>
                        <a:pt x="32116" y="7928"/>
                        <a:pt x="23214" y="1746"/>
                        <a:pt x="13761" y="149"/>
                      </a:cubicBezTo>
                      <a:cubicBezTo>
                        <a:pt x="13165" y="48"/>
                        <a:pt x="12590" y="0"/>
                        <a:pt x="12038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728" name="Google Shape;728;p26"/>
              <p:cNvGrpSpPr/>
              <p:nvPr/>
            </p:nvGrpSpPr>
            <p:grpSpPr>
              <a:xfrm>
                <a:off x="2139694" y="4134940"/>
                <a:ext cx="1234000" cy="300443"/>
                <a:chOff x="2564761" y="3032170"/>
                <a:chExt cx="2922784" cy="711612"/>
              </a:xfrm>
            </p:grpSpPr>
            <p:sp>
              <p:nvSpPr>
                <p:cNvPr id="729" name="Google Shape;729;p26"/>
                <p:cNvSpPr/>
                <p:nvPr/>
              </p:nvSpPr>
              <p:spPr>
                <a:xfrm>
                  <a:off x="2564761" y="3036569"/>
                  <a:ext cx="2922784" cy="707213"/>
                </a:xfrm>
                <a:custGeom>
                  <a:rect b="b" l="l" r="r" t="t"/>
                  <a:pathLst>
                    <a:path extrusionOk="0" h="801374" w="3311937">
                      <a:moveTo>
                        <a:pt x="2247908" y="0"/>
                      </a:moveTo>
                      <a:cubicBezTo>
                        <a:pt x="2246024" y="0"/>
                        <a:pt x="2244128" y="157"/>
                        <a:pt x="2242238" y="477"/>
                      </a:cubicBezTo>
                      <a:lnTo>
                        <a:pt x="2022582" y="37595"/>
                      </a:lnTo>
                      <a:cubicBezTo>
                        <a:pt x="2020742" y="37902"/>
                        <a:pt x="2018903" y="38069"/>
                        <a:pt x="2017077" y="38069"/>
                      </a:cubicBezTo>
                      <a:cubicBezTo>
                        <a:pt x="2016784" y="38069"/>
                        <a:pt x="2016492" y="38064"/>
                        <a:pt x="2016200" y="38056"/>
                      </a:cubicBezTo>
                      <a:lnTo>
                        <a:pt x="1766811" y="32574"/>
                      </a:lnTo>
                      <a:cubicBezTo>
                        <a:pt x="1766533" y="32567"/>
                        <a:pt x="1766254" y="32563"/>
                        <a:pt x="1765975" y="32563"/>
                      </a:cubicBezTo>
                      <a:cubicBezTo>
                        <a:pt x="1759589" y="32563"/>
                        <a:pt x="1753332" y="34396"/>
                        <a:pt x="1747959" y="37804"/>
                      </a:cubicBezTo>
                      <a:lnTo>
                        <a:pt x="1605511" y="127839"/>
                      </a:lnTo>
                      <a:cubicBezTo>
                        <a:pt x="1599940" y="131365"/>
                        <a:pt x="1593655" y="133090"/>
                        <a:pt x="1587408" y="133090"/>
                      </a:cubicBezTo>
                      <a:cubicBezTo>
                        <a:pt x="1578829" y="133090"/>
                        <a:pt x="1570321" y="129837"/>
                        <a:pt x="1563832" y="123529"/>
                      </a:cubicBezTo>
                      <a:lnTo>
                        <a:pt x="1517486" y="78647"/>
                      </a:lnTo>
                      <a:cubicBezTo>
                        <a:pt x="1513510" y="74797"/>
                        <a:pt x="1508635" y="71973"/>
                        <a:pt x="1503299" y="70445"/>
                      </a:cubicBezTo>
                      <a:lnTo>
                        <a:pt x="1396903" y="39709"/>
                      </a:lnTo>
                      <a:cubicBezTo>
                        <a:pt x="1393861" y="38824"/>
                        <a:pt x="1390714" y="38388"/>
                        <a:pt x="1387552" y="38388"/>
                      </a:cubicBezTo>
                      <a:cubicBezTo>
                        <a:pt x="1386973" y="38388"/>
                        <a:pt x="1386393" y="38403"/>
                        <a:pt x="1385813" y="38432"/>
                      </a:cubicBezTo>
                      <a:lnTo>
                        <a:pt x="592390" y="77936"/>
                      </a:lnTo>
                      <a:cubicBezTo>
                        <a:pt x="584313" y="78334"/>
                        <a:pt x="576655" y="81619"/>
                        <a:pt x="570755" y="87205"/>
                      </a:cubicBezTo>
                      <a:lnTo>
                        <a:pt x="362670" y="284347"/>
                      </a:lnTo>
                      <a:cubicBezTo>
                        <a:pt x="361163" y="285791"/>
                        <a:pt x="359782" y="287381"/>
                        <a:pt x="358527" y="289076"/>
                      </a:cubicBezTo>
                      <a:lnTo>
                        <a:pt x="137092" y="595042"/>
                      </a:lnTo>
                      <a:cubicBezTo>
                        <a:pt x="132782" y="601005"/>
                        <a:pt x="126630" y="605399"/>
                        <a:pt x="119600" y="607575"/>
                      </a:cubicBezTo>
                      <a:lnTo>
                        <a:pt x="32600" y="634358"/>
                      </a:lnTo>
                      <a:cubicBezTo>
                        <a:pt x="4834" y="642895"/>
                        <a:pt x="1" y="680180"/>
                        <a:pt x="24649" y="695538"/>
                      </a:cubicBezTo>
                      <a:lnTo>
                        <a:pt x="120353" y="755129"/>
                      </a:lnTo>
                      <a:cubicBezTo>
                        <a:pt x="125763" y="758504"/>
                        <a:pt x="131970" y="760259"/>
                        <a:pt x="138263" y="760259"/>
                      </a:cubicBezTo>
                      <a:cubicBezTo>
                        <a:pt x="140124" y="760259"/>
                        <a:pt x="141993" y="760105"/>
                        <a:pt x="143850" y="759795"/>
                      </a:cubicBezTo>
                      <a:lnTo>
                        <a:pt x="388468" y="719077"/>
                      </a:lnTo>
                      <a:cubicBezTo>
                        <a:pt x="390310" y="718776"/>
                        <a:pt x="392176" y="718607"/>
                        <a:pt x="394039" y="718607"/>
                      </a:cubicBezTo>
                      <a:cubicBezTo>
                        <a:pt x="394631" y="718607"/>
                        <a:pt x="395222" y="718624"/>
                        <a:pt x="395813" y="718659"/>
                      </a:cubicBezTo>
                      <a:lnTo>
                        <a:pt x="855504" y="742930"/>
                      </a:lnTo>
                      <a:lnTo>
                        <a:pt x="1656963" y="761887"/>
                      </a:lnTo>
                      <a:lnTo>
                        <a:pt x="2283520" y="801307"/>
                      </a:lnTo>
                      <a:cubicBezTo>
                        <a:pt x="2284220" y="801351"/>
                        <a:pt x="2284919" y="801373"/>
                        <a:pt x="2285617" y="801373"/>
                      </a:cubicBezTo>
                      <a:cubicBezTo>
                        <a:pt x="2288549" y="801373"/>
                        <a:pt x="2291456" y="800988"/>
                        <a:pt x="2294296" y="800261"/>
                      </a:cubicBezTo>
                      <a:lnTo>
                        <a:pt x="2785938" y="670556"/>
                      </a:lnTo>
                      <a:cubicBezTo>
                        <a:pt x="2788512" y="669865"/>
                        <a:pt x="2791148" y="669509"/>
                        <a:pt x="2793784" y="669447"/>
                      </a:cubicBezTo>
                      <a:lnTo>
                        <a:pt x="3267265" y="658252"/>
                      </a:lnTo>
                      <a:cubicBezTo>
                        <a:pt x="3297918" y="657499"/>
                        <a:pt x="3311937" y="619711"/>
                        <a:pt x="3289193" y="599185"/>
                      </a:cubicBezTo>
                      <a:lnTo>
                        <a:pt x="2747606" y="110430"/>
                      </a:lnTo>
                      <a:cubicBezTo>
                        <a:pt x="2741371" y="104802"/>
                        <a:pt x="2733273" y="101684"/>
                        <a:pt x="2724904" y="101684"/>
                      </a:cubicBezTo>
                      <a:lnTo>
                        <a:pt x="2384100" y="101684"/>
                      </a:lnTo>
                      <a:cubicBezTo>
                        <a:pt x="2375563" y="101684"/>
                        <a:pt x="2367319" y="98483"/>
                        <a:pt x="2361063" y="92645"/>
                      </a:cubicBezTo>
                      <a:lnTo>
                        <a:pt x="2270945" y="9055"/>
                      </a:lnTo>
                      <a:cubicBezTo>
                        <a:pt x="2264628" y="3183"/>
                        <a:pt x="2256391" y="0"/>
                        <a:pt x="2247908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30" name="Google Shape;730;p26"/>
                <p:cNvSpPr/>
                <p:nvPr/>
              </p:nvSpPr>
              <p:spPr>
                <a:xfrm>
                  <a:off x="4555760" y="3032170"/>
                  <a:ext cx="493424" cy="467888"/>
                </a:xfrm>
                <a:custGeom>
                  <a:rect b="b" l="l" r="r" t="t"/>
                  <a:pathLst>
                    <a:path extrusionOk="0" h="530185" w="559121">
                      <a:moveTo>
                        <a:pt x="5189" y="1"/>
                      </a:moveTo>
                      <a:lnTo>
                        <a:pt x="0" y="5483"/>
                      </a:lnTo>
                      <a:lnTo>
                        <a:pt x="553932" y="530184"/>
                      </a:lnTo>
                      <a:lnTo>
                        <a:pt x="559121" y="524702"/>
                      </a:lnTo>
                      <a:lnTo>
                        <a:pt x="5189" y="1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31" name="Google Shape;731;p26"/>
                <p:cNvSpPr/>
                <p:nvPr/>
              </p:nvSpPr>
              <p:spPr>
                <a:xfrm>
                  <a:off x="4111637" y="3064429"/>
                  <a:ext cx="591400" cy="540344"/>
                </a:xfrm>
                <a:custGeom>
                  <a:rect b="b" l="l" r="r" t="t"/>
                  <a:pathLst>
                    <a:path extrusionOk="0" h="612288" w="670142">
                      <a:moveTo>
                        <a:pt x="7386" y="0"/>
                      </a:moveTo>
                      <a:lnTo>
                        <a:pt x="0" y="1653"/>
                      </a:lnTo>
                      <a:lnTo>
                        <a:pt x="60240" y="272781"/>
                      </a:lnTo>
                      <a:lnTo>
                        <a:pt x="314796" y="311093"/>
                      </a:lnTo>
                      <a:lnTo>
                        <a:pt x="665204" y="612288"/>
                      </a:lnTo>
                      <a:lnTo>
                        <a:pt x="670142" y="606555"/>
                      </a:lnTo>
                      <a:lnTo>
                        <a:pt x="318918" y="304627"/>
                      </a:lnTo>
                      <a:lnTo>
                        <a:pt x="318102" y="303916"/>
                      </a:lnTo>
                      <a:lnTo>
                        <a:pt x="66496" y="266065"/>
                      </a:lnTo>
                      <a:lnTo>
                        <a:pt x="7386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32" name="Google Shape;732;p26"/>
                <p:cNvSpPr/>
                <p:nvPr/>
              </p:nvSpPr>
              <p:spPr>
                <a:xfrm>
                  <a:off x="3958358" y="3161647"/>
                  <a:ext cx="102464" cy="441612"/>
                </a:xfrm>
                <a:custGeom>
                  <a:rect b="b" l="l" r="r" t="t"/>
                  <a:pathLst>
                    <a:path extrusionOk="0" h="500410" w="116106">
                      <a:moveTo>
                        <a:pt x="7533" y="0"/>
                      </a:moveTo>
                      <a:lnTo>
                        <a:pt x="1" y="795"/>
                      </a:lnTo>
                      <a:lnTo>
                        <a:pt x="25716" y="247317"/>
                      </a:lnTo>
                      <a:lnTo>
                        <a:pt x="108908" y="500409"/>
                      </a:lnTo>
                      <a:lnTo>
                        <a:pt x="116106" y="498066"/>
                      </a:lnTo>
                      <a:lnTo>
                        <a:pt x="33185" y="246125"/>
                      </a:lnTo>
                      <a:lnTo>
                        <a:pt x="7533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33" name="Google Shape;733;p26"/>
                <p:cNvSpPr/>
                <p:nvPr/>
              </p:nvSpPr>
              <p:spPr>
                <a:xfrm>
                  <a:off x="3383743" y="3090667"/>
                  <a:ext cx="485208" cy="491135"/>
                </a:xfrm>
                <a:custGeom>
                  <a:rect b="b" l="l" r="r" t="t"/>
                  <a:pathLst>
                    <a:path extrusionOk="0" h="556527" w="549811">
                      <a:moveTo>
                        <a:pt x="542383" y="1"/>
                      </a:moveTo>
                      <a:lnTo>
                        <a:pt x="497313" y="217146"/>
                      </a:lnTo>
                      <a:lnTo>
                        <a:pt x="1" y="550250"/>
                      </a:lnTo>
                      <a:lnTo>
                        <a:pt x="4206" y="556527"/>
                      </a:lnTo>
                      <a:lnTo>
                        <a:pt x="504071" y="221686"/>
                      </a:lnTo>
                      <a:lnTo>
                        <a:pt x="549810" y="1528"/>
                      </a:lnTo>
                      <a:lnTo>
                        <a:pt x="542383" y="1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734" name="Google Shape;734;p26"/>
              <p:cNvGrpSpPr/>
              <p:nvPr/>
            </p:nvGrpSpPr>
            <p:grpSpPr>
              <a:xfrm>
                <a:off x="2519886" y="4024147"/>
                <a:ext cx="192992" cy="213599"/>
                <a:chOff x="4725277" y="2615042"/>
                <a:chExt cx="558264" cy="617874"/>
              </a:xfrm>
            </p:grpSpPr>
            <p:sp>
              <p:nvSpPr>
                <p:cNvPr id="735" name="Google Shape;735;p26"/>
                <p:cNvSpPr/>
                <p:nvPr/>
              </p:nvSpPr>
              <p:spPr>
                <a:xfrm>
                  <a:off x="4725277" y="2615042"/>
                  <a:ext cx="558264" cy="539582"/>
                </a:xfrm>
                <a:custGeom>
                  <a:rect b="b" l="l" r="r" t="t"/>
                  <a:pathLst>
                    <a:path extrusionOk="0" h="374710" w="387683">
                      <a:moveTo>
                        <a:pt x="313445" y="0"/>
                      </a:moveTo>
                      <a:cubicBezTo>
                        <a:pt x="313445" y="0"/>
                        <a:pt x="0" y="238882"/>
                        <a:pt x="102465" y="349887"/>
                      </a:cubicBezTo>
                      <a:cubicBezTo>
                        <a:pt x="118583" y="367352"/>
                        <a:pt x="136689" y="374710"/>
                        <a:pt x="155759" y="374710"/>
                      </a:cubicBezTo>
                      <a:cubicBezTo>
                        <a:pt x="257898" y="374710"/>
                        <a:pt x="387683" y="163617"/>
                        <a:pt x="387683" y="163617"/>
                      </a:cubicBezTo>
                      <a:lnTo>
                        <a:pt x="313445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36" name="Google Shape;736;p26"/>
                <p:cNvSpPr/>
                <p:nvPr/>
              </p:nvSpPr>
              <p:spPr>
                <a:xfrm>
                  <a:off x="4810431" y="2615042"/>
                  <a:ext cx="473109" cy="548482"/>
                </a:xfrm>
                <a:custGeom>
                  <a:rect b="b" l="l" r="r" t="t"/>
                  <a:pathLst>
                    <a:path extrusionOk="0" h="380890" w="328548">
                      <a:moveTo>
                        <a:pt x="254310" y="0"/>
                      </a:moveTo>
                      <a:cubicBezTo>
                        <a:pt x="169781" y="63244"/>
                        <a:pt x="46012" y="166964"/>
                        <a:pt x="19098" y="272073"/>
                      </a:cubicBezTo>
                      <a:cubicBezTo>
                        <a:pt x="9626" y="308593"/>
                        <a:pt x="23511" y="348936"/>
                        <a:pt x="56303" y="369136"/>
                      </a:cubicBezTo>
                      <a:cubicBezTo>
                        <a:pt x="68410" y="377466"/>
                        <a:pt x="81898" y="380890"/>
                        <a:pt x="95599" y="380890"/>
                      </a:cubicBezTo>
                      <a:cubicBezTo>
                        <a:pt x="118252" y="380890"/>
                        <a:pt x="141486" y="371530"/>
                        <a:pt x="160023" y="359512"/>
                      </a:cubicBezTo>
                      <a:cubicBezTo>
                        <a:pt x="204380" y="331266"/>
                        <a:pt x="239283" y="290828"/>
                        <a:pt x="271067" y="249819"/>
                      </a:cubicBezTo>
                      <a:cubicBezTo>
                        <a:pt x="291781" y="222087"/>
                        <a:pt x="311372" y="193594"/>
                        <a:pt x="328548" y="163636"/>
                      </a:cubicBezTo>
                      <a:lnTo>
                        <a:pt x="328548" y="163636"/>
                      </a:lnTo>
                      <a:cubicBezTo>
                        <a:pt x="280539" y="230722"/>
                        <a:pt x="191503" y="351523"/>
                        <a:pt x="108306" y="367348"/>
                      </a:cubicBezTo>
                      <a:cubicBezTo>
                        <a:pt x="104639" y="368067"/>
                        <a:pt x="100980" y="368410"/>
                        <a:pt x="97360" y="368410"/>
                      </a:cubicBezTo>
                      <a:cubicBezTo>
                        <a:pt x="69357" y="368410"/>
                        <a:pt x="43640" y="347893"/>
                        <a:pt x="33972" y="322022"/>
                      </a:cubicBezTo>
                      <a:cubicBezTo>
                        <a:pt x="1" y="223114"/>
                        <a:pt x="185169" y="60220"/>
                        <a:pt x="254310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37" name="Google Shape;737;p26"/>
                <p:cNvSpPr/>
                <p:nvPr/>
              </p:nvSpPr>
              <p:spPr>
                <a:xfrm>
                  <a:off x="4798605" y="3024045"/>
                  <a:ext cx="95943" cy="148965"/>
                </a:xfrm>
                <a:custGeom>
                  <a:rect b="b" l="l" r="r" t="t"/>
                  <a:pathLst>
                    <a:path extrusionOk="0" h="103448" w="66627">
                      <a:moveTo>
                        <a:pt x="53231" y="0"/>
                      </a:moveTo>
                      <a:cubicBezTo>
                        <a:pt x="36588" y="0"/>
                        <a:pt x="1" y="31456"/>
                        <a:pt x="1937" y="72990"/>
                      </a:cubicBezTo>
                      <a:cubicBezTo>
                        <a:pt x="2991" y="95612"/>
                        <a:pt x="12796" y="103447"/>
                        <a:pt x="21358" y="103447"/>
                      </a:cubicBezTo>
                      <a:cubicBezTo>
                        <a:pt x="29952" y="103447"/>
                        <a:pt x="37295" y="95555"/>
                        <a:pt x="33283" y="86799"/>
                      </a:cubicBezTo>
                      <a:cubicBezTo>
                        <a:pt x="26969" y="73085"/>
                        <a:pt x="45780" y="38486"/>
                        <a:pt x="54130" y="24297"/>
                      </a:cubicBezTo>
                      <a:cubicBezTo>
                        <a:pt x="55975" y="21139"/>
                        <a:pt x="58201" y="18210"/>
                        <a:pt x="60502" y="15357"/>
                      </a:cubicBezTo>
                      <a:cubicBezTo>
                        <a:pt x="63431" y="11724"/>
                        <a:pt x="66627" y="5200"/>
                        <a:pt x="57212" y="787"/>
                      </a:cubicBezTo>
                      <a:cubicBezTo>
                        <a:pt x="56076" y="257"/>
                        <a:pt x="54735" y="0"/>
                        <a:pt x="53231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738" name="Google Shape;738;p26"/>
                <p:cNvSpPr/>
                <p:nvPr/>
              </p:nvSpPr>
              <p:spPr>
                <a:xfrm>
                  <a:off x="4848571" y="3076052"/>
                  <a:ext cx="84433" cy="156864"/>
                </a:xfrm>
                <a:custGeom>
                  <a:rect b="b" l="l" r="r" t="t"/>
                  <a:pathLst>
                    <a:path extrusionOk="0" h="108933" w="58634">
                      <a:moveTo>
                        <a:pt x="47008" y="0"/>
                      </a:moveTo>
                      <a:cubicBezTo>
                        <a:pt x="31520" y="0"/>
                        <a:pt x="1" y="41884"/>
                        <a:pt x="12983" y="83874"/>
                      </a:cubicBezTo>
                      <a:cubicBezTo>
                        <a:pt x="18768" y="102566"/>
                        <a:pt x="28110" y="108932"/>
                        <a:pt x="35891" y="108932"/>
                      </a:cubicBezTo>
                      <a:cubicBezTo>
                        <a:pt x="46147" y="108932"/>
                        <a:pt x="53692" y="97870"/>
                        <a:pt x="46802" y="89390"/>
                      </a:cubicBezTo>
                      <a:cubicBezTo>
                        <a:pt x="37254" y="77674"/>
                        <a:pt x="46802" y="39480"/>
                        <a:pt x="51310" y="23655"/>
                      </a:cubicBezTo>
                      <a:cubicBezTo>
                        <a:pt x="52318" y="20136"/>
                        <a:pt x="53745" y="16769"/>
                        <a:pt x="55228" y="13402"/>
                      </a:cubicBezTo>
                      <a:cubicBezTo>
                        <a:pt x="57169" y="9123"/>
                        <a:pt x="58633" y="2028"/>
                        <a:pt x="48419" y="126"/>
                      </a:cubicBezTo>
                      <a:cubicBezTo>
                        <a:pt x="47966" y="42"/>
                        <a:pt x="47495" y="0"/>
                        <a:pt x="47008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739" name="Google Shape;739;p26"/>
            <p:cNvSpPr/>
            <p:nvPr/>
          </p:nvSpPr>
          <p:spPr>
            <a:xfrm>
              <a:off x="2488076" y="3777556"/>
              <a:ext cx="166338" cy="157730"/>
            </a:xfrm>
            <a:custGeom>
              <a:rect b="b" l="l" r="r" t="t"/>
              <a:pathLst>
                <a:path extrusionOk="0" h="530185" w="559121">
                  <a:moveTo>
                    <a:pt x="5189" y="1"/>
                  </a:moveTo>
                  <a:lnTo>
                    <a:pt x="0" y="5483"/>
                  </a:lnTo>
                  <a:lnTo>
                    <a:pt x="553932" y="530184"/>
                  </a:lnTo>
                  <a:lnTo>
                    <a:pt x="559121" y="524702"/>
                  </a:lnTo>
                  <a:lnTo>
                    <a:pt x="518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40" name="Google Shape;740;p26"/>
          <p:cNvSpPr txBox="1"/>
          <p:nvPr>
            <p:ph type="title"/>
          </p:nvPr>
        </p:nvSpPr>
        <p:spPr>
          <a:xfrm>
            <a:off x="2145063" y="1949425"/>
            <a:ext cx="4853700" cy="95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7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solidFill>
          <a:schemeClr val="accent6"/>
        </a:solidFill>
      </p:bgPr>
    </p:bg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four columns">
  <p:cSld name="BLANK_1_1_1_1">
    <p:bg>
      <p:bgPr>
        <a:solidFill>
          <a:schemeClr val="dk2"/>
        </a:solidFill>
      </p:bgPr>
    </p:bg>
    <p:spTree>
      <p:nvGrpSpPr>
        <p:cNvPr id="742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3" name="Google Shape;743;p28"/>
          <p:cNvGrpSpPr/>
          <p:nvPr/>
        </p:nvGrpSpPr>
        <p:grpSpPr>
          <a:xfrm>
            <a:off x="86825" y="2498308"/>
            <a:ext cx="855930" cy="1101382"/>
            <a:chOff x="7838946" y="2070735"/>
            <a:chExt cx="924230" cy="1189141"/>
          </a:xfrm>
        </p:grpSpPr>
        <p:sp>
          <p:nvSpPr>
            <p:cNvPr id="744" name="Google Shape;744;p28"/>
            <p:cNvSpPr/>
            <p:nvPr/>
          </p:nvSpPr>
          <p:spPr>
            <a:xfrm>
              <a:off x="8014241" y="2070735"/>
              <a:ext cx="748935" cy="1160553"/>
            </a:xfrm>
            <a:custGeom>
              <a:rect b="b" l="l" r="r" t="t"/>
              <a:pathLst>
                <a:path extrusionOk="0" h="36222" w="23375">
                  <a:moveTo>
                    <a:pt x="11703" y="0"/>
                  </a:moveTo>
                  <a:cubicBezTo>
                    <a:pt x="11703" y="0"/>
                    <a:pt x="10456" y="2098"/>
                    <a:pt x="8481" y="3374"/>
                  </a:cubicBezTo>
                  <a:cubicBezTo>
                    <a:pt x="6505" y="4681"/>
                    <a:pt x="6049" y="5289"/>
                    <a:pt x="6201" y="6110"/>
                  </a:cubicBezTo>
                  <a:cubicBezTo>
                    <a:pt x="6291" y="6612"/>
                    <a:pt x="6993" y="7018"/>
                    <a:pt x="8041" y="7018"/>
                  </a:cubicBezTo>
                  <a:cubicBezTo>
                    <a:pt x="8770" y="7018"/>
                    <a:pt x="9666" y="6821"/>
                    <a:pt x="10639" y="6323"/>
                  </a:cubicBezTo>
                  <a:lnTo>
                    <a:pt x="10639" y="6323"/>
                  </a:lnTo>
                  <a:cubicBezTo>
                    <a:pt x="10639" y="6323"/>
                    <a:pt x="8997" y="8511"/>
                    <a:pt x="7052" y="9848"/>
                  </a:cubicBezTo>
                  <a:cubicBezTo>
                    <a:pt x="5137" y="11186"/>
                    <a:pt x="2949" y="12736"/>
                    <a:pt x="3709" y="14408"/>
                  </a:cubicBezTo>
                  <a:cubicBezTo>
                    <a:pt x="4211" y="15481"/>
                    <a:pt x="5127" y="15935"/>
                    <a:pt x="6230" y="15935"/>
                  </a:cubicBezTo>
                  <a:cubicBezTo>
                    <a:pt x="7595" y="15935"/>
                    <a:pt x="9248" y="15240"/>
                    <a:pt x="10760" y="14165"/>
                  </a:cubicBezTo>
                  <a:lnTo>
                    <a:pt x="10760" y="14165"/>
                  </a:lnTo>
                  <a:cubicBezTo>
                    <a:pt x="10760" y="14165"/>
                    <a:pt x="8177" y="17417"/>
                    <a:pt x="5532" y="19149"/>
                  </a:cubicBezTo>
                  <a:cubicBezTo>
                    <a:pt x="2918" y="20912"/>
                    <a:pt x="2189" y="21733"/>
                    <a:pt x="2797" y="23496"/>
                  </a:cubicBezTo>
                  <a:cubicBezTo>
                    <a:pt x="3137" y="24517"/>
                    <a:pt x="4502" y="25243"/>
                    <a:pt x="6158" y="25243"/>
                  </a:cubicBezTo>
                  <a:cubicBezTo>
                    <a:pt x="7310" y="25243"/>
                    <a:pt x="8603" y="24891"/>
                    <a:pt x="9788" y="24043"/>
                  </a:cubicBezTo>
                  <a:lnTo>
                    <a:pt x="9788" y="24043"/>
                  </a:lnTo>
                  <a:cubicBezTo>
                    <a:pt x="9787" y="24044"/>
                    <a:pt x="6140" y="27964"/>
                    <a:pt x="3161" y="29758"/>
                  </a:cubicBezTo>
                  <a:cubicBezTo>
                    <a:pt x="61" y="31551"/>
                    <a:pt x="0" y="35441"/>
                    <a:pt x="3800" y="36141"/>
                  </a:cubicBezTo>
                  <a:cubicBezTo>
                    <a:pt x="4116" y="36196"/>
                    <a:pt x="4453" y="36222"/>
                    <a:pt x="4804" y="36222"/>
                  </a:cubicBezTo>
                  <a:cubicBezTo>
                    <a:pt x="7525" y="36222"/>
                    <a:pt x="11056" y="34670"/>
                    <a:pt x="11703" y="33405"/>
                  </a:cubicBezTo>
                  <a:cubicBezTo>
                    <a:pt x="12349" y="34670"/>
                    <a:pt x="15833" y="36222"/>
                    <a:pt x="18564" y="36222"/>
                  </a:cubicBezTo>
                  <a:cubicBezTo>
                    <a:pt x="18916" y="36222"/>
                    <a:pt x="19256" y="36196"/>
                    <a:pt x="19575" y="36141"/>
                  </a:cubicBezTo>
                  <a:cubicBezTo>
                    <a:pt x="23375" y="35441"/>
                    <a:pt x="23314" y="31581"/>
                    <a:pt x="20213" y="29758"/>
                  </a:cubicBezTo>
                  <a:cubicBezTo>
                    <a:pt x="17204" y="27995"/>
                    <a:pt x="13588" y="24044"/>
                    <a:pt x="13587" y="24043"/>
                  </a:cubicBezTo>
                  <a:lnTo>
                    <a:pt x="13587" y="24043"/>
                  </a:lnTo>
                  <a:cubicBezTo>
                    <a:pt x="14760" y="24891"/>
                    <a:pt x="16045" y="25243"/>
                    <a:pt x="17195" y="25243"/>
                  </a:cubicBezTo>
                  <a:cubicBezTo>
                    <a:pt x="18847" y="25243"/>
                    <a:pt x="20220" y="24517"/>
                    <a:pt x="20578" y="23496"/>
                  </a:cubicBezTo>
                  <a:cubicBezTo>
                    <a:pt x="21156" y="21733"/>
                    <a:pt x="20487" y="20912"/>
                    <a:pt x="17843" y="19149"/>
                  </a:cubicBezTo>
                  <a:cubicBezTo>
                    <a:pt x="15229" y="17417"/>
                    <a:pt x="12645" y="14165"/>
                    <a:pt x="12645" y="14165"/>
                  </a:cubicBezTo>
                  <a:lnTo>
                    <a:pt x="12645" y="14165"/>
                  </a:lnTo>
                  <a:cubicBezTo>
                    <a:pt x="14158" y="15240"/>
                    <a:pt x="15810" y="15935"/>
                    <a:pt x="17170" y="15935"/>
                  </a:cubicBezTo>
                  <a:cubicBezTo>
                    <a:pt x="18269" y="15935"/>
                    <a:pt x="19177" y="15481"/>
                    <a:pt x="19666" y="14408"/>
                  </a:cubicBezTo>
                  <a:cubicBezTo>
                    <a:pt x="20426" y="12706"/>
                    <a:pt x="18298" y="11186"/>
                    <a:pt x="16323" y="9848"/>
                  </a:cubicBezTo>
                  <a:cubicBezTo>
                    <a:pt x="14408" y="8511"/>
                    <a:pt x="12767" y="6323"/>
                    <a:pt x="12766" y="6323"/>
                  </a:cubicBezTo>
                  <a:lnTo>
                    <a:pt x="12766" y="6323"/>
                  </a:lnTo>
                  <a:cubicBezTo>
                    <a:pt x="13736" y="6826"/>
                    <a:pt x="14638" y="7027"/>
                    <a:pt x="15373" y="7027"/>
                  </a:cubicBezTo>
                  <a:cubicBezTo>
                    <a:pt x="16411" y="7027"/>
                    <a:pt x="17115" y="6626"/>
                    <a:pt x="17204" y="6110"/>
                  </a:cubicBezTo>
                  <a:cubicBezTo>
                    <a:pt x="17356" y="5289"/>
                    <a:pt x="16900" y="4681"/>
                    <a:pt x="14925" y="3374"/>
                  </a:cubicBezTo>
                  <a:cubicBezTo>
                    <a:pt x="12949" y="2098"/>
                    <a:pt x="11703" y="0"/>
                    <a:pt x="117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5" name="Google Shape;745;p28"/>
            <p:cNvSpPr/>
            <p:nvPr/>
          </p:nvSpPr>
          <p:spPr>
            <a:xfrm>
              <a:off x="8089216" y="2070735"/>
              <a:ext cx="597033" cy="1138509"/>
            </a:xfrm>
            <a:custGeom>
              <a:rect b="b" l="l" r="r" t="t"/>
              <a:pathLst>
                <a:path extrusionOk="0" h="35534" w="18634">
                  <a:moveTo>
                    <a:pt x="9332" y="0"/>
                  </a:moveTo>
                  <a:cubicBezTo>
                    <a:pt x="9332" y="0"/>
                    <a:pt x="8329" y="2067"/>
                    <a:pt x="6779" y="3313"/>
                  </a:cubicBezTo>
                  <a:cubicBezTo>
                    <a:pt x="5229" y="4560"/>
                    <a:pt x="4834" y="5167"/>
                    <a:pt x="4955" y="6019"/>
                  </a:cubicBezTo>
                  <a:cubicBezTo>
                    <a:pt x="5026" y="6499"/>
                    <a:pt x="5587" y="6886"/>
                    <a:pt x="6413" y="6886"/>
                  </a:cubicBezTo>
                  <a:cubicBezTo>
                    <a:pt x="6997" y="6886"/>
                    <a:pt x="7713" y="6692"/>
                    <a:pt x="8481" y="6201"/>
                  </a:cubicBezTo>
                  <a:lnTo>
                    <a:pt x="8481" y="6201"/>
                  </a:lnTo>
                  <a:cubicBezTo>
                    <a:pt x="8481" y="6201"/>
                    <a:pt x="7204" y="8359"/>
                    <a:pt x="5624" y="9666"/>
                  </a:cubicBezTo>
                  <a:cubicBezTo>
                    <a:pt x="4074" y="10943"/>
                    <a:pt x="2372" y="12462"/>
                    <a:pt x="2980" y="14134"/>
                  </a:cubicBezTo>
                  <a:cubicBezTo>
                    <a:pt x="3360" y="15195"/>
                    <a:pt x="4083" y="15642"/>
                    <a:pt x="4960" y="15642"/>
                  </a:cubicBezTo>
                  <a:cubicBezTo>
                    <a:pt x="6043" y="15642"/>
                    <a:pt x="7363" y="14962"/>
                    <a:pt x="8572" y="13921"/>
                  </a:cubicBezTo>
                  <a:lnTo>
                    <a:pt x="8572" y="13921"/>
                  </a:lnTo>
                  <a:cubicBezTo>
                    <a:pt x="8572" y="13922"/>
                    <a:pt x="6505" y="17052"/>
                    <a:pt x="4408" y="18785"/>
                  </a:cubicBezTo>
                  <a:cubicBezTo>
                    <a:pt x="2341" y="20487"/>
                    <a:pt x="1764" y="21277"/>
                    <a:pt x="2250" y="23040"/>
                  </a:cubicBezTo>
                  <a:cubicBezTo>
                    <a:pt x="2536" y="24060"/>
                    <a:pt x="3623" y="24774"/>
                    <a:pt x="4933" y="24774"/>
                  </a:cubicBezTo>
                  <a:cubicBezTo>
                    <a:pt x="5849" y="24774"/>
                    <a:pt x="6874" y="24425"/>
                    <a:pt x="7812" y="23587"/>
                  </a:cubicBezTo>
                  <a:lnTo>
                    <a:pt x="7812" y="23587"/>
                  </a:lnTo>
                  <a:cubicBezTo>
                    <a:pt x="7812" y="23588"/>
                    <a:pt x="4925" y="27478"/>
                    <a:pt x="2524" y="29180"/>
                  </a:cubicBezTo>
                  <a:cubicBezTo>
                    <a:pt x="62" y="30973"/>
                    <a:pt x="1" y="34773"/>
                    <a:pt x="3010" y="35441"/>
                  </a:cubicBezTo>
                  <a:cubicBezTo>
                    <a:pt x="3281" y="35505"/>
                    <a:pt x="3570" y="35534"/>
                    <a:pt x="3871" y="35534"/>
                  </a:cubicBezTo>
                  <a:cubicBezTo>
                    <a:pt x="6038" y="35534"/>
                    <a:pt x="8791" y="34025"/>
                    <a:pt x="9271" y="32797"/>
                  </a:cubicBezTo>
                  <a:cubicBezTo>
                    <a:pt x="9778" y="34025"/>
                    <a:pt x="12512" y="35534"/>
                    <a:pt x="14694" y="35534"/>
                  </a:cubicBezTo>
                  <a:cubicBezTo>
                    <a:pt x="14997" y="35534"/>
                    <a:pt x="15289" y="35505"/>
                    <a:pt x="15563" y="35441"/>
                  </a:cubicBezTo>
                  <a:cubicBezTo>
                    <a:pt x="18633" y="34803"/>
                    <a:pt x="18603" y="30973"/>
                    <a:pt x="16110" y="29180"/>
                  </a:cubicBezTo>
                  <a:cubicBezTo>
                    <a:pt x="13740" y="27478"/>
                    <a:pt x="10852" y="23588"/>
                    <a:pt x="10852" y="23587"/>
                  </a:cubicBezTo>
                  <a:lnTo>
                    <a:pt x="10852" y="23587"/>
                  </a:lnTo>
                  <a:cubicBezTo>
                    <a:pt x="11785" y="24420"/>
                    <a:pt x="12804" y="24765"/>
                    <a:pt x="13714" y="24765"/>
                  </a:cubicBezTo>
                  <a:cubicBezTo>
                    <a:pt x="15028" y="24765"/>
                    <a:pt x="16115" y="24046"/>
                    <a:pt x="16384" y="23040"/>
                  </a:cubicBezTo>
                  <a:cubicBezTo>
                    <a:pt x="16840" y="21308"/>
                    <a:pt x="16323" y="20517"/>
                    <a:pt x="14226" y="18785"/>
                  </a:cubicBezTo>
                  <a:cubicBezTo>
                    <a:pt x="12129" y="17052"/>
                    <a:pt x="10092" y="13922"/>
                    <a:pt x="10092" y="13921"/>
                  </a:cubicBezTo>
                  <a:lnTo>
                    <a:pt x="10092" y="13921"/>
                  </a:lnTo>
                  <a:cubicBezTo>
                    <a:pt x="11284" y="14962"/>
                    <a:pt x="12597" y="15642"/>
                    <a:pt x="13676" y="15642"/>
                  </a:cubicBezTo>
                  <a:cubicBezTo>
                    <a:pt x="14551" y="15642"/>
                    <a:pt x="15274" y="15195"/>
                    <a:pt x="15655" y="14134"/>
                  </a:cubicBezTo>
                  <a:cubicBezTo>
                    <a:pt x="16262" y="12462"/>
                    <a:pt x="14560" y="10943"/>
                    <a:pt x="13010" y="9666"/>
                  </a:cubicBezTo>
                  <a:cubicBezTo>
                    <a:pt x="11460" y="8359"/>
                    <a:pt x="10153" y="6201"/>
                    <a:pt x="10153" y="6201"/>
                  </a:cubicBezTo>
                  <a:lnTo>
                    <a:pt x="10153" y="6201"/>
                  </a:lnTo>
                  <a:cubicBezTo>
                    <a:pt x="10918" y="6703"/>
                    <a:pt x="11636" y="6899"/>
                    <a:pt x="12223" y="6899"/>
                  </a:cubicBezTo>
                  <a:cubicBezTo>
                    <a:pt x="13058" y="6899"/>
                    <a:pt x="13625" y="6501"/>
                    <a:pt x="13679" y="6019"/>
                  </a:cubicBezTo>
                  <a:cubicBezTo>
                    <a:pt x="13800" y="5167"/>
                    <a:pt x="13436" y="4560"/>
                    <a:pt x="11855" y="3313"/>
                  </a:cubicBezTo>
                  <a:cubicBezTo>
                    <a:pt x="10305" y="2067"/>
                    <a:pt x="9332" y="0"/>
                    <a:pt x="93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6" name="Google Shape;746;p28"/>
            <p:cNvSpPr/>
            <p:nvPr/>
          </p:nvSpPr>
          <p:spPr>
            <a:xfrm>
              <a:off x="8359961" y="2123314"/>
              <a:ext cx="58473" cy="1136555"/>
            </a:xfrm>
            <a:custGeom>
              <a:rect b="b" l="l" r="r" t="t"/>
              <a:pathLst>
                <a:path extrusionOk="0" h="35473" w="1825">
                  <a:moveTo>
                    <a:pt x="913" y="1"/>
                  </a:moveTo>
                  <a:lnTo>
                    <a:pt x="1" y="35472"/>
                  </a:lnTo>
                  <a:lnTo>
                    <a:pt x="1824" y="35472"/>
                  </a:lnTo>
                  <a:lnTo>
                    <a:pt x="91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7" name="Google Shape;747;p28"/>
            <p:cNvSpPr/>
            <p:nvPr/>
          </p:nvSpPr>
          <p:spPr>
            <a:xfrm>
              <a:off x="8260635" y="2161315"/>
              <a:ext cx="259075" cy="90577"/>
            </a:xfrm>
            <a:custGeom>
              <a:rect b="b" l="l" r="r" t="t"/>
              <a:pathLst>
                <a:path extrusionOk="0" h="2827" w="8086">
                  <a:moveTo>
                    <a:pt x="4043" y="0"/>
                  </a:moveTo>
                  <a:lnTo>
                    <a:pt x="3891" y="182"/>
                  </a:lnTo>
                  <a:cubicBezTo>
                    <a:pt x="2949" y="1459"/>
                    <a:pt x="1490" y="2280"/>
                    <a:pt x="0" y="2827"/>
                  </a:cubicBezTo>
                  <a:cubicBezTo>
                    <a:pt x="426" y="2796"/>
                    <a:pt x="821" y="2644"/>
                    <a:pt x="1186" y="2523"/>
                  </a:cubicBezTo>
                  <a:cubicBezTo>
                    <a:pt x="2294" y="2154"/>
                    <a:pt x="3322" y="1519"/>
                    <a:pt x="4047" y="594"/>
                  </a:cubicBezTo>
                  <a:lnTo>
                    <a:pt x="4047" y="594"/>
                  </a:lnTo>
                  <a:cubicBezTo>
                    <a:pt x="5054" y="1811"/>
                    <a:pt x="6556" y="2538"/>
                    <a:pt x="8086" y="2827"/>
                  </a:cubicBezTo>
                  <a:cubicBezTo>
                    <a:pt x="6505" y="2219"/>
                    <a:pt x="4985" y="1368"/>
                    <a:pt x="4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8" name="Google Shape;748;p28"/>
            <p:cNvSpPr/>
            <p:nvPr/>
          </p:nvSpPr>
          <p:spPr>
            <a:xfrm>
              <a:off x="8215842" y="2369708"/>
              <a:ext cx="348659" cy="121784"/>
            </a:xfrm>
            <a:custGeom>
              <a:rect b="b" l="l" r="r" t="t"/>
              <a:pathLst>
                <a:path extrusionOk="0" h="3801" w="10882">
                  <a:moveTo>
                    <a:pt x="5441" y="1"/>
                  </a:moveTo>
                  <a:cubicBezTo>
                    <a:pt x="5107" y="548"/>
                    <a:pt x="4681" y="1004"/>
                    <a:pt x="4225" y="1429"/>
                  </a:cubicBezTo>
                  <a:cubicBezTo>
                    <a:pt x="3009" y="2524"/>
                    <a:pt x="1520" y="3283"/>
                    <a:pt x="0" y="3800"/>
                  </a:cubicBezTo>
                  <a:cubicBezTo>
                    <a:pt x="578" y="3709"/>
                    <a:pt x="1064" y="3557"/>
                    <a:pt x="1611" y="3375"/>
                  </a:cubicBezTo>
                  <a:cubicBezTo>
                    <a:pt x="3086" y="2767"/>
                    <a:pt x="4451" y="1940"/>
                    <a:pt x="5444" y="657"/>
                  </a:cubicBezTo>
                  <a:lnTo>
                    <a:pt x="5444" y="657"/>
                  </a:lnTo>
                  <a:cubicBezTo>
                    <a:pt x="6785" y="2334"/>
                    <a:pt x="8805" y="3391"/>
                    <a:pt x="10882" y="3800"/>
                  </a:cubicBezTo>
                  <a:cubicBezTo>
                    <a:pt x="8785" y="3101"/>
                    <a:pt x="6748" y="1916"/>
                    <a:pt x="5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9" name="Google Shape;749;p28"/>
            <p:cNvSpPr/>
            <p:nvPr/>
          </p:nvSpPr>
          <p:spPr>
            <a:xfrm>
              <a:off x="8174926" y="2659934"/>
              <a:ext cx="432444" cy="144180"/>
            </a:xfrm>
            <a:custGeom>
              <a:rect b="b" l="l" r="r" t="t"/>
              <a:pathLst>
                <a:path extrusionOk="0" h="4500" w="13497">
                  <a:moveTo>
                    <a:pt x="6384" y="1"/>
                  </a:moveTo>
                  <a:cubicBezTo>
                    <a:pt x="6420" y="54"/>
                    <a:pt x="6457" y="107"/>
                    <a:pt x="6494" y="159"/>
                  </a:cubicBezTo>
                  <a:lnTo>
                    <a:pt x="6494" y="159"/>
                  </a:lnTo>
                  <a:cubicBezTo>
                    <a:pt x="4883" y="2320"/>
                    <a:pt x="2456" y="3661"/>
                    <a:pt x="1" y="4499"/>
                  </a:cubicBezTo>
                  <a:cubicBezTo>
                    <a:pt x="669" y="4378"/>
                    <a:pt x="1308" y="4134"/>
                    <a:pt x="1976" y="3922"/>
                  </a:cubicBezTo>
                  <a:cubicBezTo>
                    <a:pt x="3844" y="3192"/>
                    <a:pt x="5543" y="2070"/>
                    <a:pt x="6752" y="502"/>
                  </a:cubicBezTo>
                  <a:lnTo>
                    <a:pt x="6752" y="502"/>
                  </a:lnTo>
                  <a:cubicBezTo>
                    <a:pt x="8409" y="2607"/>
                    <a:pt x="10900" y="3907"/>
                    <a:pt x="13496" y="4499"/>
                  </a:cubicBezTo>
                  <a:cubicBezTo>
                    <a:pt x="10999" y="3667"/>
                    <a:pt x="8590" y="2340"/>
                    <a:pt x="6978" y="207"/>
                  </a:cubicBezTo>
                  <a:lnTo>
                    <a:pt x="6978" y="207"/>
                  </a:lnTo>
                  <a:lnTo>
                    <a:pt x="71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0" name="Google Shape;750;p28"/>
            <p:cNvSpPr/>
            <p:nvPr/>
          </p:nvSpPr>
          <p:spPr>
            <a:xfrm>
              <a:off x="8152529" y="2962815"/>
              <a:ext cx="475281" cy="160713"/>
            </a:xfrm>
            <a:custGeom>
              <a:rect b="b" l="l" r="r" t="t"/>
              <a:pathLst>
                <a:path extrusionOk="0" h="5016" w="14834">
                  <a:moveTo>
                    <a:pt x="7387" y="1"/>
                  </a:moveTo>
                  <a:lnTo>
                    <a:pt x="7235" y="213"/>
                  </a:lnTo>
                  <a:cubicBezTo>
                    <a:pt x="5532" y="2584"/>
                    <a:pt x="2797" y="4104"/>
                    <a:pt x="0" y="5016"/>
                  </a:cubicBezTo>
                  <a:cubicBezTo>
                    <a:pt x="2867" y="4395"/>
                    <a:pt x="5620" y="2941"/>
                    <a:pt x="7418" y="625"/>
                  </a:cubicBezTo>
                  <a:lnTo>
                    <a:pt x="7418" y="625"/>
                  </a:lnTo>
                  <a:cubicBezTo>
                    <a:pt x="9245" y="2941"/>
                    <a:pt x="11996" y="4395"/>
                    <a:pt x="14834" y="5016"/>
                  </a:cubicBezTo>
                  <a:cubicBezTo>
                    <a:pt x="12068" y="4104"/>
                    <a:pt x="9332" y="2584"/>
                    <a:pt x="7539" y="213"/>
                  </a:cubicBezTo>
                  <a:lnTo>
                    <a:pt x="738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1" name="Google Shape;751;p28"/>
            <p:cNvSpPr/>
            <p:nvPr/>
          </p:nvSpPr>
          <p:spPr>
            <a:xfrm>
              <a:off x="7838946" y="2349266"/>
              <a:ext cx="571690" cy="890135"/>
            </a:xfrm>
            <a:custGeom>
              <a:rect b="b" l="l" r="r" t="t"/>
              <a:pathLst>
                <a:path extrusionOk="0" h="27782" w="17843">
                  <a:moveTo>
                    <a:pt x="8936" y="0"/>
                  </a:moveTo>
                  <a:cubicBezTo>
                    <a:pt x="8936" y="0"/>
                    <a:pt x="7964" y="1611"/>
                    <a:pt x="6444" y="2584"/>
                  </a:cubicBezTo>
                  <a:cubicBezTo>
                    <a:pt x="4924" y="3587"/>
                    <a:pt x="4590" y="4043"/>
                    <a:pt x="4711" y="4681"/>
                  </a:cubicBezTo>
                  <a:cubicBezTo>
                    <a:pt x="4765" y="5056"/>
                    <a:pt x="5301" y="5358"/>
                    <a:pt x="6104" y="5358"/>
                  </a:cubicBezTo>
                  <a:cubicBezTo>
                    <a:pt x="6668" y="5358"/>
                    <a:pt x="7364" y="5209"/>
                    <a:pt x="8116" y="4833"/>
                  </a:cubicBezTo>
                  <a:lnTo>
                    <a:pt x="8116" y="4833"/>
                  </a:lnTo>
                  <a:cubicBezTo>
                    <a:pt x="8116" y="4833"/>
                    <a:pt x="6869" y="6505"/>
                    <a:pt x="5380" y="7538"/>
                  </a:cubicBezTo>
                  <a:cubicBezTo>
                    <a:pt x="3891" y="8572"/>
                    <a:pt x="2219" y="9727"/>
                    <a:pt x="2827" y="11034"/>
                  </a:cubicBezTo>
                  <a:cubicBezTo>
                    <a:pt x="3212" y="11860"/>
                    <a:pt x="3928" y="12212"/>
                    <a:pt x="4790" y="12212"/>
                  </a:cubicBezTo>
                  <a:cubicBezTo>
                    <a:pt x="5832" y="12212"/>
                    <a:pt x="7089" y="11697"/>
                    <a:pt x="8237" y="10882"/>
                  </a:cubicBezTo>
                  <a:lnTo>
                    <a:pt x="8237" y="10882"/>
                  </a:lnTo>
                  <a:cubicBezTo>
                    <a:pt x="8237" y="10882"/>
                    <a:pt x="6261" y="13344"/>
                    <a:pt x="4255" y="14681"/>
                  </a:cubicBezTo>
                  <a:cubicBezTo>
                    <a:pt x="2219" y="16019"/>
                    <a:pt x="1702" y="16657"/>
                    <a:pt x="2158" y="17995"/>
                  </a:cubicBezTo>
                  <a:cubicBezTo>
                    <a:pt x="2430" y="18773"/>
                    <a:pt x="3500" y="19336"/>
                    <a:pt x="4777" y="19336"/>
                  </a:cubicBezTo>
                  <a:cubicBezTo>
                    <a:pt x="5643" y="19336"/>
                    <a:pt x="6605" y="19077"/>
                    <a:pt x="7477" y="18450"/>
                  </a:cubicBezTo>
                  <a:lnTo>
                    <a:pt x="7477" y="18450"/>
                  </a:lnTo>
                  <a:cubicBezTo>
                    <a:pt x="7477" y="18451"/>
                    <a:pt x="4711" y="21429"/>
                    <a:pt x="2371" y="22797"/>
                  </a:cubicBezTo>
                  <a:cubicBezTo>
                    <a:pt x="30" y="24165"/>
                    <a:pt x="0" y="27174"/>
                    <a:pt x="2888" y="27721"/>
                  </a:cubicBezTo>
                  <a:cubicBezTo>
                    <a:pt x="3127" y="27762"/>
                    <a:pt x="3382" y="27781"/>
                    <a:pt x="3647" y="27781"/>
                  </a:cubicBezTo>
                  <a:cubicBezTo>
                    <a:pt x="5733" y="27781"/>
                    <a:pt x="8420" y="26595"/>
                    <a:pt x="8906" y="25624"/>
                  </a:cubicBezTo>
                  <a:cubicBezTo>
                    <a:pt x="9418" y="26595"/>
                    <a:pt x="12085" y="27781"/>
                    <a:pt x="14166" y="27781"/>
                  </a:cubicBezTo>
                  <a:cubicBezTo>
                    <a:pt x="14430" y="27781"/>
                    <a:pt x="14685" y="27762"/>
                    <a:pt x="14924" y="27721"/>
                  </a:cubicBezTo>
                  <a:cubicBezTo>
                    <a:pt x="17842" y="27174"/>
                    <a:pt x="17782" y="24165"/>
                    <a:pt x="15411" y="22797"/>
                  </a:cubicBezTo>
                  <a:cubicBezTo>
                    <a:pt x="13101" y="21490"/>
                    <a:pt x="10365" y="18451"/>
                    <a:pt x="10365" y="18450"/>
                  </a:cubicBezTo>
                  <a:lnTo>
                    <a:pt x="10365" y="18450"/>
                  </a:lnTo>
                  <a:cubicBezTo>
                    <a:pt x="11269" y="19082"/>
                    <a:pt x="12248" y="19345"/>
                    <a:pt x="13120" y="19345"/>
                  </a:cubicBezTo>
                  <a:cubicBezTo>
                    <a:pt x="14389" y="19345"/>
                    <a:pt x="15432" y="18787"/>
                    <a:pt x="15684" y="17995"/>
                  </a:cubicBezTo>
                  <a:cubicBezTo>
                    <a:pt x="16140" y="16657"/>
                    <a:pt x="15623" y="16019"/>
                    <a:pt x="13587" y="14681"/>
                  </a:cubicBezTo>
                  <a:cubicBezTo>
                    <a:pt x="11581" y="13344"/>
                    <a:pt x="9605" y="10882"/>
                    <a:pt x="9605" y="10882"/>
                  </a:cubicBezTo>
                  <a:lnTo>
                    <a:pt x="9605" y="10882"/>
                  </a:lnTo>
                  <a:cubicBezTo>
                    <a:pt x="10756" y="11700"/>
                    <a:pt x="12018" y="12224"/>
                    <a:pt x="13062" y="12224"/>
                  </a:cubicBezTo>
                  <a:cubicBezTo>
                    <a:pt x="13920" y="12224"/>
                    <a:pt x="14632" y="11870"/>
                    <a:pt x="15016" y="11034"/>
                  </a:cubicBezTo>
                  <a:cubicBezTo>
                    <a:pt x="15623" y="9727"/>
                    <a:pt x="13952" y="8572"/>
                    <a:pt x="12462" y="7538"/>
                  </a:cubicBezTo>
                  <a:cubicBezTo>
                    <a:pt x="10973" y="6505"/>
                    <a:pt x="9727" y="4833"/>
                    <a:pt x="9727" y="4833"/>
                  </a:cubicBezTo>
                  <a:lnTo>
                    <a:pt x="9727" y="4833"/>
                  </a:lnTo>
                  <a:cubicBezTo>
                    <a:pt x="10472" y="5225"/>
                    <a:pt x="11169" y="5380"/>
                    <a:pt x="11737" y="5380"/>
                  </a:cubicBezTo>
                  <a:cubicBezTo>
                    <a:pt x="12536" y="5380"/>
                    <a:pt x="13078" y="5072"/>
                    <a:pt x="13131" y="4681"/>
                  </a:cubicBezTo>
                  <a:cubicBezTo>
                    <a:pt x="13253" y="4043"/>
                    <a:pt x="12918" y="3587"/>
                    <a:pt x="11398" y="2584"/>
                  </a:cubicBezTo>
                  <a:cubicBezTo>
                    <a:pt x="9879" y="1611"/>
                    <a:pt x="8936" y="0"/>
                    <a:pt x="8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2" name="Google Shape;752;p28"/>
            <p:cNvSpPr/>
            <p:nvPr/>
          </p:nvSpPr>
          <p:spPr>
            <a:xfrm>
              <a:off x="7899310" y="2349266"/>
              <a:ext cx="451924" cy="871680"/>
            </a:xfrm>
            <a:custGeom>
              <a:rect b="b" l="l" r="r" t="t"/>
              <a:pathLst>
                <a:path extrusionOk="0" h="27206" w="14105">
                  <a:moveTo>
                    <a:pt x="7083" y="0"/>
                  </a:moveTo>
                  <a:cubicBezTo>
                    <a:pt x="7083" y="0"/>
                    <a:pt x="6323" y="1611"/>
                    <a:pt x="5107" y="2554"/>
                  </a:cubicBezTo>
                  <a:cubicBezTo>
                    <a:pt x="3891" y="3496"/>
                    <a:pt x="3618" y="3952"/>
                    <a:pt x="3739" y="4590"/>
                  </a:cubicBezTo>
                  <a:cubicBezTo>
                    <a:pt x="3774" y="4976"/>
                    <a:pt x="4193" y="5270"/>
                    <a:pt x="4815" y="5270"/>
                  </a:cubicBezTo>
                  <a:cubicBezTo>
                    <a:pt x="5272" y="5270"/>
                    <a:pt x="5839" y="5111"/>
                    <a:pt x="6444" y="4712"/>
                  </a:cubicBezTo>
                  <a:lnTo>
                    <a:pt x="6444" y="4712"/>
                  </a:lnTo>
                  <a:cubicBezTo>
                    <a:pt x="6444" y="4712"/>
                    <a:pt x="5441" y="6384"/>
                    <a:pt x="4256" y="7387"/>
                  </a:cubicBezTo>
                  <a:cubicBezTo>
                    <a:pt x="3071" y="8359"/>
                    <a:pt x="1764" y="9545"/>
                    <a:pt x="2250" y="10791"/>
                  </a:cubicBezTo>
                  <a:cubicBezTo>
                    <a:pt x="2551" y="11612"/>
                    <a:pt x="3111" y="11958"/>
                    <a:pt x="3787" y="11958"/>
                  </a:cubicBezTo>
                  <a:cubicBezTo>
                    <a:pt x="4614" y="11958"/>
                    <a:pt x="5616" y="11441"/>
                    <a:pt x="6536" y="10639"/>
                  </a:cubicBezTo>
                  <a:lnTo>
                    <a:pt x="6536" y="10639"/>
                  </a:lnTo>
                  <a:cubicBezTo>
                    <a:pt x="6535" y="10639"/>
                    <a:pt x="4985" y="13040"/>
                    <a:pt x="3405" y="14377"/>
                  </a:cubicBezTo>
                  <a:cubicBezTo>
                    <a:pt x="1794" y="15715"/>
                    <a:pt x="1368" y="16323"/>
                    <a:pt x="1733" y="17630"/>
                  </a:cubicBezTo>
                  <a:cubicBezTo>
                    <a:pt x="1931" y="18421"/>
                    <a:pt x="2767" y="18967"/>
                    <a:pt x="3781" y="18967"/>
                  </a:cubicBezTo>
                  <a:cubicBezTo>
                    <a:pt x="4482" y="18967"/>
                    <a:pt x="5268" y="18707"/>
                    <a:pt x="5989" y="18086"/>
                  </a:cubicBezTo>
                  <a:lnTo>
                    <a:pt x="5989" y="18086"/>
                  </a:lnTo>
                  <a:cubicBezTo>
                    <a:pt x="5988" y="18086"/>
                    <a:pt x="3769" y="21065"/>
                    <a:pt x="1915" y="22341"/>
                  </a:cubicBezTo>
                  <a:cubicBezTo>
                    <a:pt x="1" y="23709"/>
                    <a:pt x="1" y="26657"/>
                    <a:pt x="2280" y="27144"/>
                  </a:cubicBezTo>
                  <a:cubicBezTo>
                    <a:pt x="2482" y="27186"/>
                    <a:pt x="2697" y="27206"/>
                    <a:pt x="2919" y="27206"/>
                  </a:cubicBezTo>
                  <a:cubicBezTo>
                    <a:pt x="4600" y="27206"/>
                    <a:pt x="6710" y="26070"/>
                    <a:pt x="7113" y="25077"/>
                  </a:cubicBezTo>
                  <a:cubicBezTo>
                    <a:pt x="7520" y="26027"/>
                    <a:pt x="9650" y="27196"/>
                    <a:pt x="11335" y="27196"/>
                  </a:cubicBezTo>
                  <a:cubicBezTo>
                    <a:pt x="11536" y="27196"/>
                    <a:pt x="11731" y="27179"/>
                    <a:pt x="11916" y="27144"/>
                  </a:cubicBezTo>
                  <a:cubicBezTo>
                    <a:pt x="14104" y="26657"/>
                    <a:pt x="14074" y="23709"/>
                    <a:pt x="12220" y="22341"/>
                  </a:cubicBezTo>
                  <a:cubicBezTo>
                    <a:pt x="10396" y="21034"/>
                    <a:pt x="8177" y="18086"/>
                    <a:pt x="8177" y="18086"/>
                  </a:cubicBezTo>
                  <a:lnTo>
                    <a:pt x="8177" y="18086"/>
                  </a:lnTo>
                  <a:cubicBezTo>
                    <a:pt x="8897" y="18707"/>
                    <a:pt x="9678" y="18967"/>
                    <a:pt x="10375" y="18967"/>
                  </a:cubicBezTo>
                  <a:cubicBezTo>
                    <a:pt x="11384" y="18967"/>
                    <a:pt x="12217" y="18421"/>
                    <a:pt x="12432" y="17630"/>
                  </a:cubicBezTo>
                  <a:cubicBezTo>
                    <a:pt x="12767" y="16323"/>
                    <a:pt x="12372" y="15715"/>
                    <a:pt x="10761" y="14377"/>
                  </a:cubicBezTo>
                  <a:cubicBezTo>
                    <a:pt x="9180" y="13040"/>
                    <a:pt x="7600" y="10639"/>
                    <a:pt x="7599" y="10639"/>
                  </a:cubicBezTo>
                  <a:lnTo>
                    <a:pt x="7599" y="10639"/>
                  </a:lnTo>
                  <a:cubicBezTo>
                    <a:pt x="8519" y="11441"/>
                    <a:pt x="9521" y="11958"/>
                    <a:pt x="10353" y="11958"/>
                  </a:cubicBezTo>
                  <a:cubicBezTo>
                    <a:pt x="11034" y="11958"/>
                    <a:pt x="11601" y="11612"/>
                    <a:pt x="11916" y="10791"/>
                  </a:cubicBezTo>
                  <a:cubicBezTo>
                    <a:pt x="12372" y="9514"/>
                    <a:pt x="11065" y="8359"/>
                    <a:pt x="9879" y="7387"/>
                  </a:cubicBezTo>
                  <a:cubicBezTo>
                    <a:pt x="8724" y="6384"/>
                    <a:pt x="7721" y="4712"/>
                    <a:pt x="7721" y="4712"/>
                  </a:cubicBezTo>
                  <a:lnTo>
                    <a:pt x="7721" y="4712"/>
                  </a:lnTo>
                  <a:cubicBezTo>
                    <a:pt x="8327" y="5091"/>
                    <a:pt x="8881" y="5239"/>
                    <a:pt x="9328" y="5239"/>
                  </a:cubicBezTo>
                  <a:cubicBezTo>
                    <a:pt x="9956" y="5239"/>
                    <a:pt x="10373" y="4945"/>
                    <a:pt x="10426" y="4590"/>
                  </a:cubicBezTo>
                  <a:cubicBezTo>
                    <a:pt x="10487" y="3952"/>
                    <a:pt x="10244" y="3496"/>
                    <a:pt x="9058" y="2554"/>
                  </a:cubicBezTo>
                  <a:cubicBezTo>
                    <a:pt x="7843" y="1611"/>
                    <a:pt x="7083" y="0"/>
                    <a:pt x="7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3" name="Google Shape;753;p28"/>
            <p:cNvSpPr/>
            <p:nvPr/>
          </p:nvSpPr>
          <p:spPr>
            <a:xfrm>
              <a:off x="8101872" y="2391143"/>
              <a:ext cx="44856" cy="868733"/>
            </a:xfrm>
            <a:custGeom>
              <a:rect b="b" l="l" r="r" t="t"/>
              <a:pathLst>
                <a:path extrusionOk="0" h="27114" w="1400">
                  <a:moveTo>
                    <a:pt x="730" y="0"/>
                  </a:moveTo>
                  <a:lnTo>
                    <a:pt x="1" y="27113"/>
                  </a:lnTo>
                  <a:lnTo>
                    <a:pt x="1399" y="27113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4" name="Google Shape;754;p28"/>
            <p:cNvSpPr/>
            <p:nvPr/>
          </p:nvSpPr>
          <p:spPr>
            <a:xfrm>
              <a:off x="8025904" y="2415494"/>
              <a:ext cx="197751" cy="73051"/>
            </a:xfrm>
            <a:custGeom>
              <a:rect b="b" l="l" r="r" t="t"/>
              <a:pathLst>
                <a:path extrusionOk="0" h="2280" w="6172">
                  <a:moveTo>
                    <a:pt x="3101" y="0"/>
                  </a:moveTo>
                  <a:lnTo>
                    <a:pt x="2949" y="213"/>
                  </a:lnTo>
                  <a:cubicBezTo>
                    <a:pt x="2220" y="1186"/>
                    <a:pt x="1126" y="1824"/>
                    <a:pt x="1" y="2280"/>
                  </a:cubicBezTo>
                  <a:lnTo>
                    <a:pt x="1" y="2280"/>
                  </a:lnTo>
                  <a:cubicBezTo>
                    <a:pt x="974" y="2128"/>
                    <a:pt x="1886" y="1733"/>
                    <a:pt x="2585" y="1125"/>
                  </a:cubicBezTo>
                  <a:cubicBezTo>
                    <a:pt x="2766" y="966"/>
                    <a:pt x="2930" y="791"/>
                    <a:pt x="3090" y="611"/>
                  </a:cubicBezTo>
                  <a:lnTo>
                    <a:pt x="3090" y="611"/>
                  </a:lnTo>
                  <a:cubicBezTo>
                    <a:pt x="3854" y="1561"/>
                    <a:pt x="4999" y="2108"/>
                    <a:pt x="6171" y="2280"/>
                  </a:cubicBezTo>
                  <a:cubicBezTo>
                    <a:pt x="4986" y="1794"/>
                    <a:pt x="3800" y="1095"/>
                    <a:pt x="31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5" name="Google Shape;755;p28"/>
            <p:cNvSpPr/>
            <p:nvPr/>
          </p:nvSpPr>
          <p:spPr>
            <a:xfrm>
              <a:off x="7992806" y="2578133"/>
              <a:ext cx="265900" cy="94486"/>
            </a:xfrm>
            <a:custGeom>
              <a:rect b="b" l="l" r="r" t="t"/>
              <a:pathLst>
                <a:path extrusionOk="0" h="2949" w="8299">
                  <a:moveTo>
                    <a:pt x="4165" y="0"/>
                  </a:moveTo>
                  <a:lnTo>
                    <a:pt x="4013" y="213"/>
                  </a:lnTo>
                  <a:cubicBezTo>
                    <a:pt x="3010" y="1520"/>
                    <a:pt x="1520" y="2371"/>
                    <a:pt x="1" y="2949"/>
                  </a:cubicBezTo>
                  <a:cubicBezTo>
                    <a:pt x="426" y="2858"/>
                    <a:pt x="821" y="2736"/>
                    <a:pt x="1247" y="2584"/>
                  </a:cubicBezTo>
                  <a:cubicBezTo>
                    <a:pt x="2328" y="2157"/>
                    <a:pt x="3409" y="1544"/>
                    <a:pt x="4167" y="594"/>
                  </a:cubicBezTo>
                  <a:lnTo>
                    <a:pt x="4167" y="594"/>
                  </a:lnTo>
                  <a:cubicBezTo>
                    <a:pt x="5199" y="1872"/>
                    <a:pt x="6708" y="2631"/>
                    <a:pt x="8299" y="2949"/>
                  </a:cubicBezTo>
                  <a:cubicBezTo>
                    <a:pt x="6657" y="2341"/>
                    <a:pt x="5107" y="1429"/>
                    <a:pt x="41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6" name="Google Shape;756;p28"/>
            <p:cNvSpPr/>
            <p:nvPr/>
          </p:nvSpPr>
          <p:spPr>
            <a:xfrm>
              <a:off x="7958714" y="2800176"/>
              <a:ext cx="332127" cy="112044"/>
            </a:xfrm>
            <a:custGeom>
              <a:rect b="b" l="l" r="r" t="t"/>
              <a:pathLst>
                <a:path extrusionOk="0" h="3497" w="10366">
                  <a:moveTo>
                    <a:pt x="4803" y="1"/>
                  </a:moveTo>
                  <a:cubicBezTo>
                    <a:pt x="4857" y="76"/>
                    <a:pt x="4911" y="151"/>
                    <a:pt x="4967" y="225"/>
                  </a:cubicBezTo>
                  <a:lnTo>
                    <a:pt x="4967" y="225"/>
                  </a:lnTo>
                  <a:cubicBezTo>
                    <a:pt x="3749" y="1778"/>
                    <a:pt x="1875" y="2812"/>
                    <a:pt x="1" y="3496"/>
                  </a:cubicBezTo>
                  <a:cubicBezTo>
                    <a:pt x="1034" y="3283"/>
                    <a:pt x="2037" y="2888"/>
                    <a:pt x="2949" y="2402"/>
                  </a:cubicBezTo>
                  <a:cubicBezTo>
                    <a:pt x="3825" y="1926"/>
                    <a:pt x="4578" y="1265"/>
                    <a:pt x="5189" y="503"/>
                  </a:cubicBezTo>
                  <a:lnTo>
                    <a:pt x="5189" y="503"/>
                  </a:lnTo>
                  <a:cubicBezTo>
                    <a:pt x="6498" y="2070"/>
                    <a:pt x="8382" y="3080"/>
                    <a:pt x="10366" y="3466"/>
                  </a:cubicBezTo>
                  <a:cubicBezTo>
                    <a:pt x="8484" y="2779"/>
                    <a:pt x="6662" y="1769"/>
                    <a:pt x="5417" y="207"/>
                  </a:cubicBezTo>
                  <a:lnTo>
                    <a:pt x="5417" y="207"/>
                  </a:lnTo>
                  <a:cubicBezTo>
                    <a:pt x="5467" y="139"/>
                    <a:pt x="5515" y="70"/>
                    <a:pt x="5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7" name="Google Shape;757;p28"/>
            <p:cNvSpPr/>
            <p:nvPr/>
          </p:nvSpPr>
          <p:spPr>
            <a:xfrm>
              <a:off x="7945097" y="3029044"/>
              <a:ext cx="362308" cy="126622"/>
            </a:xfrm>
            <a:custGeom>
              <a:rect b="b" l="l" r="r" t="t"/>
              <a:pathLst>
                <a:path extrusionOk="0" h="3952" w="11308">
                  <a:moveTo>
                    <a:pt x="5623" y="0"/>
                  </a:moveTo>
                  <a:cubicBezTo>
                    <a:pt x="4924" y="973"/>
                    <a:pt x="4043" y="1824"/>
                    <a:pt x="3040" y="2463"/>
                  </a:cubicBezTo>
                  <a:cubicBezTo>
                    <a:pt x="2067" y="3070"/>
                    <a:pt x="1064" y="3526"/>
                    <a:pt x="0" y="3891"/>
                  </a:cubicBezTo>
                  <a:cubicBezTo>
                    <a:pt x="517" y="3830"/>
                    <a:pt x="1094" y="3648"/>
                    <a:pt x="1611" y="3466"/>
                  </a:cubicBezTo>
                  <a:cubicBezTo>
                    <a:pt x="3174" y="2887"/>
                    <a:pt x="4626" y="1950"/>
                    <a:pt x="5654" y="655"/>
                  </a:cubicBezTo>
                  <a:lnTo>
                    <a:pt x="5654" y="655"/>
                  </a:lnTo>
                  <a:cubicBezTo>
                    <a:pt x="7028" y="2395"/>
                    <a:pt x="9139" y="3512"/>
                    <a:pt x="11307" y="3952"/>
                  </a:cubicBezTo>
                  <a:cubicBezTo>
                    <a:pt x="9119" y="3192"/>
                    <a:pt x="6991" y="1976"/>
                    <a:pt x="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58" name="Google Shape;758;p28"/>
          <p:cNvSpPr/>
          <p:nvPr/>
        </p:nvSpPr>
        <p:spPr>
          <a:xfrm>
            <a:off x="0" y="3586373"/>
            <a:ext cx="9130118" cy="1572630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59" name="Google Shape;759;p28"/>
          <p:cNvGrpSpPr/>
          <p:nvPr/>
        </p:nvGrpSpPr>
        <p:grpSpPr>
          <a:xfrm>
            <a:off x="8001624" y="2271341"/>
            <a:ext cx="1101313" cy="1416980"/>
            <a:chOff x="7838946" y="2070735"/>
            <a:chExt cx="924230" cy="1189141"/>
          </a:xfrm>
        </p:grpSpPr>
        <p:sp>
          <p:nvSpPr>
            <p:cNvPr id="760" name="Google Shape;760;p28"/>
            <p:cNvSpPr/>
            <p:nvPr/>
          </p:nvSpPr>
          <p:spPr>
            <a:xfrm>
              <a:off x="8014241" y="2070735"/>
              <a:ext cx="748935" cy="1160553"/>
            </a:xfrm>
            <a:custGeom>
              <a:rect b="b" l="l" r="r" t="t"/>
              <a:pathLst>
                <a:path extrusionOk="0" h="36222" w="23375">
                  <a:moveTo>
                    <a:pt x="11703" y="0"/>
                  </a:moveTo>
                  <a:cubicBezTo>
                    <a:pt x="11703" y="0"/>
                    <a:pt x="10456" y="2098"/>
                    <a:pt x="8481" y="3374"/>
                  </a:cubicBezTo>
                  <a:cubicBezTo>
                    <a:pt x="6505" y="4681"/>
                    <a:pt x="6049" y="5289"/>
                    <a:pt x="6201" y="6110"/>
                  </a:cubicBezTo>
                  <a:cubicBezTo>
                    <a:pt x="6291" y="6612"/>
                    <a:pt x="6993" y="7018"/>
                    <a:pt x="8041" y="7018"/>
                  </a:cubicBezTo>
                  <a:cubicBezTo>
                    <a:pt x="8770" y="7018"/>
                    <a:pt x="9666" y="6821"/>
                    <a:pt x="10639" y="6323"/>
                  </a:cubicBezTo>
                  <a:lnTo>
                    <a:pt x="10639" y="6323"/>
                  </a:lnTo>
                  <a:cubicBezTo>
                    <a:pt x="10639" y="6323"/>
                    <a:pt x="8997" y="8511"/>
                    <a:pt x="7052" y="9848"/>
                  </a:cubicBezTo>
                  <a:cubicBezTo>
                    <a:pt x="5137" y="11186"/>
                    <a:pt x="2949" y="12736"/>
                    <a:pt x="3709" y="14408"/>
                  </a:cubicBezTo>
                  <a:cubicBezTo>
                    <a:pt x="4211" y="15481"/>
                    <a:pt x="5127" y="15935"/>
                    <a:pt x="6230" y="15935"/>
                  </a:cubicBezTo>
                  <a:cubicBezTo>
                    <a:pt x="7595" y="15935"/>
                    <a:pt x="9248" y="15240"/>
                    <a:pt x="10760" y="14165"/>
                  </a:cubicBezTo>
                  <a:lnTo>
                    <a:pt x="10760" y="14165"/>
                  </a:lnTo>
                  <a:cubicBezTo>
                    <a:pt x="10760" y="14165"/>
                    <a:pt x="8177" y="17417"/>
                    <a:pt x="5532" y="19149"/>
                  </a:cubicBezTo>
                  <a:cubicBezTo>
                    <a:pt x="2918" y="20912"/>
                    <a:pt x="2189" y="21733"/>
                    <a:pt x="2797" y="23496"/>
                  </a:cubicBezTo>
                  <a:cubicBezTo>
                    <a:pt x="3137" y="24517"/>
                    <a:pt x="4502" y="25243"/>
                    <a:pt x="6158" y="25243"/>
                  </a:cubicBezTo>
                  <a:cubicBezTo>
                    <a:pt x="7310" y="25243"/>
                    <a:pt x="8603" y="24891"/>
                    <a:pt x="9788" y="24043"/>
                  </a:cubicBezTo>
                  <a:lnTo>
                    <a:pt x="9788" y="24043"/>
                  </a:lnTo>
                  <a:cubicBezTo>
                    <a:pt x="9787" y="24044"/>
                    <a:pt x="6140" y="27964"/>
                    <a:pt x="3161" y="29758"/>
                  </a:cubicBezTo>
                  <a:cubicBezTo>
                    <a:pt x="61" y="31551"/>
                    <a:pt x="0" y="35441"/>
                    <a:pt x="3800" y="36141"/>
                  </a:cubicBezTo>
                  <a:cubicBezTo>
                    <a:pt x="4116" y="36196"/>
                    <a:pt x="4453" y="36222"/>
                    <a:pt x="4804" y="36222"/>
                  </a:cubicBezTo>
                  <a:cubicBezTo>
                    <a:pt x="7525" y="36222"/>
                    <a:pt x="11056" y="34670"/>
                    <a:pt x="11703" y="33405"/>
                  </a:cubicBezTo>
                  <a:cubicBezTo>
                    <a:pt x="12349" y="34670"/>
                    <a:pt x="15833" y="36222"/>
                    <a:pt x="18564" y="36222"/>
                  </a:cubicBezTo>
                  <a:cubicBezTo>
                    <a:pt x="18916" y="36222"/>
                    <a:pt x="19256" y="36196"/>
                    <a:pt x="19575" y="36141"/>
                  </a:cubicBezTo>
                  <a:cubicBezTo>
                    <a:pt x="23375" y="35441"/>
                    <a:pt x="23314" y="31581"/>
                    <a:pt x="20213" y="29758"/>
                  </a:cubicBezTo>
                  <a:cubicBezTo>
                    <a:pt x="17204" y="27995"/>
                    <a:pt x="13588" y="24044"/>
                    <a:pt x="13587" y="24043"/>
                  </a:cubicBezTo>
                  <a:lnTo>
                    <a:pt x="13587" y="24043"/>
                  </a:lnTo>
                  <a:cubicBezTo>
                    <a:pt x="14760" y="24891"/>
                    <a:pt x="16045" y="25243"/>
                    <a:pt x="17195" y="25243"/>
                  </a:cubicBezTo>
                  <a:cubicBezTo>
                    <a:pt x="18847" y="25243"/>
                    <a:pt x="20220" y="24517"/>
                    <a:pt x="20578" y="23496"/>
                  </a:cubicBezTo>
                  <a:cubicBezTo>
                    <a:pt x="21156" y="21733"/>
                    <a:pt x="20487" y="20912"/>
                    <a:pt x="17843" y="19149"/>
                  </a:cubicBezTo>
                  <a:cubicBezTo>
                    <a:pt x="15229" y="17417"/>
                    <a:pt x="12645" y="14165"/>
                    <a:pt x="12645" y="14165"/>
                  </a:cubicBezTo>
                  <a:lnTo>
                    <a:pt x="12645" y="14165"/>
                  </a:lnTo>
                  <a:cubicBezTo>
                    <a:pt x="14158" y="15240"/>
                    <a:pt x="15810" y="15935"/>
                    <a:pt x="17170" y="15935"/>
                  </a:cubicBezTo>
                  <a:cubicBezTo>
                    <a:pt x="18269" y="15935"/>
                    <a:pt x="19177" y="15481"/>
                    <a:pt x="19666" y="14408"/>
                  </a:cubicBezTo>
                  <a:cubicBezTo>
                    <a:pt x="20426" y="12706"/>
                    <a:pt x="18298" y="11186"/>
                    <a:pt x="16323" y="9848"/>
                  </a:cubicBezTo>
                  <a:cubicBezTo>
                    <a:pt x="14408" y="8511"/>
                    <a:pt x="12767" y="6323"/>
                    <a:pt x="12766" y="6323"/>
                  </a:cubicBezTo>
                  <a:lnTo>
                    <a:pt x="12766" y="6323"/>
                  </a:lnTo>
                  <a:cubicBezTo>
                    <a:pt x="13736" y="6826"/>
                    <a:pt x="14638" y="7027"/>
                    <a:pt x="15373" y="7027"/>
                  </a:cubicBezTo>
                  <a:cubicBezTo>
                    <a:pt x="16411" y="7027"/>
                    <a:pt x="17115" y="6626"/>
                    <a:pt x="17204" y="6110"/>
                  </a:cubicBezTo>
                  <a:cubicBezTo>
                    <a:pt x="17356" y="5289"/>
                    <a:pt x="16900" y="4681"/>
                    <a:pt x="14925" y="3374"/>
                  </a:cubicBezTo>
                  <a:cubicBezTo>
                    <a:pt x="12949" y="2098"/>
                    <a:pt x="11703" y="0"/>
                    <a:pt x="117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1" name="Google Shape;761;p28"/>
            <p:cNvSpPr/>
            <p:nvPr/>
          </p:nvSpPr>
          <p:spPr>
            <a:xfrm>
              <a:off x="8089216" y="2070735"/>
              <a:ext cx="597033" cy="1138509"/>
            </a:xfrm>
            <a:custGeom>
              <a:rect b="b" l="l" r="r" t="t"/>
              <a:pathLst>
                <a:path extrusionOk="0" h="35534" w="18634">
                  <a:moveTo>
                    <a:pt x="9332" y="0"/>
                  </a:moveTo>
                  <a:cubicBezTo>
                    <a:pt x="9332" y="0"/>
                    <a:pt x="8329" y="2067"/>
                    <a:pt x="6779" y="3313"/>
                  </a:cubicBezTo>
                  <a:cubicBezTo>
                    <a:pt x="5229" y="4560"/>
                    <a:pt x="4834" y="5167"/>
                    <a:pt x="4955" y="6019"/>
                  </a:cubicBezTo>
                  <a:cubicBezTo>
                    <a:pt x="5026" y="6499"/>
                    <a:pt x="5587" y="6886"/>
                    <a:pt x="6413" y="6886"/>
                  </a:cubicBezTo>
                  <a:cubicBezTo>
                    <a:pt x="6997" y="6886"/>
                    <a:pt x="7713" y="6692"/>
                    <a:pt x="8481" y="6201"/>
                  </a:cubicBezTo>
                  <a:lnTo>
                    <a:pt x="8481" y="6201"/>
                  </a:lnTo>
                  <a:cubicBezTo>
                    <a:pt x="8481" y="6201"/>
                    <a:pt x="7204" y="8359"/>
                    <a:pt x="5624" y="9666"/>
                  </a:cubicBezTo>
                  <a:cubicBezTo>
                    <a:pt x="4074" y="10943"/>
                    <a:pt x="2372" y="12462"/>
                    <a:pt x="2980" y="14134"/>
                  </a:cubicBezTo>
                  <a:cubicBezTo>
                    <a:pt x="3360" y="15195"/>
                    <a:pt x="4083" y="15642"/>
                    <a:pt x="4960" y="15642"/>
                  </a:cubicBezTo>
                  <a:cubicBezTo>
                    <a:pt x="6043" y="15642"/>
                    <a:pt x="7363" y="14962"/>
                    <a:pt x="8572" y="13921"/>
                  </a:cubicBezTo>
                  <a:lnTo>
                    <a:pt x="8572" y="13921"/>
                  </a:lnTo>
                  <a:cubicBezTo>
                    <a:pt x="8572" y="13922"/>
                    <a:pt x="6505" y="17052"/>
                    <a:pt x="4408" y="18785"/>
                  </a:cubicBezTo>
                  <a:cubicBezTo>
                    <a:pt x="2341" y="20487"/>
                    <a:pt x="1764" y="21277"/>
                    <a:pt x="2250" y="23040"/>
                  </a:cubicBezTo>
                  <a:cubicBezTo>
                    <a:pt x="2536" y="24060"/>
                    <a:pt x="3623" y="24774"/>
                    <a:pt x="4933" y="24774"/>
                  </a:cubicBezTo>
                  <a:cubicBezTo>
                    <a:pt x="5849" y="24774"/>
                    <a:pt x="6874" y="24425"/>
                    <a:pt x="7812" y="23587"/>
                  </a:cubicBezTo>
                  <a:lnTo>
                    <a:pt x="7812" y="23587"/>
                  </a:lnTo>
                  <a:cubicBezTo>
                    <a:pt x="7812" y="23588"/>
                    <a:pt x="4925" y="27478"/>
                    <a:pt x="2524" y="29180"/>
                  </a:cubicBezTo>
                  <a:cubicBezTo>
                    <a:pt x="62" y="30973"/>
                    <a:pt x="1" y="34773"/>
                    <a:pt x="3010" y="35441"/>
                  </a:cubicBezTo>
                  <a:cubicBezTo>
                    <a:pt x="3281" y="35505"/>
                    <a:pt x="3570" y="35534"/>
                    <a:pt x="3871" y="35534"/>
                  </a:cubicBezTo>
                  <a:cubicBezTo>
                    <a:pt x="6038" y="35534"/>
                    <a:pt x="8791" y="34025"/>
                    <a:pt x="9271" y="32797"/>
                  </a:cubicBezTo>
                  <a:cubicBezTo>
                    <a:pt x="9778" y="34025"/>
                    <a:pt x="12512" y="35534"/>
                    <a:pt x="14694" y="35534"/>
                  </a:cubicBezTo>
                  <a:cubicBezTo>
                    <a:pt x="14997" y="35534"/>
                    <a:pt x="15289" y="35505"/>
                    <a:pt x="15563" y="35441"/>
                  </a:cubicBezTo>
                  <a:cubicBezTo>
                    <a:pt x="18633" y="34803"/>
                    <a:pt x="18603" y="30973"/>
                    <a:pt x="16110" y="29180"/>
                  </a:cubicBezTo>
                  <a:cubicBezTo>
                    <a:pt x="13740" y="27478"/>
                    <a:pt x="10852" y="23588"/>
                    <a:pt x="10852" y="23587"/>
                  </a:cubicBezTo>
                  <a:lnTo>
                    <a:pt x="10852" y="23587"/>
                  </a:lnTo>
                  <a:cubicBezTo>
                    <a:pt x="11785" y="24420"/>
                    <a:pt x="12804" y="24765"/>
                    <a:pt x="13714" y="24765"/>
                  </a:cubicBezTo>
                  <a:cubicBezTo>
                    <a:pt x="15028" y="24765"/>
                    <a:pt x="16115" y="24046"/>
                    <a:pt x="16384" y="23040"/>
                  </a:cubicBezTo>
                  <a:cubicBezTo>
                    <a:pt x="16840" y="21308"/>
                    <a:pt x="16323" y="20517"/>
                    <a:pt x="14226" y="18785"/>
                  </a:cubicBezTo>
                  <a:cubicBezTo>
                    <a:pt x="12129" y="17052"/>
                    <a:pt x="10092" y="13922"/>
                    <a:pt x="10092" y="13921"/>
                  </a:cubicBezTo>
                  <a:lnTo>
                    <a:pt x="10092" y="13921"/>
                  </a:lnTo>
                  <a:cubicBezTo>
                    <a:pt x="11284" y="14962"/>
                    <a:pt x="12597" y="15642"/>
                    <a:pt x="13676" y="15642"/>
                  </a:cubicBezTo>
                  <a:cubicBezTo>
                    <a:pt x="14551" y="15642"/>
                    <a:pt x="15274" y="15195"/>
                    <a:pt x="15655" y="14134"/>
                  </a:cubicBezTo>
                  <a:cubicBezTo>
                    <a:pt x="16262" y="12462"/>
                    <a:pt x="14560" y="10943"/>
                    <a:pt x="13010" y="9666"/>
                  </a:cubicBezTo>
                  <a:cubicBezTo>
                    <a:pt x="11460" y="8359"/>
                    <a:pt x="10153" y="6201"/>
                    <a:pt x="10153" y="6201"/>
                  </a:cubicBezTo>
                  <a:lnTo>
                    <a:pt x="10153" y="6201"/>
                  </a:lnTo>
                  <a:cubicBezTo>
                    <a:pt x="10918" y="6703"/>
                    <a:pt x="11636" y="6899"/>
                    <a:pt x="12223" y="6899"/>
                  </a:cubicBezTo>
                  <a:cubicBezTo>
                    <a:pt x="13058" y="6899"/>
                    <a:pt x="13625" y="6501"/>
                    <a:pt x="13679" y="6019"/>
                  </a:cubicBezTo>
                  <a:cubicBezTo>
                    <a:pt x="13800" y="5167"/>
                    <a:pt x="13436" y="4560"/>
                    <a:pt x="11855" y="3313"/>
                  </a:cubicBezTo>
                  <a:cubicBezTo>
                    <a:pt x="10305" y="2067"/>
                    <a:pt x="9332" y="0"/>
                    <a:pt x="93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2" name="Google Shape;762;p28"/>
            <p:cNvSpPr/>
            <p:nvPr/>
          </p:nvSpPr>
          <p:spPr>
            <a:xfrm>
              <a:off x="8359961" y="2123314"/>
              <a:ext cx="58473" cy="1136555"/>
            </a:xfrm>
            <a:custGeom>
              <a:rect b="b" l="l" r="r" t="t"/>
              <a:pathLst>
                <a:path extrusionOk="0" h="35473" w="1825">
                  <a:moveTo>
                    <a:pt x="913" y="1"/>
                  </a:moveTo>
                  <a:lnTo>
                    <a:pt x="1" y="35472"/>
                  </a:lnTo>
                  <a:lnTo>
                    <a:pt x="1824" y="35472"/>
                  </a:lnTo>
                  <a:lnTo>
                    <a:pt x="91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3" name="Google Shape;763;p28"/>
            <p:cNvSpPr/>
            <p:nvPr/>
          </p:nvSpPr>
          <p:spPr>
            <a:xfrm>
              <a:off x="8260635" y="2161315"/>
              <a:ext cx="259075" cy="90577"/>
            </a:xfrm>
            <a:custGeom>
              <a:rect b="b" l="l" r="r" t="t"/>
              <a:pathLst>
                <a:path extrusionOk="0" h="2827" w="8086">
                  <a:moveTo>
                    <a:pt x="4043" y="0"/>
                  </a:moveTo>
                  <a:lnTo>
                    <a:pt x="3891" y="182"/>
                  </a:lnTo>
                  <a:cubicBezTo>
                    <a:pt x="2949" y="1459"/>
                    <a:pt x="1490" y="2280"/>
                    <a:pt x="0" y="2827"/>
                  </a:cubicBezTo>
                  <a:cubicBezTo>
                    <a:pt x="426" y="2796"/>
                    <a:pt x="821" y="2644"/>
                    <a:pt x="1186" y="2523"/>
                  </a:cubicBezTo>
                  <a:cubicBezTo>
                    <a:pt x="2294" y="2154"/>
                    <a:pt x="3322" y="1519"/>
                    <a:pt x="4047" y="594"/>
                  </a:cubicBezTo>
                  <a:lnTo>
                    <a:pt x="4047" y="594"/>
                  </a:lnTo>
                  <a:cubicBezTo>
                    <a:pt x="5054" y="1811"/>
                    <a:pt x="6556" y="2538"/>
                    <a:pt x="8086" y="2827"/>
                  </a:cubicBezTo>
                  <a:cubicBezTo>
                    <a:pt x="6505" y="2219"/>
                    <a:pt x="4985" y="1368"/>
                    <a:pt x="4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4" name="Google Shape;764;p28"/>
            <p:cNvSpPr/>
            <p:nvPr/>
          </p:nvSpPr>
          <p:spPr>
            <a:xfrm>
              <a:off x="8215842" y="2369708"/>
              <a:ext cx="348659" cy="121784"/>
            </a:xfrm>
            <a:custGeom>
              <a:rect b="b" l="l" r="r" t="t"/>
              <a:pathLst>
                <a:path extrusionOk="0" h="3801" w="10882">
                  <a:moveTo>
                    <a:pt x="5441" y="1"/>
                  </a:moveTo>
                  <a:cubicBezTo>
                    <a:pt x="5107" y="548"/>
                    <a:pt x="4681" y="1004"/>
                    <a:pt x="4225" y="1429"/>
                  </a:cubicBezTo>
                  <a:cubicBezTo>
                    <a:pt x="3009" y="2524"/>
                    <a:pt x="1520" y="3283"/>
                    <a:pt x="0" y="3800"/>
                  </a:cubicBezTo>
                  <a:cubicBezTo>
                    <a:pt x="578" y="3709"/>
                    <a:pt x="1064" y="3557"/>
                    <a:pt x="1611" y="3375"/>
                  </a:cubicBezTo>
                  <a:cubicBezTo>
                    <a:pt x="3086" y="2767"/>
                    <a:pt x="4451" y="1940"/>
                    <a:pt x="5444" y="657"/>
                  </a:cubicBezTo>
                  <a:lnTo>
                    <a:pt x="5444" y="657"/>
                  </a:lnTo>
                  <a:cubicBezTo>
                    <a:pt x="6785" y="2334"/>
                    <a:pt x="8805" y="3391"/>
                    <a:pt x="10882" y="3800"/>
                  </a:cubicBezTo>
                  <a:cubicBezTo>
                    <a:pt x="8785" y="3101"/>
                    <a:pt x="6748" y="1916"/>
                    <a:pt x="5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5" name="Google Shape;765;p28"/>
            <p:cNvSpPr/>
            <p:nvPr/>
          </p:nvSpPr>
          <p:spPr>
            <a:xfrm>
              <a:off x="8174926" y="2659934"/>
              <a:ext cx="432444" cy="144180"/>
            </a:xfrm>
            <a:custGeom>
              <a:rect b="b" l="l" r="r" t="t"/>
              <a:pathLst>
                <a:path extrusionOk="0" h="4500" w="13497">
                  <a:moveTo>
                    <a:pt x="6384" y="1"/>
                  </a:moveTo>
                  <a:cubicBezTo>
                    <a:pt x="6420" y="54"/>
                    <a:pt x="6457" y="107"/>
                    <a:pt x="6494" y="159"/>
                  </a:cubicBezTo>
                  <a:lnTo>
                    <a:pt x="6494" y="159"/>
                  </a:lnTo>
                  <a:cubicBezTo>
                    <a:pt x="4883" y="2320"/>
                    <a:pt x="2456" y="3661"/>
                    <a:pt x="1" y="4499"/>
                  </a:cubicBezTo>
                  <a:cubicBezTo>
                    <a:pt x="669" y="4378"/>
                    <a:pt x="1308" y="4134"/>
                    <a:pt x="1976" y="3922"/>
                  </a:cubicBezTo>
                  <a:cubicBezTo>
                    <a:pt x="3844" y="3192"/>
                    <a:pt x="5543" y="2070"/>
                    <a:pt x="6752" y="502"/>
                  </a:cubicBezTo>
                  <a:lnTo>
                    <a:pt x="6752" y="502"/>
                  </a:lnTo>
                  <a:cubicBezTo>
                    <a:pt x="8409" y="2607"/>
                    <a:pt x="10900" y="3907"/>
                    <a:pt x="13496" y="4499"/>
                  </a:cubicBezTo>
                  <a:cubicBezTo>
                    <a:pt x="10999" y="3667"/>
                    <a:pt x="8590" y="2340"/>
                    <a:pt x="6978" y="207"/>
                  </a:cubicBezTo>
                  <a:lnTo>
                    <a:pt x="6978" y="207"/>
                  </a:lnTo>
                  <a:lnTo>
                    <a:pt x="71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6" name="Google Shape;766;p28"/>
            <p:cNvSpPr/>
            <p:nvPr/>
          </p:nvSpPr>
          <p:spPr>
            <a:xfrm>
              <a:off x="8152529" y="2962815"/>
              <a:ext cx="475281" cy="160713"/>
            </a:xfrm>
            <a:custGeom>
              <a:rect b="b" l="l" r="r" t="t"/>
              <a:pathLst>
                <a:path extrusionOk="0" h="5016" w="14834">
                  <a:moveTo>
                    <a:pt x="7387" y="1"/>
                  </a:moveTo>
                  <a:lnTo>
                    <a:pt x="7235" y="213"/>
                  </a:lnTo>
                  <a:cubicBezTo>
                    <a:pt x="5532" y="2584"/>
                    <a:pt x="2797" y="4104"/>
                    <a:pt x="0" y="5016"/>
                  </a:cubicBezTo>
                  <a:cubicBezTo>
                    <a:pt x="2867" y="4395"/>
                    <a:pt x="5620" y="2941"/>
                    <a:pt x="7418" y="625"/>
                  </a:cubicBezTo>
                  <a:lnTo>
                    <a:pt x="7418" y="625"/>
                  </a:lnTo>
                  <a:cubicBezTo>
                    <a:pt x="9245" y="2941"/>
                    <a:pt x="11996" y="4395"/>
                    <a:pt x="14834" y="5016"/>
                  </a:cubicBezTo>
                  <a:cubicBezTo>
                    <a:pt x="12068" y="4104"/>
                    <a:pt x="9332" y="2584"/>
                    <a:pt x="7539" y="213"/>
                  </a:cubicBezTo>
                  <a:lnTo>
                    <a:pt x="738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7" name="Google Shape;767;p28"/>
            <p:cNvSpPr/>
            <p:nvPr/>
          </p:nvSpPr>
          <p:spPr>
            <a:xfrm>
              <a:off x="7838946" y="2349266"/>
              <a:ext cx="571690" cy="890135"/>
            </a:xfrm>
            <a:custGeom>
              <a:rect b="b" l="l" r="r" t="t"/>
              <a:pathLst>
                <a:path extrusionOk="0" h="27782" w="17843">
                  <a:moveTo>
                    <a:pt x="8936" y="0"/>
                  </a:moveTo>
                  <a:cubicBezTo>
                    <a:pt x="8936" y="0"/>
                    <a:pt x="7964" y="1611"/>
                    <a:pt x="6444" y="2584"/>
                  </a:cubicBezTo>
                  <a:cubicBezTo>
                    <a:pt x="4924" y="3587"/>
                    <a:pt x="4590" y="4043"/>
                    <a:pt x="4711" y="4681"/>
                  </a:cubicBezTo>
                  <a:cubicBezTo>
                    <a:pt x="4765" y="5056"/>
                    <a:pt x="5301" y="5358"/>
                    <a:pt x="6104" y="5358"/>
                  </a:cubicBezTo>
                  <a:cubicBezTo>
                    <a:pt x="6668" y="5358"/>
                    <a:pt x="7364" y="5209"/>
                    <a:pt x="8116" y="4833"/>
                  </a:cubicBezTo>
                  <a:lnTo>
                    <a:pt x="8116" y="4833"/>
                  </a:lnTo>
                  <a:cubicBezTo>
                    <a:pt x="8116" y="4833"/>
                    <a:pt x="6869" y="6505"/>
                    <a:pt x="5380" y="7538"/>
                  </a:cubicBezTo>
                  <a:cubicBezTo>
                    <a:pt x="3891" y="8572"/>
                    <a:pt x="2219" y="9727"/>
                    <a:pt x="2827" y="11034"/>
                  </a:cubicBezTo>
                  <a:cubicBezTo>
                    <a:pt x="3212" y="11860"/>
                    <a:pt x="3928" y="12212"/>
                    <a:pt x="4790" y="12212"/>
                  </a:cubicBezTo>
                  <a:cubicBezTo>
                    <a:pt x="5832" y="12212"/>
                    <a:pt x="7089" y="11697"/>
                    <a:pt x="8237" y="10882"/>
                  </a:cubicBezTo>
                  <a:lnTo>
                    <a:pt x="8237" y="10882"/>
                  </a:lnTo>
                  <a:cubicBezTo>
                    <a:pt x="8237" y="10882"/>
                    <a:pt x="6261" y="13344"/>
                    <a:pt x="4255" y="14681"/>
                  </a:cubicBezTo>
                  <a:cubicBezTo>
                    <a:pt x="2219" y="16019"/>
                    <a:pt x="1702" y="16657"/>
                    <a:pt x="2158" y="17995"/>
                  </a:cubicBezTo>
                  <a:cubicBezTo>
                    <a:pt x="2430" y="18773"/>
                    <a:pt x="3500" y="19336"/>
                    <a:pt x="4777" y="19336"/>
                  </a:cubicBezTo>
                  <a:cubicBezTo>
                    <a:pt x="5643" y="19336"/>
                    <a:pt x="6605" y="19077"/>
                    <a:pt x="7477" y="18450"/>
                  </a:cubicBezTo>
                  <a:lnTo>
                    <a:pt x="7477" y="18450"/>
                  </a:lnTo>
                  <a:cubicBezTo>
                    <a:pt x="7477" y="18451"/>
                    <a:pt x="4711" y="21429"/>
                    <a:pt x="2371" y="22797"/>
                  </a:cubicBezTo>
                  <a:cubicBezTo>
                    <a:pt x="30" y="24165"/>
                    <a:pt x="0" y="27174"/>
                    <a:pt x="2888" y="27721"/>
                  </a:cubicBezTo>
                  <a:cubicBezTo>
                    <a:pt x="3127" y="27762"/>
                    <a:pt x="3382" y="27781"/>
                    <a:pt x="3647" y="27781"/>
                  </a:cubicBezTo>
                  <a:cubicBezTo>
                    <a:pt x="5733" y="27781"/>
                    <a:pt x="8420" y="26595"/>
                    <a:pt x="8906" y="25624"/>
                  </a:cubicBezTo>
                  <a:cubicBezTo>
                    <a:pt x="9418" y="26595"/>
                    <a:pt x="12085" y="27781"/>
                    <a:pt x="14166" y="27781"/>
                  </a:cubicBezTo>
                  <a:cubicBezTo>
                    <a:pt x="14430" y="27781"/>
                    <a:pt x="14685" y="27762"/>
                    <a:pt x="14924" y="27721"/>
                  </a:cubicBezTo>
                  <a:cubicBezTo>
                    <a:pt x="17842" y="27174"/>
                    <a:pt x="17782" y="24165"/>
                    <a:pt x="15411" y="22797"/>
                  </a:cubicBezTo>
                  <a:cubicBezTo>
                    <a:pt x="13101" y="21490"/>
                    <a:pt x="10365" y="18451"/>
                    <a:pt x="10365" y="18450"/>
                  </a:cubicBezTo>
                  <a:lnTo>
                    <a:pt x="10365" y="18450"/>
                  </a:lnTo>
                  <a:cubicBezTo>
                    <a:pt x="11269" y="19082"/>
                    <a:pt x="12248" y="19345"/>
                    <a:pt x="13120" y="19345"/>
                  </a:cubicBezTo>
                  <a:cubicBezTo>
                    <a:pt x="14389" y="19345"/>
                    <a:pt x="15432" y="18787"/>
                    <a:pt x="15684" y="17995"/>
                  </a:cubicBezTo>
                  <a:cubicBezTo>
                    <a:pt x="16140" y="16657"/>
                    <a:pt x="15623" y="16019"/>
                    <a:pt x="13587" y="14681"/>
                  </a:cubicBezTo>
                  <a:cubicBezTo>
                    <a:pt x="11581" y="13344"/>
                    <a:pt x="9605" y="10882"/>
                    <a:pt x="9605" y="10882"/>
                  </a:cubicBezTo>
                  <a:lnTo>
                    <a:pt x="9605" y="10882"/>
                  </a:lnTo>
                  <a:cubicBezTo>
                    <a:pt x="10756" y="11700"/>
                    <a:pt x="12018" y="12224"/>
                    <a:pt x="13062" y="12224"/>
                  </a:cubicBezTo>
                  <a:cubicBezTo>
                    <a:pt x="13920" y="12224"/>
                    <a:pt x="14632" y="11870"/>
                    <a:pt x="15016" y="11034"/>
                  </a:cubicBezTo>
                  <a:cubicBezTo>
                    <a:pt x="15623" y="9727"/>
                    <a:pt x="13952" y="8572"/>
                    <a:pt x="12462" y="7538"/>
                  </a:cubicBezTo>
                  <a:cubicBezTo>
                    <a:pt x="10973" y="6505"/>
                    <a:pt x="9727" y="4833"/>
                    <a:pt x="9727" y="4833"/>
                  </a:cubicBezTo>
                  <a:lnTo>
                    <a:pt x="9727" y="4833"/>
                  </a:lnTo>
                  <a:cubicBezTo>
                    <a:pt x="10472" y="5225"/>
                    <a:pt x="11169" y="5380"/>
                    <a:pt x="11737" y="5380"/>
                  </a:cubicBezTo>
                  <a:cubicBezTo>
                    <a:pt x="12536" y="5380"/>
                    <a:pt x="13078" y="5072"/>
                    <a:pt x="13131" y="4681"/>
                  </a:cubicBezTo>
                  <a:cubicBezTo>
                    <a:pt x="13253" y="4043"/>
                    <a:pt x="12918" y="3587"/>
                    <a:pt x="11398" y="2584"/>
                  </a:cubicBezTo>
                  <a:cubicBezTo>
                    <a:pt x="9879" y="1611"/>
                    <a:pt x="8936" y="0"/>
                    <a:pt x="8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8" name="Google Shape;768;p28"/>
            <p:cNvSpPr/>
            <p:nvPr/>
          </p:nvSpPr>
          <p:spPr>
            <a:xfrm>
              <a:off x="7899310" y="2349266"/>
              <a:ext cx="451924" cy="871680"/>
            </a:xfrm>
            <a:custGeom>
              <a:rect b="b" l="l" r="r" t="t"/>
              <a:pathLst>
                <a:path extrusionOk="0" h="27206" w="14105">
                  <a:moveTo>
                    <a:pt x="7083" y="0"/>
                  </a:moveTo>
                  <a:cubicBezTo>
                    <a:pt x="7083" y="0"/>
                    <a:pt x="6323" y="1611"/>
                    <a:pt x="5107" y="2554"/>
                  </a:cubicBezTo>
                  <a:cubicBezTo>
                    <a:pt x="3891" y="3496"/>
                    <a:pt x="3618" y="3952"/>
                    <a:pt x="3739" y="4590"/>
                  </a:cubicBezTo>
                  <a:cubicBezTo>
                    <a:pt x="3774" y="4976"/>
                    <a:pt x="4193" y="5270"/>
                    <a:pt x="4815" y="5270"/>
                  </a:cubicBezTo>
                  <a:cubicBezTo>
                    <a:pt x="5272" y="5270"/>
                    <a:pt x="5839" y="5111"/>
                    <a:pt x="6444" y="4712"/>
                  </a:cubicBezTo>
                  <a:lnTo>
                    <a:pt x="6444" y="4712"/>
                  </a:lnTo>
                  <a:cubicBezTo>
                    <a:pt x="6444" y="4712"/>
                    <a:pt x="5441" y="6384"/>
                    <a:pt x="4256" y="7387"/>
                  </a:cubicBezTo>
                  <a:cubicBezTo>
                    <a:pt x="3071" y="8359"/>
                    <a:pt x="1764" y="9545"/>
                    <a:pt x="2250" y="10791"/>
                  </a:cubicBezTo>
                  <a:cubicBezTo>
                    <a:pt x="2551" y="11612"/>
                    <a:pt x="3111" y="11958"/>
                    <a:pt x="3787" y="11958"/>
                  </a:cubicBezTo>
                  <a:cubicBezTo>
                    <a:pt x="4614" y="11958"/>
                    <a:pt x="5616" y="11441"/>
                    <a:pt x="6536" y="10639"/>
                  </a:cubicBezTo>
                  <a:lnTo>
                    <a:pt x="6536" y="10639"/>
                  </a:lnTo>
                  <a:cubicBezTo>
                    <a:pt x="6535" y="10639"/>
                    <a:pt x="4985" y="13040"/>
                    <a:pt x="3405" y="14377"/>
                  </a:cubicBezTo>
                  <a:cubicBezTo>
                    <a:pt x="1794" y="15715"/>
                    <a:pt x="1368" y="16323"/>
                    <a:pt x="1733" y="17630"/>
                  </a:cubicBezTo>
                  <a:cubicBezTo>
                    <a:pt x="1931" y="18421"/>
                    <a:pt x="2767" y="18967"/>
                    <a:pt x="3781" y="18967"/>
                  </a:cubicBezTo>
                  <a:cubicBezTo>
                    <a:pt x="4482" y="18967"/>
                    <a:pt x="5268" y="18707"/>
                    <a:pt x="5989" y="18086"/>
                  </a:cubicBezTo>
                  <a:lnTo>
                    <a:pt x="5989" y="18086"/>
                  </a:lnTo>
                  <a:cubicBezTo>
                    <a:pt x="5988" y="18086"/>
                    <a:pt x="3769" y="21065"/>
                    <a:pt x="1915" y="22341"/>
                  </a:cubicBezTo>
                  <a:cubicBezTo>
                    <a:pt x="1" y="23709"/>
                    <a:pt x="1" y="26657"/>
                    <a:pt x="2280" y="27144"/>
                  </a:cubicBezTo>
                  <a:cubicBezTo>
                    <a:pt x="2482" y="27186"/>
                    <a:pt x="2697" y="27206"/>
                    <a:pt x="2919" y="27206"/>
                  </a:cubicBezTo>
                  <a:cubicBezTo>
                    <a:pt x="4600" y="27206"/>
                    <a:pt x="6710" y="26070"/>
                    <a:pt x="7113" y="25077"/>
                  </a:cubicBezTo>
                  <a:cubicBezTo>
                    <a:pt x="7520" y="26027"/>
                    <a:pt x="9650" y="27196"/>
                    <a:pt x="11335" y="27196"/>
                  </a:cubicBezTo>
                  <a:cubicBezTo>
                    <a:pt x="11536" y="27196"/>
                    <a:pt x="11731" y="27179"/>
                    <a:pt x="11916" y="27144"/>
                  </a:cubicBezTo>
                  <a:cubicBezTo>
                    <a:pt x="14104" y="26657"/>
                    <a:pt x="14074" y="23709"/>
                    <a:pt x="12220" y="22341"/>
                  </a:cubicBezTo>
                  <a:cubicBezTo>
                    <a:pt x="10396" y="21034"/>
                    <a:pt x="8177" y="18086"/>
                    <a:pt x="8177" y="18086"/>
                  </a:cubicBezTo>
                  <a:lnTo>
                    <a:pt x="8177" y="18086"/>
                  </a:lnTo>
                  <a:cubicBezTo>
                    <a:pt x="8897" y="18707"/>
                    <a:pt x="9678" y="18967"/>
                    <a:pt x="10375" y="18967"/>
                  </a:cubicBezTo>
                  <a:cubicBezTo>
                    <a:pt x="11384" y="18967"/>
                    <a:pt x="12217" y="18421"/>
                    <a:pt x="12432" y="17630"/>
                  </a:cubicBezTo>
                  <a:cubicBezTo>
                    <a:pt x="12767" y="16323"/>
                    <a:pt x="12372" y="15715"/>
                    <a:pt x="10761" y="14377"/>
                  </a:cubicBezTo>
                  <a:cubicBezTo>
                    <a:pt x="9180" y="13040"/>
                    <a:pt x="7600" y="10639"/>
                    <a:pt x="7599" y="10639"/>
                  </a:cubicBezTo>
                  <a:lnTo>
                    <a:pt x="7599" y="10639"/>
                  </a:lnTo>
                  <a:cubicBezTo>
                    <a:pt x="8519" y="11441"/>
                    <a:pt x="9521" y="11958"/>
                    <a:pt x="10353" y="11958"/>
                  </a:cubicBezTo>
                  <a:cubicBezTo>
                    <a:pt x="11034" y="11958"/>
                    <a:pt x="11601" y="11612"/>
                    <a:pt x="11916" y="10791"/>
                  </a:cubicBezTo>
                  <a:cubicBezTo>
                    <a:pt x="12372" y="9514"/>
                    <a:pt x="11065" y="8359"/>
                    <a:pt x="9879" y="7387"/>
                  </a:cubicBezTo>
                  <a:cubicBezTo>
                    <a:pt x="8724" y="6384"/>
                    <a:pt x="7721" y="4712"/>
                    <a:pt x="7721" y="4712"/>
                  </a:cubicBezTo>
                  <a:lnTo>
                    <a:pt x="7721" y="4712"/>
                  </a:lnTo>
                  <a:cubicBezTo>
                    <a:pt x="8327" y="5091"/>
                    <a:pt x="8881" y="5239"/>
                    <a:pt x="9328" y="5239"/>
                  </a:cubicBezTo>
                  <a:cubicBezTo>
                    <a:pt x="9956" y="5239"/>
                    <a:pt x="10373" y="4945"/>
                    <a:pt x="10426" y="4590"/>
                  </a:cubicBezTo>
                  <a:cubicBezTo>
                    <a:pt x="10487" y="3952"/>
                    <a:pt x="10244" y="3496"/>
                    <a:pt x="9058" y="2554"/>
                  </a:cubicBezTo>
                  <a:cubicBezTo>
                    <a:pt x="7843" y="1611"/>
                    <a:pt x="7083" y="0"/>
                    <a:pt x="7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9" name="Google Shape;769;p28"/>
            <p:cNvSpPr/>
            <p:nvPr/>
          </p:nvSpPr>
          <p:spPr>
            <a:xfrm>
              <a:off x="8101872" y="2391143"/>
              <a:ext cx="44856" cy="868733"/>
            </a:xfrm>
            <a:custGeom>
              <a:rect b="b" l="l" r="r" t="t"/>
              <a:pathLst>
                <a:path extrusionOk="0" h="27114" w="1400">
                  <a:moveTo>
                    <a:pt x="730" y="0"/>
                  </a:moveTo>
                  <a:lnTo>
                    <a:pt x="1" y="27113"/>
                  </a:lnTo>
                  <a:lnTo>
                    <a:pt x="1399" y="27113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0" name="Google Shape;770;p28"/>
            <p:cNvSpPr/>
            <p:nvPr/>
          </p:nvSpPr>
          <p:spPr>
            <a:xfrm>
              <a:off x="8025904" y="2415494"/>
              <a:ext cx="197751" cy="73051"/>
            </a:xfrm>
            <a:custGeom>
              <a:rect b="b" l="l" r="r" t="t"/>
              <a:pathLst>
                <a:path extrusionOk="0" h="2280" w="6172">
                  <a:moveTo>
                    <a:pt x="3101" y="0"/>
                  </a:moveTo>
                  <a:lnTo>
                    <a:pt x="2949" y="213"/>
                  </a:lnTo>
                  <a:cubicBezTo>
                    <a:pt x="2220" y="1186"/>
                    <a:pt x="1126" y="1824"/>
                    <a:pt x="1" y="2280"/>
                  </a:cubicBezTo>
                  <a:lnTo>
                    <a:pt x="1" y="2280"/>
                  </a:lnTo>
                  <a:cubicBezTo>
                    <a:pt x="974" y="2128"/>
                    <a:pt x="1886" y="1733"/>
                    <a:pt x="2585" y="1125"/>
                  </a:cubicBezTo>
                  <a:cubicBezTo>
                    <a:pt x="2766" y="966"/>
                    <a:pt x="2930" y="791"/>
                    <a:pt x="3090" y="611"/>
                  </a:cubicBezTo>
                  <a:lnTo>
                    <a:pt x="3090" y="611"/>
                  </a:lnTo>
                  <a:cubicBezTo>
                    <a:pt x="3854" y="1561"/>
                    <a:pt x="4999" y="2108"/>
                    <a:pt x="6171" y="2280"/>
                  </a:cubicBezTo>
                  <a:cubicBezTo>
                    <a:pt x="4986" y="1794"/>
                    <a:pt x="3800" y="1095"/>
                    <a:pt x="31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1" name="Google Shape;771;p28"/>
            <p:cNvSpPr/>
            <p:nvPr/>
          </p:nvSpPr>
          <p:spPr>
            <a:xfrm>
              <a:off x="7992806" y="2578133"/>
              <a:ext cx="265900" cy="94486"/>
            </a:xfrm>
            <a:custGeom>
              <a:rect b="b" l="l" r="r" t="t"/>
              <a:pathLst>
                <a:path extrusionOk="0" h="2949" w="8299">
                  <a:moveTo>
                    <a:pt x="4165" y="0"/>
                  </a:moveTo>
                  <a:lnTo>
                    <a:pt x="4013" y="213"/>
                  </a:lnTo>
                  <a:cubicBezTo>
                    <a:pt x="3010" y="1520"/>
                    <a:pt x="1520" y="2371"/>
                    <a:pt x="1" y="2949"/>
                  </a:cubicBezTo>
                  <a:cubicBezTo>
                    <a:pt x="426" y="2858"/>
                    <a:pt x="821" y="2736"/>
                    <a:pt x="1247" y="2584"/>
                  </a:cubicBezTo>
                  <a:cubicBezTo>
                    <a:pt x="2328" y="2157"/>
                    <a:pt x="3409" y="1544"/>
                    <a:pt x="4167" y="594"/>
                  </a:cubicBezTo>
                  <a:lnTo>
                    <a:pt x="4167" y="594"/>
                  </a:lnTo>
                  <a:cubicBezTo>
                    <a:pt x="5199" y="1872"/>
                    <a:pt x="6708" y="2631"/>
                    <a:pt x="8299" y="2949"/>
                  </a:cubicBezTo>
                  <a:cubicBezTo>
                    <a:pt x="6657" y="2341"/>
                    <a:pt x="5107" y="1429"/>
                    <a:pt x="41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2" name="Google Shape;772;p28"/>
            <p:cNvSpPr/>
            <p:nvPr/>
          </p:nvSpPr>
          <p:spPr>
            <a:xfrm>
              <a:off x="7958714" y="2800176"/>
              <a:ext cx="332127" cy="112044"/>
            </a:xfrm>
            <a:custGeom>
              <a:rect b="b" l="l" r="r" t="t"/>
              <a:pathLst>
                <a:path extrusionOk="0" h="3497" w="10366">
                  <a:moveTo>
                    <a:pt x="4803" y="1"/>
                  </a:moveTo>
                  <a:cubicBezTo>
                    <a:pt x="4857" y="76"/>
                    <a:pt x="4911" y="151"/>
                    <a:pt x="4967" y="225"/>
                  </a:cubicBezTo>
                  <a:lnTo>
                    <a:pt x="4967" y="225"/>
                  </a:lnTo>
                  <a:cubicBezTo>
                    <a:pt x="3749" y="1778"/>
                    <a:pt x="1875" y="2812"/>
                    <a:pt x="1" y="3496"/>
                  </a:cubicBezTo>
                  <a:cubicBezTo>
                    <a:pt x="1034" y="3283"/>
                    <a:pt x="2037" y="2888"/>
                    <a:pt x="2949" y="2402"/>
                  </a:cubicBezTo>
                  <a:cubicBezTo>
                    <a:pt x="3825" y="1926"/>
                    <a:pt x="4578" y="1265"/>
                    <a:pt x="5189" y="503"/>
                  </a:cubicBezTo>
                  <a:lnTo>
                    <a:pt x="5189" y="503"/>
                  </a:lnTo>
                  <a:cubicBezTo>
                    <a:pt x="6498" y="2070"/>
                    <a:pt x="8382" y="3080"/>
                    <a:pt x="10366" y="3466"/>
                  </a:cubicBezTo>
                  <a:cubicBezTo>
                    <a:pt x="8484" y="2779"/>
                    <a:pt x="6662" y="1769"/>
                    <a:pt x="5417" y="207"/>
                  </a:cubicBezTo>
                  <a:lnTo>
                    <a:pt x="5417" y="207"/>
                  </a:lnTo>
                  <a:cubicBezTo>
                    <a:pt x="5467" y="139"/>
                    <a:pt x="5515" y="70"/>
                    <a:pt x="5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3" name="Google Shape;773;p28"/>
            <p:cNvSpPr/>
            <p:nvPr/>
          </p:nvSpPr>
          <p:spPr>
            <a:xfrm>
              <a:off x="7945097" y="3029044"/>
              <a:ext cx="362308" cy="126622"/>
            </a:xfrm>
            <a:custGeom>
              <a:rect b="b" l="l" r="r" t="t"/>
              <a:pathLst>
                <a:path extrusionOk="0" h="3952" w="11308">
                  <a:moveTo>
                    <a:pt x="5623" y="0"/>
                  </a:moveTo>
                  <a:cubicBezTo>
                    <a:pt x="4924" y="973"/>
                    <a:pt x="4043" y="1824"/>
                    <a:pt x="3040" y="2463"/>
                  </a:cubicBezTo>
                  <a:cubicBezTo>
                    <a:pt x="2067" y="3070"/>
                    <a:pt x="1064" y="3526"/>
                    <a:pt x="0" y="3891"/>
                  </a:cubicBezTo>
                  <a:cubicBezTo>
                    <a:pt x="517" y="3830"/>
                    <a:pt x="1094" y="3648"/>
                    <a:pt x="1611" y="3466"/>
                  </a:cubicBezTo>
                  <a:cubicBezTo>
                    <a:pt x="3174" y="2887"/>
                    <a:pt x="4626" y="1950"/>
                    <a:pt x="5654" y="655"/>
                  </a:cubicBezTo>
                  <a:lnTo>
                    <a:pt x="5654" y="655"/>
                  </a:lnTo>
                  <a:cubicBezTo>
                    <a:pt x="7028" y="2395"/>
                    <a:pt x="9139" y="3512"/>
                    <a:pt x="11307" y="3952"/>
                  </a:cubicBezTo>
                  <a:cubicBezTo>
                    <a:pt x="9119" y="3192"/>
                    <a:pt x="6991" y="1976"/>
                    <a:pt x="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74" name="Google Shape;774;p28"/>
          <p:cNvSpPr/>
          <p:nvPr/>
        </p:nvSpPr>
        <p:spPr>
          <a:xfrm>
            <a:off x="7009867" y="3922648"/>
            <a:ext cx="2280864" cy="1245459"/>
          </a:xfrm>
          <a:custGeom>
            <a:rect b="b" l="l" r="r" t="t"/>
            <a:pathLst>
              <a:path extrusionOk="0" h="38872" w="71188">
                <a:moveTo>
                  <a:pt x="63970" y="0"/>
                </a:moveTo>
                <a:cubicBezTo>
                  <a:pt x="63602" y="0"/>
                  <a:pt x="63222" y="18"/>
                  <a:pt x="62829" y="56"/>
                </a:cubicBezTo>
                <a:cubicBezTo>
                  <a:pt x="55504" y="725"/>
                  <a:pt x="52312" y="9236"/>
                  <a:pt x="52312" y="9236"/>
                </a:cubicBezTo>
                <a:cubicBezTo>
                  <a:pt x="52312" y="9236"/>
                  <a:pt x="50183" y="7736"/>
                  <a:pt x="48386" y="7736"/>
                </a:cubicBezTo>
                <a:cubicBezTo>
                  <a:pt x="48169" y="7736"/>
                  <a:pt x="47956" y="7758"/>
                  <a:pt x="47753" y="7807"/>
                </a:cubicBezTo>
                <a:cubicBezTo>
                  <a:pt x="45838" y="8263"/>
                  <a:pt x="45747" y="12823"/>
                  <a:pt x="45747" y="12823"/>
                </a:cubicBezTo>
                <a:cubicBezTo>
                  <a:pt x="45747" y="12823"/>
                  <a:pt x="42869" y="11256"/>
                  <a:pt x="38843" y="11256"/>
                </a:cubicBezTo>
                <a:cubicBezTo>
                  <a:pt x="36830" y="11256"/>
                  <a:pt x="34531" y="11647"/>
                  <a:pt x="32160" y="12823"/>
                </a:cubicBezTo>
                <a:cubicBezTo>
                  <a:pt x="25047" y="16348"/>
                  <a:pt x="25229" y="22823"/>
                  <a:pt x="25229" y="22823"/>
                </a:cubicBezTo>
                <a:cubicBezTo>
                  <a:pt x="25229" y="22823"/>
                  <a:pt x="23394" y="20812"/>
                  <a:pt x="21297" y="20812"/>
                </a:cubicBezTo>
                <a:cubicBezTo>
                  <a:pt x="20921" y="20812"/>
                  <a:pt x="20537" y="20877"/>
                  <a:pt x="20153" y="21029"/>
                </a:cubicBezTo>
                <a:cubicBezTo>
                  <a:pt x="17630" y="22063"/>
                  <a:pt x="19302" y="25194"/>
                  <a:pt x="19302" y="25194"/>
                </a:cubicBezTo>
                <a:cubicBezTo>
                  <a:pt x="19302" y="25194"/>
                  <a:pt x="17096" y="24427"/>
                  <a:pt x="14117" y="24427"/>
                </a:cubicBezTo>
                <a:cubicBezTo>
                  <a:pt x="11469" y="24427"/>
                  <a:pt x="8211" y="25033"/>
                  <a:pt x="5351" y="27321"/>
                </a:cubicBezTo>
                <a:cubicBezTo>
                  <a:pt x="791" y="30969"/>
                  <a:pt x="1" y="35589"/>
                  <a:pt x="487" y="38872"/>
                </a:cubicBezTo>
                <a:lnTo>
                  <a:pt x="71188" y="38872"/>
                </a:lnTo>
                <a:lnTo>
                  <a:pt x="71188" y="3066"/>
                </a:lnTo>
                <a:cubicBezTo>
                  <a:pt x="69760" y="1583"/>
                  <a:pt x="67413" y="0"/>
                  <a:pt x="63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75" name="Google Shape;775;p28"/>
          <p:cNvGrpSpPr/>
          <p:nvPr/>
        </p:nvGrpSpPr>
        <p:grpSpPr>
          <a:xfrm>
            <a:off x="120843" y="360336"/>
            <a:ext cx="8781445" cy="4439068"/>
            <a:chOff x="120843" y="360336"/>
            <a:chExt cx="8781445" cy="4439068"/>
          </a:xfrm>
        </p:grpSpPr>
        <p:sp>
          <p:nvSpPr>
            <p:cNvPr id="776" name="Google Shape;776;p28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7" name="Google Shape;777;p28"/>
            <p:cNvSpPr/>
            <p:nvPr/>
          </p:nvSpPr>
          <p:spPr>
            <a:xfrm>
              <a:off x="2771818" y="29311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8" name="Google Shape;778;p28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9" name="Google Shape;779;p28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0" name="Google Shape;780;p28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1" name="Google Shape;781;p28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2" name="Google Shape;782;p28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3" name="Google Shape;783;p28"/>
            <p:cNvSpPr/>
            <p:nvPr/>
          </p:nvSpPr>
          <p:spPr>
            <a:xfrm>
              <a:off x="800943" y="30613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4" name="Google Shape;784;p28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5" name="Google Shape;785;p28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6" name="Google Shape;786;p28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7" name="Google Shape;787;p28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8" name="Google Shape;788;p28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9" name="Google Shape;789;p28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0" name="Google Shape;790;p28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1" name="Google Shape;791;p28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2" name="Google Shape;792;p28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3" name="Google Shape;793;p28"/>
            <p:cNvSpPr/>
            <p:nvPr/>
          </p:nvSpPr>
          <p:spPr>
            <a:xfrm>
              <a:off x="1227143" y="23196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4" name="Google Shape;794;p28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5" name="Google Shape;795;p28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6" name="Google Shape;796;p28"/>
            <p:cNvSpPr/>
            <p:nvPr/>
          </p:nvSpPr>
          <p:spPr>
            <a:xfrm>
              <a:off x="1547443" y="41111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97" name="Google Shape;797;p28"/>
          <p:cNvGrpSpPr/>
          <p:nvPr/>
        </p:nvGrpSpPr>
        <p:grpSpPr>
          <a:xfrm>
            <a:off x="0" y="-2275"/>
            <a:ext cx="9144463" cy="5170375"/>
            <a:chOff x="0" y="-2275"/>
            <a:chExt cx="9144463" cy="5170375"/>
          </a:xfrm>
        </p:grpSpPr>
        <p:grpSp>
          <p:nvGrpSpPr>
            <p:cNvPr id="798" name="Google Shape;798;p28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799" name="Google Shape;799;p28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0" name="Google Shape;800;p28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1" name="Google Shape;801;p28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802" name="Google Shape;802;p28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03" name="Google Shape;803;p28"/>
          <p:cNvSpPr/>
          <p:nvPr/>
        </p:nvSpPr>
        <p:spPr>
          <a:xfrm rot="10800000">
            <a:off x="8078092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4" name="Google Shape;804;p28"/>
          <p:cNvSpPr/>
          <p:nvPr/>
        </p:nvSpPr>
        <p:spPr>
          <a:xfrm flipH="1" rot="10800000">
            <a:off x="360525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5" name="Google Shape;805;p28"/>
          <p:cNvSpPr/>
          <p:nvPr/>
        </p:nvSpPr>
        <p:spPr>
          <a:xfrm>
            <a:off x="709992" y="360049"/>
            <a:ext cx="7713994" cy="731019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6" name="Google Shape;806;p28"/>
          <p:cNvSpPr txBox="1"/>
          <p:nvPr>
            <p:ph type="title"/>
          </p:nvPr>
        </p:nvSpPr>
        <p:spPr>
          <a:xfrm>
            <a:off x="720000" y="1642175"/>
            <a:ext cx="35892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807" name="Google Shape;807;p28"/>
          <p:cNvSpPr txBox="1"/>
          <p:nvPr>
            <p:ph idx="1" type="subTitle"/>
          </p:nvPr>
        </p:nvSpPr>
        <p:spPr>
          <a:xfrm>
            <a:off x="1077450" y="2228700"/>
            <a:ext cx="28743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8" name="Google Shape;808;p28"/>
          <p:cNvSpPr txBox="1"/>
          <p:nvPr>
            <p:ph idx="2" type="title"/>
          </p:nvPr>
        </p:nvSpPr>
        <p:spPr>
          <a:xfrm>
            <a:off x="4809401" y="1642175"/>
            <a:ext cx="36147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809" name="Google Shape;809;p28"/>
          <p:cNvSpPr txBox="1"/>
          <p:nvPr>
            <p:ph idx="3" type="subTitle"/>
          </p:nvPr>
        </p:nvSpPr>
        <p:spPr>
          <a:xfrm>
            <a:off x="5179601" y="2228700"/>
            <a:ext cx="28743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0" name="Google Shape;810;p28"/>
          <p:cNvSpPr txBox="1"/>
          <p:nvPr>
            <p:ph idx="4" type="title"/>
          </p:nvPr>
        </p:nvSpPr>
        <p:spPr>
          <a:xfrm>
            <a:off x="720000" y="3540837"/>
            <a:ext cx="35892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811" name="Google Shape;811;p28"/>
          <p:cNvSpPr txBox="1"/>
          <p:nvPr>
            <p:ph idx="5" type="subTitle"/>
          </p:nvPr>
        </p:nvSpPr>
        <p:spPr>
          <a:xfrm>
            <a:off x="1077450" y="4127362"/>
            <a:ext cx="28743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2" name="Google Shape;812;p28"/>
          <p:cNvSpPr txBox="1"/>
          <p:nvPr>
            <p:ph idx="6" type="title"/>
          </p:nvPr>
        </p:nvSpPr>
        <p:spPr>
          <a:xfrm>
            <a:off x="4822151" y="3540837"/>
            <a:ext cx="35892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813" name="Google Shape;813;p28"/>
          <p:cNvSpPr txBox="1"/>
          <p:nvPr>
            <p:ph idx="7" type="subTitle"/>
          </p:nvPr>
        </p:nvSpPr>
        <p:spPr>
          <a:xfrm>
            <a:off x="5179601" y="4127362"/>
            <a:ext cx="28743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4" name="Google Shape;814;p28"/>
          <p:cNvSpPr txBox="1"/>
          <p:nvPr>
            <p:ph idx="8"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">
  <p:cSld name="BLANK_1_1_1_1_1_1_1">
    <p:bg>
      <p:bgPr>
        <a:solidFill>
          <a:schemeClr val="dk2"/>
        </a:solidFill>
      </p:bgPr>
    </p:bg>
    <p:spTree>
      <p:nvGrpSpPr>
        <p:cNvPr id="815" name="Shape 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6" name="Google Shape;816;p29"/>
          <p:cNvGrpSpPr/>
          <p:nvPr/>
        </p:nvGrpSpPr>
        <p:grpSpPr>
          <a:xfrm>
            <a:off x="86825" y="2498308"/>
            <a:ext cx="855930" cy="1101382"/>
            <a:chOff x="7838946" y="2070735"/>
            <a:chExt cx="924230" cy="1189141"/>
          </a:xfrm>
        </p:grpSpPr>
        <p:sp>
          <p:nvSpPr>
            <p:cNvPr id="817" name="Google Shape;817;p29"/>
            <p:cNvSpPr/>
            <p:nvPr/>
          </p:nvSpPr>
          <p:spPr>
            <a:xfrm>
              <a:off x="8014241" y="2070735"/>
              <a:ext cx="748935" cy="1160553"/>
            </a:xfrm>
            <a:custGeom>
              <a:rect b="b" l="l" r="r" t="t"/>
              <a:pathLst>
                <a:path extrusionOk="0" h="36222" w="23375">
                  <a:moveTo>
                    <a:pt x="11703" y="0"/>
                  </a:moveTo>
                  <a:cubicBezTo>
                    <a:pt x="11703" y="0"/>
                    <a:pt x="10456" y="2098"/>
                    <a:pt x="8481" y="3374"/>
                  </a:cubicBezTo>
                  <a:cubicBezTo>
                    <a:pt x="6505" y="4681"/>
                    <a:pt x="6049" y="5289"/>
                    <a:pt x="6201" y="6110"/>
                  </a:cubicBezTo>
                  <a:cubicBezTo>
                    <a:pt x="6291" y="6612"/>
                    <a:pt x="6993" y="7018"/>
                    <a:pt x="8041" y="7018"/>
                  </a:cubicBezTo>
                  <a:cubicBezTo>
                    <a:pt x="8770" y="7018"/>
                    <a:pt x="9666" y="6821"/>
                    <a:pt x="10639" y="6323"/>
                  </a:cubicBezTo>
                  <a:lnTo>
                    <a:pt x="10639" y="6323"/>
                  </a:lnTo>
                  <a:cubicBezTo>
                    <a:pt x="10639" y="6323"/>
                    <a:pt x="8997" y="8511"/>
                    <a:pt x="7052" y="9848"/>
                  </a:cubicBezTo>
                  <a:cubicBezTo>
                    <a:pt x="5137" y="11186"/>
                    <a:pt x="2949" y="12736"/>
                    <a:pt x="3709" y="14408"/>
                  </a:cubicBezTo>
                  <a:cubicBezTo>
                    <a:pt x="4211" y="15481"/>
                    <a:pt x="5127" y="15935"/>
                    <a:pt x="6230" y="15935"/>
                  </a:cubicBezTo>
                  <a:cubicBezTo>
                    <a:pt x="7595" y="15935"/>
                    <a:pt x="9248" y="15240"/>
                    <a:pt x="10760" y="14165"/>
                  </a:cubicBezTo>
                  <a:lnTo>
                    <a:pt x="10760" y="14165"/>
                  </a:lnTo>
                  <a:cubicBezTo>
                    <a:pt x="10760" y="14165"/>
                    <a:pt x="8177" y="17417"/>
                    <a:pt x="5532" y="19149"/>
                  </a:cubicBezTo>
                  <a:cubicBezTo>
                    <a:pt x="2918" y="20912"/>
                    <a:pt x="2189" y="21733"/>
                    <a:pt x="2797" y="23496"/>
                  </a:cubicBezTo>
                  <a:cubicBezTo>
                    <a:pt x="3137" y="24517"/>
                    <a:pt x="4502" y="25243"/>
                    <a:pt x="6158" y="25243"/>
                  </a:cubicBezTo>
                  <a:cubicBezTo>
                    <a:pt x="7310" y="25243"/>
                    <a:pt x="8603" y="24891"/>
                    <a:pt x="9788" y="24043"/>
                  </a:cubicBezTo>
                  <a:lnTo>
                    <a:pt x="9788" y="24043"/>
                  </a:lnTo>
                  <a:cubicBezTo>
                    <a:pt x="9787" y="24044"/>
                    <a:pt x="6140" y="27964"/>
                    <a:pt x="3161" y="29758"/>
                  </a:cubicBezTo>
                  <a:cubicBezTo>
                    <a:pt x="61" y="31551"/>
                    <a:pt x="0" y="35441"/>
                    <a:pt x="3800" y="36141"/>
                  </a:cubicBezTo>
                  <a:cubicBezTo>
                    <a:pt x="4116" y="36196"/>
                    <a:pt x="4453" y="36222"/>
                    <a:pt x="4804" y="36222"/>
                  </a:cubicBezTo>
                  <a:cubicBezTo>
                    <a:pt x="7525" y="36222"/>
                    <a:pt x="11056" y="34670"/>
                    <a:pt x="11703" y="33405"/>
                  </a:cubicBezTo>
                  <a:cubicBezTo>
                    <a:pt x="12349" y="34670"/>
                    <a:pt x="15833" y="36222"/>
                    <a:pt x="18564" y="36222"/>
                  </a:cubicBezTo>
                  <a:cubicBezTo>
                    <a:pt x="18916" y="36222"/>
                    <a:pt x="19256" y="36196"/>
                    <a:pt x="19575" y="36141"/>
                  </a:cubicBezTo>
                  <a:cubicBezTo>
                    <a:pt x="23375" y="35441"/>
                    <a:pt x="23314" y="31581"/>
                    <a:pt x="20213" y="29758"/>
                  </a:cubicBezTo>
                  <a:cubicBezTo>
                    <a:pt x="17204" y="27995"/>
                    <a:pt x="13588" y="24044"/>
                    <a:pt x="13587" y="24043"/>
                  </a:cubicBezTo>
                  <a:lnTo>
                    <a:pt x="13587" y="24043"/>
                  </a:lnTo>
                  <a:cubicBezTo>
                    <a:pt x="14760" y="24891"/>
                    <a:pt x="16045" y="25243"/>
                    <a:pt x="17195" y="25243"/>
                  </a:cubicBezTo>
                  <a:cubicBezTo>
                    <a:pt x="18847" y="25243"/>
                    <a:pt x="20220" y="24517"/>
                    <a:pt x="20578" y="23496"/>
                  </a:cubicBezTo>
                  <a:cubicBezTo>
                    <a:pt x="21156" y="21733"/>
                    <a:pt x="20487" y="20912"/>
                    <a:pt x="17843" y="19149"/>
                  </a:cubicBezTo>
                  <a:cubicBezTo>
                    <a:pt x="15229" y="17417"/>
                    <a:pt x="12645" y="14165"/>
                    <a:pt x="12645" y="14165"/>
                  </a:cubicBezTo>
                  <a:lnTo>
                    <a:pt x="12645" y="14165"/>
                  </a:lnTo>
                  <a:cubicBezTo>
                    <a:pt x="14158" y="15240"/>
                    <a:pt x="15810" y="15935"/>
                    <a:pt x="17170" y="15935"/>
                  </a:cubicBezTo>
                  <a:cubicBezTo>
                    <a:pt x="18269" y="15935"/>
                    <a:pt x="19177" y="15481"/>
                    <a:pt x="19666" y="14408"/>
                  </a:cubicBezTo>
                  <a:cubicBezTo>
                    <a:pt x="20426" y="12706"/>
                    <a:pt x="18298" y="11186"/>
                    <a:pt x="16323" y="9848"/>
                  </a:cubicBezTo>
                  <a:cubicBezTo>
                    <a:pt x="14408" y="8511"/>
                    <a:pt x="12767" y="6323"/>
                    <a:pt x="12766" y="6323"/>
                  </a:cubicBezTo>
                  <a:lnTo>
                    <a:pt x="12766" y="6323"/>
                  </a:lnTo>
                  <a:cubicBezTo>
                    <a:pt x="13736" y="6826"/>
                    <a:pt x="14638" y="7027"/>
                    <a:pt x="15373" y="7027"/>
                  </a:cubicBezTo>
                  <a:cubicBezTo>
                    <a:pt x="16411" y="7027"/>
                    <a:pt x="17115" y="6626"/>
                    <a:pt x="17204" y="6110"/>
                  </a:cubicBezTo>
                  <a:cubicBezTo>
                    <a:pt x="17356" y="5289"/>
                    <a:pt x="16900" y="4681"/>
                    <a:pt x="14925" y="3374"/>
                  </a:cubicBezTo>
                  <a:cubicBezTo>
                    <a:pt x="12949" y="2098"/>
                    <a:pt x="11703" y="0"/>
                    <a:pt x="117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8" name="Google Shape;818;p29"/>
            <p:cNvSpPr/>
            <p:nvPr/>
          </p:nvSpPr>
          <p:spPr>
            <a:xfrm>
              <a:off x="8089216" y="2070735"/>
              <a:ext cx="597033" cy="1138509"/>
            </a:xfrm>
            <a:custGeom>
              <a:rect b="b" l="l" r="r" t="t"/>
              <a:pathLst>
                <a:path extrusionOk="0" h="35534" w="18634">
                  <a:moveTo>
                    <a:pt x="9332" y="0"/>
                  </a:moveTo>
                  <a:cubicBezTo>
                    <a:pt x="9332" y="0"/>
                    <a:pt x="8329" y="2067"/>
                    <a:pt x="6779" y="3313"/>
                  </a:cubicBezTo>
                  <a:cubicBezTo>
                    <a:pt x="5229" y="4560"/>
                    <a:pt x="4834" y="5167"/>
                    <a:pt x="4955" y="6019"/>
                  </a:cubicBezTo>
                  <a:cubicBezTo>
                    <a:pt x="5026" y="6499"/>
                    <a:pt x="5587" y="6886"/>
                    <a:pt x="6413" y="6886"/>
                  </a:cubicBezTo>
                  <a:cubicBezTo>
                    <a:pt x="6997" y="6886"/>
                    <a:pt x="7713" y="6692"/>
                    <a:pt x="8481" y="6201"/>
                  </a:cubicBezTo>
                  <a:lnTo>
                    <a:pt x="8481" y="6201"/>
                  </a:lnTo>
                  <a:cubicBezTo>
                    <a:pt x="8481" y="6201"/>
                    <a:pt x="7204" y="8359"/>
                    <a:pt x="5624" y="9666"/>
                  </a:cubicBezTo>
                  <a:cubicBezTo>
                    <a:pt x="4074" y="10943"/>
                    <a:pt x="2372" y="12462"/>
                    <a:pt x="2980" y="14134"/>
                  </a:cubicBezTo>
                  <a:cubicBezTo>
                    <a:pt x="3360" y="15195"/>
                    <a:pt x="4083" y="15642"/>
                    <a:pt x="4960" y="15642"/>
                  </a:cubicBezTo>
                  <a:cubicBezTo>
                    <a:pt x="6043" y="15642"/>
                    <a:pt x="7363" y="14962"/>
                    <a:pt x="8572" y="13921"/>
                  </a:cubicBezTo>
                  <a:lnTo>
                    <a:pt x="8572" y="13921"/>
                  </a:lnTo>
                  <a:cubicBezTo>
                    <a:pt x="8572" y="13922"/>
                    <a:pt x="6505" y="17052"/>
                    <a:pt x="4408" y="18785"/>
                  </a:cubicBezTo>
                  <a:cubicBezTo>
                    <a:pt x="2341" y="20487"/>
                    <a:pt x="1764" y="21277"/>
                    <a:pt x="2250" y="23040"/>
                  </a:cubicBezTo>
                  <a:cubicBezTo>
                    <a:pt x="2536" y="24060"/>
                    <a:pt x="3623" y="24774"/>
                    <a:pt x="4933" y="24774"/>
                  </a:cubicBezTo>
                  <a:cubicBezTo>
                    <a:pt x="5849" y="24774"/>
                    <a:pt x="6874" y="24425"/>
                    <a:pt x="7812" y="23587"/>
                  </a:cubicBezTo>
                  <a:lnTo>
                    <a:pt x="7812" y="23587"/>
                  </a:lnTo>
                  <a:cubicBezTo>
                    <a:pt x="7812" y="23588"/>
                    <a:pt x="4925" y="27478"/>
                    <a:pt x="2524" y="29180"/>
                  </a:cubicBezTo>
                  <a:cubicBezTo>
                    <a:pt x="62" y="30973"/>
                    <a:pt x="1" y="34773"/>
                    <a:pt x="3010" y="35441"/>
                  </a:cubicBezTo>
                  <a:cubicBezTo>
                    <a:pt x="3281" y="35505"/>
                    <a:pt x="3570" y="35534"/>
                    <a:pt x="3871" y="35534"/>
                  </a:cubicBezTo>
                  <a:cubicBezTo>
                    <a:pt x="6038" y="35534"/>
                    <a:pt x="8791" y="34025"/>
                    <a:pt x="9271" y="32797"/>
                  </a:cubicBezTo>
                  <a:cubicBezTo>
                    <a:pt x="9778" y="34025"/>
                    <a:pt x="12512" y="35534"/>
                    <a:pt x="14694" y="35534"/>
                  </a:cubicBezTo>
                  <a:cubicBezTo>
                    <a:pt x="14997" y="35534"/>
                    <a:pt x="15289" y="35505"/>
                    <a:pt x="15563" y="35441"/>
                  </a:cubicBezTo>
                  <a:cubicBezTo>
                    <a:pt x="18633" y="34803"/>
                    <a:pt x="18603" y="30973"/>
                    <a:pt x="16110" y="29180"/>
                  </a:cubicBezTo>
                  <a:cubicBezTo>
                    <a:pt x="13740" y="27478"/>
                    <a:pt x="10852" y="23588"/>
                    <a:pt x="10852" y="23587"/>
                  </a:cubicBezTo>
                  <a:lnTo>
                    <a:pt x="10852" y="23587"/>
                  </a:lnTo>
                  <a:cubicBezTo>
                    <a:pt x="11785" y="24420"/>
                    <a:pt x="12804" y="24765"/>
                    <a:pt x="13714" y="24765"/>
                  </a:cubicBezTo>
                  <a:cubicBezTo>
                    <a:pt x="15028" y="24765"/>
                    <a:pt x="16115" y="24046"/>
                    <a:pt x="16384" y="23040"/>
                  </a:cubicBezTo>
                  <a:cubicBezTo>
                    <a:pt x="16840" y="21308"/>
                    <a:pt x="16323" y="20517"/>
                    <a:pt x="14226" y="18785"/>
                  </a:cubicBezTo>
                  <a:cubicBezTo>
                    <a:pt x="12129" y="17052"/>
                    <a:pt x="10092" y="13922"/>
                    <a:pt x="10092" y="13921"/>
                  </a:cubicBezTo>
                  <a:lnTo>
                    <a:pt x="10092" y="13921"/>
                  </a:lnTo>
                  <a:cubicBezTo>
                    <a:pt x="11284" y="14962"/>
                    <a:pt x="12597" y="15642"/>
                    <a:pt x="13676" y="15642"/>
                  </a:cubicBezTo>
                  <a:cubicBezTo>
                    <a:pt x="14551" y="15642"/>
                    <a:pt x="15274" y="15195"/>
                    <a:pt x="15655" y="14134"/>
                  </a:cubicBezTo>
                  <a:cubicBezTo>
                    <a:pt x="16262" y="12462"/>
                    <a:pt x="14560" y="10943"/>
                    <a:pt x="13010" y="9666"/>
                  </a:cubicBezTo>
                  <a:cubicBezTo>
                    <a:pt x="11460" y="8359"/>
                    <a:pt x="10153" y="6201"/>
                    <a:pt x="10153" y="6201"/>
                  </a:cubicBezTo>
                  <a:lnTo>
                    <a:pt x="10153" y="6201"/>
                  </a:lnTo>
                  <a:cubicBezTo>
                    <a:pt x="10918" y="6703"/>
                    <a:pt x="11636" y="6899"/>
                    <a:pt x="12223" y="6899"/>
                  </a:cubicBezTo>
                  <a:cubicBezTo>
                    <a:pt x="13058" y="6899"/>
                    <a:pt x="13625" y="6501"/>
                    <a:pt x="13679" y="6019"/>
                  </a:cubicBezTo>
                  <a:cubicBezTo>
                    <a:pt x="13800" y="5167"/>
                    <a:pt x="13436" y="4560"/>
                    <a:pt x="11855" y="3313"/>
                  </a:cubicBezTo>
                  <a:cubicBezTo>
                    <a:pt x="10305" y="2067"/>
                    <a:pt x="9332" y="0"/>
                    <a:pt x="93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9" name="Google Shape;819;p29"/>
            <p:cNvSpPr/>
            <p:nvPr/>
          </p:nvSpPr>
          <p:spPr>
            <a:xfrm>
              <a:off x="8359961" y="2123314"/>
              <a:ext cx="58473" cy="1136555"/>
            </a:xfrm>
            <a:custGeom>
              <a:rect b="b" l="l" r="r" t="t"/>
              <a:pathLst>
                <a:path extrusionOk="0" h="35473" w="1825">
                  <a:moveTo>
                    <a:pt x="913" y="1"/>
                  </a:moveTo>
                  <a:lnTo>
                    <a:pt x="1" y="35472"/>
                  </a:lnTo>
                  <a:lnTo>
                    <a:pt x="1824" y="35472"/>
                  </a:lnTo>
                  <a:lnTo>
                    <a:pt x="91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0" name="Google Shape;820;p29"/>
            <p:cNvSpPr/>
            <p:nvPr/>
          </p:nvSpPr>
          <p:spPr>
            <a:xfrm>
              <a:off x="8260635" y="2161315"/>
              <a:ext cx="259075" cy="90577"/>
            </a:xfrm>
            <a:custGeom>
              <a:rect b="b" l="l" r="r" t="t"/>
              <a:pathLst>
                <a:path extrusionOk="0" h="2827" w="8086">
                  <a:moveTo>
                    <a:pt x="4043" y="0"/>
                  </a:moveTo>
                  <a:lnTo>
                    <a:pt x="3891" y="182"/>
                  </a:lnTo>
                  <a:cubicBezTo>
                    <a:pt x="2949" y="1459"/>
                    <a:pt x="1490" y="2280"/>
                    <a:pt x="0" y="2827"/>
                  </a:cubicBezTo>
                  <a:cubicBezTo>
                    <a:pt x="426" y="2796"/>
                    <a:pt x="821" y="2644"/>
                    <a:pt x="1186" y="2523"/>
                  </a:cubicBezTo>
                  <a:cubicBezTo>
                    <a:pt x="2294" y="2154"/>
                    <a:pt x="3322" y="1519"/>
                    <a:pt x="4047" y="594"/>
                  </a:cubicBezTo>
                  <a:lnTo>
                    <a:pt x="4047" y="594"/>
                  </a:lnTo>
                  <a:cubicBezTo>
                    <a:pt x="5054" y="1811"/>
                    <a:pt x="6556" y="2538"/>
                    <a:pt x="8086" y="2827"/>
                  </a:cubicBezTo>
                  <a:cubicBezTo>
                    <a:pt x="6505" y="2219"/>
                    <a:pt x="4985" y="1368"/>
                    <a:pt x="4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1" name="Google Shape;821;p29"/>
            <p:cNvSpPr/>
            <p:nvPr/>
          </p:nvSpPr>
          <p:spPr>
            <a:xfrm>
              <a:off x="8215842" y="2369708"/>
              <a:ext cx="348659" cy="121784"/>
            </a:xfrm>
            <a:custGeom>
              <a:rect b="b" l="l" r="r" t="t"/>
              <a:pathLst>
                <a:path extrusionOk="0" h="3801" w="10882">
                  <a:moveTo>
                    <a:pt x="5441" y="1"/>
                  </a:moveTo>
                  <a:cubicBezTo>
                    <a:pt x="5107" y="548"/>
                    <a:pt x="4681" y="1004"/>
                    <a:pt x="4225" y="1429"/>
                  </a:cubicBezTo>
                  <a:cubicBezTo>
                    <a:pt x="3009" y="2524"/>
                    <a:pt x="1520" y="3283"/>
                    <a:pt x="0" y="3800"/>
                  </a:cubicBezTo>
                  <a:cubicBezTo>
                    <a:pt x="578" y="3709"/>
                    <a:pt x="1064" y="3557"/>
                    <a:pt x="1611" y="3375"/>
                  </a:cubicBezTo>
                  <a:cubicBezTo>
                    <a:pt x="3086" y="2767"/>
                    <a:pt x="4451" y="1940"/>
                    <a:pt x="5444" y="657"/>
                  </a:cubicBezTo>
                  <a:lnTo>
                    <a:pt x="5444" y="657"/>
                  </a:lnTo>
                  <a:cubicBezTo>
                    <a:pt x="6785" y="2334"/>
                    <a:pt x="8805" y="3391"/>
                    <a:pt x="10882" y="3800"/>
                  </a:cubicBezTo>
                  <a:cubicBezTo>
                    <a:pt x="8785" y="3101"/>
                    <a:pt x="6748" y="1916"/>
                    <a:pt x="5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2" name="Google Shape;822;p29"/>
            <p:cNvSpPr/>
            <p:nvPr/>
          </p:nvSpPr>
          <p:spPr>
            <a:xfrm>
              <a:off x="8174926" y="2659934"/>
              <a:ext cx="432444" cy="144180"/>
            </a:xfrm>
            <a:custGeom>
              <a:rect b="b" l="l" r="r" t="t"/>
              <a:pathLst>
                <a:path extrusionOk="0" h="4500" w="13497">
                  <a:moveTo>
                    <a:pt x="6384" y="1"/>
                  </a:moveTo>
                  <a:cubicBezTo>
                    <a:pt x="6420" y="54"/>
                    <a:pt x="6457" y="107"/>
                    <a:pt x="6494" y="159"/>
                  </a:cubicBezTo>
                  <a:lnTo>
                    <a:pt x="6494" y="159"/>
                  </a:lnTo>
                  <a:cubicBezTo>
                    <a:pt x="4883" y="2320"/>
                    <a:pt x="2456" y="3661"/>
                    <a:pt x="1" y="4499"/>
                  </a:cubicBezTo>
                  <a:cubicBezTo>
                    <a:pt x="669" y="4378"/>
                    <a:pt x="1308" y="4134"/>
                    <a:pt x="1976" y="3922"/>
                  </a:cubicBezTo>
                  <a:cubicBezTo>
                    <a:pt x="3844" y="3192"/>
                    <a:pt x="5543" y="2070"/>
                    <a:pt x="6752" y="502"/>
                  </a:cubicBezTo>
                  <a:lnTo>
                    <a:pt x="6752" y="502"/>
                  </a:lnTo>
                  <a:cubicBezTo>
                    <a:pt x="8409" y="2607"/>
                    <a:pt x="10900" y="3907"/>
                    <a:pt x="13496" y="4499"/>
                  </a:cubicBezTo>
                  <a:cubicBezTo>
                    <a:pt x="10999" y="3667"/>
                    <a:pt x="8590" y="2340"/>
                    <a:pt x="6978" y="207"/>
                  </a:cubicBezTo>
                  <a:lnTo>
                    <a:pt x="6978" y="207"/>
                  </a:lnTo>
                  <a:lnTo>
                    <a:pt x="71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3" name="Google Shape;823;p29"/>
            <p:cNvSpPr/>
            <p:nvPr/>
          </p:nvSpPr>
          <p:spPr>
            <a:xfrm>
              <a:off x="8152529" y="2962815"/>
              <a:ext cx="475281" cy="160713"/>
            </a:xfrm>
            <a:custGeom>
              <a:rect b="b" l="l" r="r" t="t"/>
              <a:pathLst>
                <a:path extrusionOk="0" h="5016" w="14834">
                  <a:moveTo>
                    <a:pt x="7387" y="1"/>
                  </a:moveTo>
                  <a:lnTo>
                    <a:pt x="7235" y="213"/>
                  </a:lnTo>
                  <a:cubicBezTo>
                    <a:pt x="5532" y="2584"/>
                    <a:pt x="2797" y="4104"/>
                    <a:pt x="0" y="5016"/>
                  </a:cubicBezTo>
                  <a:cubicBezTo>
                    <a:pt x="2867" y="4395"/>
                    <a:pt x="5620" y="2941"/>
                    <a:pt x="7418" y="625"/>
                  </a:cubicBezTo>
                  <a:lnTo>
                    <a:pt x="7418" y="625"/>
                  </a:lnTo>
                  <a:cubicBezTo>
                    <a:pt x="9245" y="2941"/>
                    <a:pt x="11996" y="4395"/>
                    <a:pt x="14834" y="5016"/>
                  </a:cubicBezTo>
                  <a:cubicBezTo>
                    <a:pt x="12068" y="4104"/>
                    <a:pt x="9332" y="2584"/>
                    <a:pt x="7539" y="213"/>
                  </a:cubicBezTo>
                  <a:lnTo>
                    <a:pt x="738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4" name="Google Shape;824;p29"/>
            <p:cNvSpPr/>
            <p:nvPr/>
          </p:nvSpPr>
          <p:spPr>
            <a:xfrm>
              <a:off x="7838946" y="2349266"/>
              <a:ext cx="571690" cy="890135"/>
            </a:xfrm>
            <a:custGeom>
              <a:rect b="b" l="l" r="r" t="t"/>
              <a:pathLst>
                <a:path extrusionOk="0" h="27782" w="17843">
                  <a:moveTo>
                    <a:pt x="8936" y="0"/>
                  </a:moveTo>
                  <a:cubicBezTo>
                    <a:pt x="8936" y="0"/>
                    <a:pt x="7964" y="1611"/>
                    <a:pt x="6444" y="2584"/>
                  </a:cubicBezTo>
                  <a:cubicBezTo>
                    <a:pt x="4924" y="3587"/>
                    <a:pt x="4590" y="4043"/>
                    <a:pt x="4711" y="4681"/>
                  </a:cubicBezTo>
                  <a:cubicBezTo>
                    <a:pt x="4765" y="5056"/>
                    <a:pt x="5301" y="5358"/>
                    <a:pt x="6104" y="5358"/>
                  </a:cubicBezTo>
                  <a:cubicBezTo>
                    <a:pt x="6668" y="5358"/>
                    <a:pt x="7364" y="5209"/>
                    <a:pt x="8116" y="4833"/>
                  </a:cubicBezTo>
                  <a:lnTo>
                    <a:pt x="8116" y="4833"/>
                  </a:lnTo>
                  <a:cubicBezTo>
                    <a:pt x="8116" y="4833"/>
                    <a:pt x="6869" y="6505"/>
                    <a:pt x="5380" y="7538"/>
                  </a:cubicBezTo>
                  <a:cubicBezTo>
                    <a:pt x="3891" y="8572"/>
                    <a:pt x="2219" y="9727"/>
                    <a:pt x="2827" y="11034"/>
                  </a:cubicBezTo>
                  <a:cubicBezTo>
                    <a:pt x="3212" y="11860"/>
                    <a:pt x="3928" y="12212"/>
                    <a:pt x="4790" y="12212"/>
                  </a:cubicBezTo>
                  <a:cubicBezTo>
                    <a:pt x="5832" y="12212"/>
                    <a:pt x="7089" y="11697"/>
                    <a:pt x="8237" y="10882"/>
                  </a:cubicBezTo>
                  <a:lnTo>
                    <a:pt x="8237" y="10882"/>
                  </a:lnTo>
                  <a:cubicBezTo>
                    <a:pt x="8237" y="10882"/>
                    <a:pt x="6261" y="13344"/>
                    <a:pt x="4255" y="14681"/>
                  </a:cubicBezTo>
                  <a:cubicBezTo>
                    <a:pt x="2219" y="16019"/>
                    <a:pt x="1702" y="16657"/>
                    <a:pt x="2158" y="17995"/>
                  </a:cubicBezTo>
                  <a:cubicBezTo>
                    <a:pt x="2430" y="18773"/>
                    <a:pt x="3500" y="19336"/>
                    <a:pt x="4777" y="19336"/>
                  </a:cubicBezTo>
                  <a:cubicBezTo>
                    <a:pt x="5643" y="19336"/>
                    <a:pt x="6605" y="19077"/>
                    <a:pt x="7477" y="18450"/>
                  </a:cubicBezTo>
                  <a:lnTo>
                    <a:pt x="7477" y="18450"/>
                  </a:lnTo>
                  <a:cubicBezTo>
                    <a:pt x="7477" y="18451"/>
                    <a:pt x="4711" y="21429"/>
                    <a:pt x="2371" y="22797"/>
                  </a:cubicBezTo>
                  <a:cubicBezTo>
                    <a:pt x="30" y="24165"/>
                    <a:pt x="0" y="27174"/>
                    <a:pt x="2888" y="27721"/>
                  </a:cubicBezTo>
                  <a:cubicBezTo>
                    <a:pt x="3127" y="27762"/>
                    <a:pt x="3382" y="27781"/>
                    <a:pt x="3647" y="27781"/>
                  </a:cubicBezTo>
                  <a:cubicBezTo>
                    <a:pt x="5733" y="27781"/>
                    <a:pt x="8420" y="26595"/>
                    <a:pt x="8906" y="25624"/>
                  </a:cubicBezTo>
                  <a:cubicBezTo>
                    <a:pt x="9418" y="26595"/>
                    <a:pt x="12085" y="27781"/>
                    <a:pt x="14166" y="27781"/>
                  </a:cubicBezTo>
                  <a:cubicBezTo>
                    <a:pt x="14430" y="27781"/>
                    <a:pt x="14685" y="27762"/>
                    <a:pt x="14924" y="27721"/>
                  </a:cubicBezTo>
                  <a:cubicBezTo>
                    <a:pt x="17842" y="27174"/>
                    <a:pt x="17782" y="24165"/>
                    <a:pt x="15411" y="22797"/>
                  </a:cubicBezTo>
                  <a:cubicBezTo>
                    <a:pt x="13101" y="21490"/>
                    <a:pt x="10365" y="18451"/>
                    <a:pt x="10365" y="18450"/>
                  </a:cubicBezTo>
                  <a:lnTo>
                    <a:pt x="10365" y="18450"/>
                  </a:lnTo>
                  <a:cubicBezTo>
                    <a:pt x="11269" y="19082"/>
                    <a:pt x="12248" y="19345"/>
                    <a:pt x="13120" y="19345"/>
                  </a:cubicBezTo>
                  <a:cubicBezTo>
                    <a:pt x="14389" y="19345"/>
                    <a:pt x="15432" y="18787"/>
                    <a:pt x="15684" y="17995"/>
                  </a:cubicBezTo>
                  <a:cubicBezTo>
                    <a:pt x="16140" y="16657"/>
                    <a:pt x="15623" y="16019"/>
                    <a:pt x="13587" y="14681"/>
                  </a:cubicBezTo>
                  <a:cubicBezTo>
                    <a:pt x="11581" y="13344"/>
                    <a:pt x="9605" y="10882"/>
                    <a:pt x="9605" y="10882"/>
                  </a:cubicBezTo>
                  <a:lnTo>
                    <a:pt x="9605" y="10882"/>
                  </a:lnTo>
                  <a:cubicBezTo>
                    <a:pt x="10756" y="11700"/>
                    <a:pt x="12018" y="12224"/>
                    <a:pt x="13062" y="12224"/>
                  </a:cubicBezTo>
                  <a:cubicBezTo>
                    <a:pt x="13920" y="12224"/>
                    <a:pt x="14632" y="11870"/>
                    <a:pt x="15016" y="11034"/>
                  </a:cubicBezTo>
                  <a:cubicBezTo>
                    <a:pt x="15623" y="9727"/>
                    <a:pt x="13952" y="8572"/>
                    <a:pt x="12462" y="7538"/>
                  </a:cubicBezTo>
                  <a:cubicBezTo>
                    <a:pt x="10973" y="6505"/>
                    <a:pt x="9727" y="4833"/>
                    <a:pt x="9727" y="4833"/>
                  </a:cubicBezTo>
                  <a:lnTo>
                    <a:pt x="9727" y="4833"/>
                  </a:lnTo>
                  <a:cubicBezTo>
                    <a:pt x="10472" y="5225"/>
                    <a:pt x="11169" y="5380"/>
                    <a:pt x="11737" y="5380"/>
                  </a:cubicBezTo>
                  <a:cubicBezTo>
                    <a:pt x="12536" y="5380"/>
                    <a:pt x="13078" y="5072"/>
                    <a:pt x="13131" y="4681"/>
                  </a:cubicBezTo>
                  <a:cubicBezTo>
                    <a:pt x="13253" y="4043"/>
                    <a:pt x="12918" y="3587"/>
                    <a:pt x="11398" y="2584"/>
                  </a:cubicBezTo>
                  <a:cubicBezTo>
                    <a:pt x="9879" y="1611"/>
                    <a:pt x="8936" y="0"/>
                    <a:pt x="8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5" name="Google Shape;825;p29"/>
            <p:cNvSpPr/>
            <p:nvPr/>
          </p:nvSpPr>
          <p:spPr>
            <a:xfrm>
              <a:off x="7899310" y="2349266"/>
              <a:ext cx="451924" cy="871680"/>
            </a:xfrm>
            <a:custGeom>
              <a:rect b="b" l="l" r="r" t="t"/>
              <a:pathLst>
                <a:path extrusionOk="0" h="27206" w="14105">
                  <a:moveTo>
                    <a:pt x="7083" y="0"/>
                  </a:moveTo>
                  <a:cubicBezTo>
                    <a:pt x="7083" y="0"/>
                    <a:pt x="6323" y="1611"/>
                    <a:pt x="5107" y="2554"/>
                  </a:cubicBezTo>
                  <a:cubicBezTo>
                    <a:pt x="3891" y="3496"/>
                    <a:pt x="3618" y="3952"/>
                    <a:pt x="3739" y="4590"/>
                  </a:cubicBezTo>
                  <a:cubicBezTo>
                    <a:pt x="3774" y="4976"/>
                    <a:pt x="4193" y="5270"/>
                    <a:pt x="4815" y="5270"/>
                  </a:cubicBezTo>
                  <a:cubicBezTo>
                    <a:pt x="5272" y="5270"/>
                    <a:pt x="5839" y="5111"/>
                    <a:pt x="6444" y="4712"/>
                  </a:cubicBezTo>
                  <a:lnTo>
                    <a:pt x="6444" y="4712"/>
                  </a:lnTo>
                  <a:cubicBezTo>
                    <a:pt x="6444" y="4712"/>
                    <a:pt x="5441" y="6384"/>
                    <a:pt x="4256" y="7387"/>
                  </a:cubicBezTo>
                  <a:cubicBezTo>
                    <a:pt x="3071" y="8359"/>
                    <a:pt x="1764" y="9545"/>
                    <a:pt x="2250" y="10791"/>
                  </a:cubicBezTo>
                  <a:cubicBezTo>
                    <a:pt x="2551" y="11612"/>
                    <a:pt x="3111" y="11958"/>
                    <a:pt x="3787" y="11958"/>
                  </a:cubicBezTo>
                  <a:cubicBezTo>
                    <a:pt x="4614" y="11958"/>
                    <a:pt x="5616" y="11441"/>
                    <a:pt x="6536" y="10639"/>
                  </a:cubicBezTo>
                  <a:lnTo>
                    <a:pt x="6536" y="10639"/>
                  </a:lnTo>
                  <a:cubicBezTo>
                    <a:pt x="6535" y="10639"/>
                    <a:pt x="4985" y="13040"/>
                    <a:pt x="3405" y="14377"/>
                  </a:cubicBezTo>
                  <a:cubicBezTo>
                    <a:pt x="1794" y="15715"/>
                    <a:pt x="1368" y="16323"/>
                    <a:pt x="1733" y="17630"/>
                  </a:cubicBezTo>
                  <a:cubicBezTo>
                    <a:pt x="1931" y="18421"/>
                    <a:pt x="2767" y="18967"/>
                    <a:pt x="3781" y="18967"/>
                  </a:cubicBezTo>
                  <a:cubicBezTo>
                    <a:pt x="4482" y="18967"/>
                    <a:pt x="5268" y="18707"/>
                    <a:pt x="5989" y="18086"/>
                  </a:cubicBezTo>
                  <a:lnTo>
                    <a:pt x="5989" y="18086"/>
                  </a:lnTo>
                  <a:cubicBezTo>
                    <a:pt x="5988" y="18086"/>
                    <a:pt x="3769" y="21065"/>
                    <a:pt x="1915" y="22341"/>
                  </a:cubicBezTo>
                  <a:cubicBezTo>
                    <a:pt x="1" y="23709"/>
                    <a:pt x="1" y="26657"/>
                    <a:pt x="2280" y="27144"/>
                  </a:cubicBezTo>
                  <a:cubicBezTo>
                    <a:pt x="2482" y="27186"/>
                    <a:pt x="2697" y="27206"/>
                    <a:pt x="2919" y="27206"/>
                  </a:cubicBezTo>
                  <a:cubicBezTo>
                    <a:pt x="4600" y="27206"/>
                    <a:pt x="6710" y="26070"/>
                    <a:pt x="7113" y="25077"/>
                  </a:cubicBezTo>
                  <a:cubicBezTo>
                    <a:pt x="7520" y="26027"/>
                    <a:pt x="9650" y="27196"/>
                    <a:pt x="11335" y="27196"/>
                  </a:cubicBezTo>
                  <a:cubicBezTo>
                    <a:pt x="11536" y="27196"/>
                    <a:pt x="11731" y="27179"/>
                    <a:pt x="11916" y="27144"/>
                  </a:cubicBezTo>
                  <a:cubicBezTo>
                    <a:pt x="14104" y="26657"/>
                    <a:pt x="14074" y="23709"/>
                    <a:pt x="12220" y="22341"/>
                  </a:cubicBezTo>
                  <a:cubicBezTo>
                    <a:pt x="10396" y="21034"/>
                    <a:pt x="8177" y="18086"/>
                    <a:pt x="8177" y="18086"/>
                  </a:cubicBezTo>
                  <a:lnTo>
                    <a:pt x="8177" y="18086"/>
                  </a:lnTo>
                  <a:cubicBezTo>
                    <a:pt x="8897" y="18707"/>
                    <a:pt x="9678" y="18967"/>
                    <a:pt x="10375" y="18967"/>
                  </a:cubicBezTo>
                  <a:cubicBezTo>
                    <a:pt x="11384" y="18967"/>
                    <a:pt x="12217" y="18421"/>
                    <a:pt x="12432" y="17630"/>
                  </a:cubicBezTo>
                  <a:cubicBezTo>
                    <a:pt x="12767" y="16323"/>
                    <a:pt x="12372" y="15715"/>
                    <a:pt x="10761" y="14377"/>
                  </a:cubicBezTo>
                  <a:cubicBezTo>
                    <a:pt x="9180" y="13040"/>
                    <a:pt x="7600" y="10639"/>
                    <a:pt x="7599" y="10639"/>
                  </a:cubicBezTo>
                  <a:lnTo>
                    <a:pt x="7599" y="10639"/>
                  </a:lnTo>
                  <a:cubicBezTo>
                    <a:pt x="8519" y="11441"/>
                    <a:pt x="9521" y="11958"/>
                    <a:pt x="10353" y="11958"/>
                  </a:cubicBezTo>
                  <a:cubicBezTo>
                    <a:pt x="11034" y="11958"/>
                    <a:pt x="11601" y="11612"/>
                    <a:pt x="11916" y="10791"/>
                  </a:cubicBezTo>
                  <a:cubicBezTo>
                    <a:pt x="12372" y="9514"/>
                    <a:pt x="11065" y="8359"/>
                    <a:pt x="9879" y="7387"/>
                  </a:cubicBezTo>
                  <a:cubicBezTo>
                    <a:pt x="8724" y="6384"/>
                    <a:pt x="7721" y="4712"/>
                    <a:pt x="7721" y="4712"/>
                  </a:cubicBezTo>
                  <a:lnTo>
                    <a:pt x="7721" y="4712"/>
                  </a:lnTo>
                  <a:cubicBezTo>
                    <a:pt x="8327" y="5091"/>
                    <a:pt x="8881" y="5239"/>
                    <a:pt x="9328" y="5239"/>
                  </a:cubicBezTo>
                  <a:cubicBezTo>
                    <a:pt x="9956" y="5239"/>
                    <a:pt x="10373" y="4945"/>
                    <a:pt x="10426" y="4590"/>
                  </a:cubicBezTo>
                  <a:cubicBezTo>
                    <a:pt x="10487" y="3952"/>
                    <a:pt x="10244" y="3496"/>
                    <a:pt x="9058" y="2554"/>
                  </a:cubicBezTo>
                  <a:cubicBezTo>
                    <a:pt x="7843" y="1611"/>
                    <a:pt x="7083" y="0"/>
                    <a:pt x="7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6" name="Google Shape;826;p29"/>
            <p:cNvSpPr/>
            <p:nvPr/>
          </p:nvSpPr>
          <p:spPr>
            <a:xfrm>
              <a:off x="8101872" y="2391143"/>
              <a:ext cx="44856" cy="868733"/>
            </a:xfrm>
            <a:custGeom>
              <a:rect b="b" l="l" r="r" t="t"/>
              <a:pathLst>
                <a:path extrusionOk="0" h="27114" w="1400">
                  <a:moveTo>
                    <a:pt x="730" y="0"/>
                  </a:moveTo>
                  <a:lnTo>
                    <a:pt x="1" y="27113"/>
                  </a:lnTo>
                  <a:lnTo>
                    <a:pt x="1399" y="27113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7" name="Google Shape;827;p29"/>
            <p:cNvSpPr/>
            <p:nvPr/>
          </p:nvSpPr>
          <p:spPr>
            <a:xfrm>
              <a:off x="8025904" y="2415494"/>
              <a:ext cx="197751" cy="73051"/>
            </a:xfrm>
            <a:custGeom>
              <a:rect b="b" l="l" r="r" t="t"/>
              <a:pathLst>
                <a:path extrusionOk="0" h="2280" w="6172">
                  <a:moveTo>
                    <a:pt x="3101" y="0"/>
                  </a:moveTo>
                  <a:lnTo>
                    <a:pt x="2949" y="213"/>
                  </a:lnTo>
                  <a:cubicBezTo>
                    <a:pt x="2220" y="1186"/>
                    <a:pt x="1126" y="1824"/>
                    <a:pt x="1" y="2280"/>
                  </a:cubicBezTo>
                  <a:lnTo>
                    <a:pt x="1" y="2280"/>
                  </a:lnTo>
                  <a:cubicBezTo>
                    <a:pt x="974" y="2128"/>
                    <a:pt x="1886" y="1733"/>
                    <a:pt x="2585" y="1125"/>
                  </a:cubicBezTo>
                  <a:cubicBezTo>
                    <a:pt x="2766" y="966"/>
                    <a:pt x="2930" y="791"/>
                    <a:pt x="3090" y="611"/>
                  </a:cubicBezTo>
                  <a:lnTo>
                    <a:pt x="3090" y="611"/>
                  </a:lnTo>
                  <a:cubicBezTo>
                    <a:pt x="3854" y="1561"/>
                    <a:pt x="4999" y="2108"/>
                    <a:pt x="6171" y="2280"/>
                  </a:cubicBezTo>
                  <a:cubicBezTo>
                    <a:pt x="4986" y="1794"/>
                    <a:pt x="3800" y="1095"/>
                    <a:pt x="31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8" name="Google Shape;828;p29"/>
            <p:cNvSpPr/>
            <p:nvPr/>
          </p:nvSpPr>
          <p:spPr>
            <a:xfrm>
              <a:off x="7992806" y="2578133"/>
              <a:ext cx="265900" cy="94486"/>
            </a:xfrm>
            <a:custGeom>
              <a:rect b="b" l="l" r="r" t="t"/>
              <a:pathLst>
                <a:path extrusionOk="0" h="2949" w="8299">
                  <a:moveTo>
                    <a:pt x="4165" y="0"/>
                  </a:moveTo>
                  <a:lnTo>
                    <a:pt x="4013" y="213"/>
                  </a:lnTo>
                  <a:cubicBezTo>
                    <a:pt x="3010" y="1520"/>
                    <a:pt x="1520" y="2371"/>
                    <a:pt x="1" y="2949"/>
                  </a:cubicBezTo>
                  <a:cubicBezTo>
                    <a:pt x="426" y="2858"/>
                    <a:pt x="821" y="2736"/>
                    <a:pt x="1247" y="2584"/>
                  </a:cubicBezTo>
                  <a:cubicBezTo>
                    <a:pt x="2328" y="2157"/>
                    <a:pt x="3409" y="1544"/>
                    <a:pt x="4167" y="594"/>
                  </a:cubicBezTo>
                  <a:lnTo>
                    <a:pt x="4167" y="594"/>
                  </a:lnTo>
                  <a:cubicBezTo>
                    <a:pt x="5199" y="1872"/>
                    <a:pt x="6708" y="2631"/>
                    <a:pt x="8299" y="2949"/>
                  </a:cubicBezTo>
                  <a:cubicBezTo>
                    <a:pt x="6657" y="2341"/>
                    <a:pt x="5107" y="1429"/>
                    <a:pt x="41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9" name="Google Shape;829;p29"/>
            <p:cNvSpPr/>
            <p:nvPr/>
          </p:nvSpPr>
          <p:spPr>
            <a:xfrm>
              <a:off x="7958714" y="2800176"/>
              <a:ext cx="332127" cy="112044"/>
            </a:xfrm>
            <a:custGeom>
              <a:rect b="b" l="l" r="r" t="t"/>
              <a:pathLst>
                <a:path extrusionOk="0" h="3497" w="10366">
                  <a:moveTo>
                    <a:pt x="4803" y="1"/>
                  </a:moveTo>
                  <a:cubicBezTo>
                    <a:pt x="4857" y="76"/>
                    <a:pt x="4911" y="151"/>
                    <a:pt x="4967" y="225"/>
                  </a:cubicBezTo>
                  <a:lnTo>
                    <a:pt x="4967" y="225"/>
                  </a:lnTo>
                  <a:cubicBezTo>
                    <a:pt x="3749" y="1778"/>
                    <a:pt x="1875" y="2812"/>
                    <a:pt x="1" y="3496"/>
                  </a:cubicBezTo>
                  <a:cubicBezTo>
                    <a:pt x="1034" y="3283"/>
                    <a:pt x="2037" y="2888"/>
                    <a:pt x="2949" y="2402"/>
                  </a:cubicBezTo>
                  <a:cubicBezTo>
                    <a:pt x="3825" y="1926"/>
                    <a:pt x="4578" y="1265"/>
                    <a:pt x="5189" y="503"/>
                  </a:cubicBezTo>
                  <a:lnTo>
                    <a:pt x="5189" y="503"/>
                  </a:lnTo>
                  <a:cubicBezTo>
                    <a:pt x="6498" y="2070"/>
                    <a:pt x="8382" y="3080"/>
                    <a:pt x="10366" y="3466"/>
                  </a:cubicBezTo>
                  <a:cubicBezTo>
                    <a:pt x="8484" y="2779"/>
                    <a:pt x="6662" y="1769"/>
                    <a:pt x="5417" y="207"/>
                  </a:cubicBezTo>
                  <a:lnTo>
                    <a:pt x="5417" y="207"/>
                  </a:lnTo>
                  <a:cubicBezTo>
                    <a:pt x="5467" y="139"/>
                    <a:pt x="5515" y="70"/>
                    <a:pt x="5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0" name="Google Shape;830;p29"/>
            <p:cNvSpPr/>
            <p:nvPr/>
          </p:nvSpPr>
          <p:spPr>
            <a:xfrm>
              <a:off x="7945097" y="3029044"/>
              <a:ext cx="362308" cy="126622"/>
            </a:xfrm>
            <a:custGeom>
              <a:rect b="b" l="l" r="r" t="t"/>
              <a:pathLst>
                <a:path extrusionOk="0" h="3952" w="11308">
                  <a:moveTo>
                    <a:pt x="5623" y="0"/>
                  </a:moveTo>
                  <a:cubicBezTo>
                    <a:pt x="4924" y="973"/>
                    <a:pt x="4043" y="1824"/>
                    <a:pt x="3040" y="2463"/>
                  </a:cubicBezTo>
                  <a:cubicBezTo>
                    <a:pt x="2067" y="3070"/>
                    <a:pt x="1064" y="3526"/>
                    <a:pt x="0" y="3891"/>
                  </a:cubicBezTo>
                  <a:cubicBezTo>
                    <a:pt x="517" y="3830"/>
                    <a:pt x="1094" y="3648"/>
                    <a:pt x="1611" y="3466"/>
                  </a:cubicBezTo>
                  <a:cubicBezTo>
                    <a:pt x="3174" y="2887"/>
                    <a:pt x="4626" y="1950"/>
                    <a:pt x="5654" y="655"/>
                  </a:cubicBezTo>
                  <a:lnTo>
                    <a:pt x="5654" y="655"/>
                  </a:lnTo>
                  <a:cubicBezTo>
                    <a:pt x="7028" y="2395"/>
                    <a:pt x="9139" y="3512"/>
                    <a:pt x="11307" y="3952"/>
                  </a:cubicBezTo>
                  <a:cubicBezTo>
                    <a:pt x="9119" y="3192"/>
                    <a:pt x="6991" y="1976"/>
                    <a:pt x="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31" name="Google Shape;831;p29"/>
          <p:cNvSpPr/>
          <p:nvPr/>
        </p:nvSpPr>
        <p:spPr>
          <a:xfrm>
            <a:off x="0" y="3586373"/>
            <a:ext cx="9130118" cy="1572630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32" name="Google Shape;832;p29"/>
          <p:cNvGrpSpPr/>
          <p:nvPr/>
        </p:nvGrpSpPr>
        <p:grpSpPr>
          <a:xfrm>
            <a:off x="8001624" y="2271341"/>
            <a:ext cx="1101313" cy="1416980"/>
            <a:chOff x="7838946" y="2070735"/>
            <a:chExt cx="924230" cy="1189141"/>
          </a:xfrm>
        </p:grpSpPr>
        <p:sp>
          <p:nvSpPr>
            <p:cNvPr id="833" name="Google Shape;833;p29"/>
            <p:cNvSpPr/>
            <p:nvPr/>
          </p:nvSpPr>
          <p:spPr>
            <a:xfrm>
              <a:off x="8014241" y="2070735"/>
              <a:ext cx="748935" cy="1160553"/>
            </a:xfrm>
            <a:custGeom>
              <a:rect b="b" l="l" r="r" t="t"/>
              <a:pathLst>
                <a:path extrusionOk="0" h="36222" w="23375">
                  <a:moveTo>
                    <a:pt x="11703" y="0"/>
                  </a:moveTo>
                  <a:cubicBezTo>
                    <a:pt x="11703" y="0"/>
                    <a:pt x="10456" y="2098"/>
                    <a:pt x="8481" y="3374"/>
                  </a:cubicBezTo>
                  <a:cubicBezTo>
                    <a:pt x="6505" y="4681"/>
                    <a:pt x="6049" y="5289"/>
                    <a:pt x="6201" y="6110"/>
                  </a:cubicBezTo>
                  <a:cubicBezTo>
                    <a:pt x="6291" y="6612"/>
                    <a:pt x="6993" y="7018"/>
                    <a:pt x="8041" y="7018"/>
                  </a:cubicBezTo>
                  <a:cubicBezTo>
                    <a:pt x="8770" y="7018"/>
                    <a:pt x="9666" y="6821"/>
                    <a:pt x="10639" y="6323"/>
                  </a:cubicBezTo>
                  <a:lnTo>
                    <a:pt x="10639" y="6323"/>
                  </a:lnTo>
                  <a:cubicBezTo>
                    <a:pt x="10639" y="6323"/>
                    <a:pt x="8997" y="8511"/>
                    <a:pt x="7052" y="9848"/>
                  </a:cubicBezTo>
                  <a:cubicBezTo>
                    <a:pt x="5137" y="11186"/>
                    <a:pt x="2949" y="12736"/>
                    <a:pt x="3709" y="14408"/>
                  </a:cubicBezTo>
                  <a:cubicBezTo>
                    <a:pt x="4211" y="15481"/>
                    <a:pt x="5127" y="15935"/>
                    <a:pt x="6230" y="15935"/>
                  </a:cubicBezTo>
                  <a:cubicBezTo>
                    <a:pt x="7595" y="15935"/>
                    <a:pt x="9248" y="15240"/>
                    <a:pt x="10760" y="14165"/>
                  </a:cubicBezTo>
                  <a:lnTo>
                    <a:pt x="10760" y="14165"/>
                  </a:lnTo>
                  <a:cubicBezTo>
                    <a:pt x="10760" y="14165"/>
                    <a:pt x="8177" y="17417"/>
                    <a:pt x="5532" y="19149"/>
                  </a:cubicBezTo>
                  <a:cubicBezTo>
                    <a:pt x="2918" y="20912"/>
                    <a:pt x="2189" y="21733"/>
                    <a:pt x="2797" y="23496"/>
                  </a:cubicBezTo>
                  <a:cubicBezTo>
                    <a:pt x="3137" y="24517"/>
                    <a:pt x="4502" y="25243"/>
                    <a:pt x="6158" y="25243"/>
                  </a:cubicBezTo>
                  <a:cubicBezTo>
                    <a:pt x="7310" y="25243"/>
                    <a:pt x="8603" y="24891"/>
                    <a:pt x="9788" y="24043"/>
                  </a:cubicBezTo>
                  <a:lnTo>
                    <a:pt x="9788" y="24043"/>
                  </a:lnTo>
                  <a:cubicBezTo>
                    <a:pt x="9787" y="24044"/>
                    <a:pt x="6140" y="27964"/>
                    <a:pt x="3161" y="29758"/>
                  </a:cubicBezTo>
                  <a:cubicBezTo>
                    <a:pt x="61" y="31551"/>
                    <a:pt x="0" y="35441"/>
                    <a:pt x="3800" y="36141"/>
                  </a:cubicBezTo>
                  <a:cubicBezTo>
                    <a:pt x="4116" y="36196"/>
                    <a:pt x="4453" y="36222"/>
                    <a:pt x="4804" y="36222"/>
                  </a:cubicBezTo>
                  <a:cubicBezTo>
                    <a:pt x="7525" y="36222"/>
                    <a:pt x="11056" y="34670"/>
                    <a:pt x="11703" y="33405"/>
                  </a:cubicBezTo>
                  <a:cubicBezTo>
                    <a:pt x="12349" y="34670"/>
                    <a:pt x="15833" y="36222"/>
                    <a:pt x="18564" y="36222"/>
                  </a:cubicBezTo>
                  <a:cubicBezTo>
                    <a:pt x="18916" y="36222"/>
                    <a:pt x="19256" y="36196"/>
                    <a:pt x="19575" y="36141"/>
                  </a:cubicBezTo>
                  <a:cubicBezTo>
                    <a:pt x="23375" y="35441"/>
                    <a:pt x="23314" y="31581"/>
                    <a:pt x="20213" y="29758"/>
                  </a:cubicBezTo>
                  <a:cubicBezTo>
                    <a:pt x="17204" y="27995"/>
                    <a:pt x="13588" y="24044"/>
                    <a:pt x="13587" y="24043"/>
                  </a:cubicBezTo>
                  <a:lnTo>
                    <a:pt x="13587" y="24043"/>
                  </a:lnTo>
                  <a:cubicBezTo>
                    <a:pt x="14760" y="24891"/>
                    <a:pt x="16045" y="25243"/>
                    <a:pt x="17195" y="25243"/>
                  </a:cubicBezTo>
                  <a:cubicBezTo>
                    <a:pt x="18847" y="25243"/>
                    <a:pt x="20220" y="24517"/>
                    <a:pt x="20578" y="23496"/>
                  </a:cubicBezTo>
                  <a:cubicBezTo>
                    <a:pt x="21156" y="21733"/>
                    <a:pt x="20487" y="20912"/>
                    <a:pt x="17843" y="19149"/>
                  </a:cubicBezTo>
                  <a:cubicBezTo>
                    <a:pt x="15229" y="17417"/>
                    <a:pt x="12645" y="14165"/>
                    <a:pt x="12645" y="14165"/>
                  </a:cubicBezTo>
                  <a:lnTo>
                    <a:pt x="12645" y="14165"/>
                  </a:lnTo>
                  <a:cubicBezTo>
                    <a:pt x="14158" y="15240"/>
                    <a:pt x="15810" y="15935"/>
                    <a:pt x="17170" y="15935"/>
                  </a:cubicBezTo>
                  <a:cubicBezTo>
                    <a:pt x="18269" y="15935"/>
                    <a:pt x="19177" y="15481"/>
                    <a:pt x="19666" y="14408"/>
                  </a:cubicBezTo>
                  <a:cubicBezTo>
                    <a:pt x="20426" y="12706"/>
                    <a:pt x="18298" y="11186"/>
                    <a:pt x="16323" y="9848"/>
                  </a:cubicBezTo>
                  <a:cubicBezTo>
                    <a:pt x="14408" y="8511"/>
                    <a:pt x="12767" y="6323"/>
                    <a:pt x="12766" y="6323"/>
                  </a:cubicBezTo>
                  <a:lnTo>
                    <a:pt x="12766" y="6323"/>
                  </a:lnTo>
                  <a:cubicBezTo>
                    <a:pt x="13736" y="6826"/>
                    <a:pt x="14638" y="7027"/>
                    <a:pt x="15373" y="7027"/>
                  </a:cubicBezTo>
                  <a:cubicBezTo>
                    <a:pt x="16411" y="7027"/>
                    <a:pt x="17115" y="6626"/>
                    <a:pt x="17204" y="6110"/>
                  </a:cubicBezTo>
                  <a:cubicBezTo>
                    <a:pt x="17356" y="5289"/>
                    <a:pt x="16900" y="4681"/>
                    <a:pt x="14925" y="3374"/>
                  </a:cubicBezTo>
                  <a:cubicBezTo>
                    <a:pt x="12949" y="2098"/>
                    <a:pt x="11703" y="0"/>
                    <a:pt x="117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4" name="Google Shape;834;p29"/>
            <p:cNvSpPr/>
            <p:nvPr/>
          </p:nvSpPr>
          <p:spPr>
            <a:xfrm>
              <a:off x="8089216" y="2070735"/>
              <a:ext cx="597033" cy="1138509"/>
            </a:xfrm>
            <a:custGeom>
              <a:rect b="b" l="l" r="r" t="t"/>
              <a:pathLst>
                <a:path extrusionOk="0" h="35534" w="18634">
                  <a:moveTo>
                    <a:pt x="9332" y="0"/>
                  </a:moveTo>
                  <a:cubicBezTo>
                    <a:pt x="9332" y="0"/>
                    <a:pt x="8329" y="2067"/>
                    <a:pt x="6779" y="3313"/>
                  </a:cubicBezTo>
                  <a:cubicBezTo>
                    <a:pt x="5229" y="4560"/>
                    <a:pt x="4834" y="5167"/>
                    <a:pt x="4955" y="6019"/>
                  </a:cubicBezTo>
                  <a:cubicBezTo>
                    <a:pt x="5026" y="6499"/>
                    <a:pt x="5587" y="6886"/>
                    <a:pt x="6413" y="6886"/>
                  </a:cubicBezTo>
                  <a:cubicBezTo>
                    <a:pt x="6997" y="6886"/>
                    <a:pt x="7713" y="6692"/>
                    <a:pt x="8481" y="6201"/>
                  </a:cubicBezTo>
                  <a:lnTo>
                    <a:pt x="8481" y="6201"/>
                  </a:lnTo>
                  <a:cubicBezTo>
                    <a:pt x="8481" y="6201"/>
                    <a:pt x="7204" y="8359"/>
                    <a:pt x="5624" y="9666"/>
                  </a:cubicBezTo>
                  <a:cubicBezTo>
                    <a:pt x="4074" y="10943"/>
                    <a:pt x="2372" y="12462"/>
                    <a:pt x="2980" y="14134"/>
                  </a:cubicBezTo>
                  <a:cubicBezTo>
                    <a:pt x="3360" y="15195"/>
                    <a:pt x="4083" y="15642"/>
                    <a:pt x="4960" y="15642"/>
                  </a:cubicBezTo>
                  <a:cubicBezTo>
                    <a:pt x="6043" y="15642"/>
                    <a:pt x="7363" y="14962"/>
                    <a:pt x="8572" y="13921"/>
                  </a:cubicBezTo>
                  <a:lnTo>
                    <a:pt x="8572" y="13921"/>
                  </a:lnTo>
                  <a:cubicBezTo>
                    <a:pt x="8572" y="13922"/>
                    <a:pt x="6505" y="17052"/>
                    <a:pt x="4408" y="18785"/>
                  </a:cubicBezTo>
                  <a:cubicBezTo>
                    <a:pt x="2341" y="20487"/>
                    <a:pt x="1764" y="21277"/>
                    <a:pt x="2250" y="23040"/>
                  </a:cubicBezTo>
                  <a:cubicBezTo>
                    <a:pt x="2536" y="24060"/>
                    <a:pt x="3623" y="24774"/>
                    <a:pt x="4933" y="24774"/>
                  </a:cubicBezTo>
                  <a:cubicBezTo>
                    <a:pt x="5849" y="24774"/>
                    <a:pt x="6874" y="24425"/>
                    <a:pt x="7812" y="23587"/>
                  </a:cubicBezTo>
                  <a:lnTo>
                    <a:pt x="7812" y="23587"/>
                  </a:lnTo>
                  <a:cubicBezTo>
                    <a:pt x="7812" y="23588"/>
                    <a:pt x="4925" y="27478"/>
                    <a:pt x="2524" y="29180"/>
                  </a:cubicBezTo>
                  <a:cubicBezTo>
                    <a:pt x="62" y="30973"/>
                    <a:pt x="1" y="34773"/>
                    <a:pt x="3010" y="35441"/>
                  </a:cubicBezTo>
                  <a:cubicBezTo>
                    <a:pt x="3281" y="35505"/>
                    <a:pt x="3570" y="35534"/>
                    <a:pt x="3871" y="35534"/>
                  </a:cubicBezTo>
                  <a:cubicBezTo>
                    <a:pt x="6038" y="35534"/>
                    <a:pt x="8791" y="34025"/>
                    <a:pt x="9271" y="32797"/>
                  </a:cubicBezTo>
                  <a:cubicBezTo>
                    <a:pt x="9778" y="34025"/>
                    <a:pt x="12512" y="35534"/>
                    <a:pt x="14694" y="35534"/>
                  </a:cubicBezTo>
                  <a:cubicBezTo>
                    <a:pt x="14997" y="35534"/>
                    <a:pt x="15289" y="35505"/>
                    <a:pt x="15563" y="35441"/>
                  </a:cubicBezTo>
                  <a:cubicBezTo>
                    <a:pt x="18633" y="34803"/>
                    <a:pt x="18603" y="30973"/>
                    <a:pt x="16110" y="29180"/>
                  </a:cubicBezTo>
                  <a:cubicBezTo>
                    <a:pt x="13740" y="27478"/>
                    <a:pt x="10852" y="23588"/>
                    <a:pt x="10852" y="23587"/>
                  </a:cubicBezTo>
                  <a:lnTo>
                    <a:pt x="10852" y="23587"/>
                  </a:lnTo>
                  <a:cubicBezTo>
                    <a:pt x="11785" y="24420"/>
                    <a:pt x="12804" y="24765"/>
                    <a:pt x="13714" y="24765"/>
                  </a:cubicBezTo>
                  <a:cubicBezTo>
                    <a:pt x="15028" y="24765"/>
                    <a:pt x="16115" y="24046"/>
                    <a:pt x="16384" y="23040"/>
                  </a:cubicBezTo>
                  <a:cubicBezTo>
                    <a:pt x="16840" y="21308"/>
                    <a:pt x="16323" y="20517"/>
                    <a:pt x="14226" y="18785"/>
                  </a:cubicBezTo>
                  <a:cubicBezTo>
                    <a:pt x="12129" y="17052"/>
                    <a:pt x="10092" y="13922"/>
                    <a:pt x="10092" y="13921"/>
                  </a:cubicBezTo>
                  <a:lnTo>
                    <a:pt x="10092" y="13921"/>
                  </a:lnTo>
                  <a:cubicBezTo>
                    <a:pt x="11284" y="14962"/>
                    <a:pt x="12597" y="15642"/>
                    <a:pt x="13676" y="15642"/>
                  </a:cubicBezTo>
                  <a:cubicBezTo>
                    <a:pt x="14551" y="15642"/>
                    <a:pt x="15274" y="15195"/>
                    <a:pt x="15655" y="14134"/>
                  </a:cubicBezTo>
                  <a:cubicBezTo>
                    <a:pt x="16262" y="12462"/>
                    <a:pt x="14560" y="10943"/>
                    <a:pt x="13010" y="9666"/>
                  </a:cubicBezTo>
                  <a:cubicBezTo>
                    <a:pt x="11460" y="8359"/>
                    <a:pt x="10153" y="6201"/>
                    <a:pt x="10153" y="6201"/>
                  </a:cubicBezTo>
                  <a:lnTo>
                    <a:pt x="10153" y="6201"/>
                  </a:lnTo>
                  <a:cubicBezTo>
                    <a:pt x="10918" y="6703"/>
                    <a:pt x="11636" y="6899"/>
                    <a:pt x="12223" y="6899"/>
                  </a:cubicBezTo>
                  <a:cubicBezTo>
                    <a:pt x="13058" y="6899"/>
                    <a:pt x="13625" y="6501"/>
                    <a:pt x="13679" y="6019"/>
                  </a:cubicBezTo>
                  <a:cubicBezTo>
                    <a:pt x="13800" y="5167"/>
                    <a:pt x="13436" y="4560"/>
                    <a:pt x="11855" y="3313"/>
                  </a:cubicBezTo>
                  <a:cubicBezTo>
                    <a:pt x="10305" y="2067"/>
                    <a:pt x="9332" y="0"/>
                    <a:pt x="93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5" name="Google Shape;835;p29"/>
            <p:cNvSpPr/>
            <p:nvPr/>
          </p:nvSpPr>
          <p:spPr>
            <a:xfrm>
              <a:off x="8359961" y="2123314"/>
              <a:ext cx="58473" cy="1136555"/>
            </a:xfrm>
            <a:custGeom>
              <a:rect b="b" l="l" r="r" t="t"/>
              <a:pathLst>
                <a:path extrusionOk="0" h="35473" w="1825">
                  <a:moveTo>
                    <a:pt x="913" y="1"/>
                  </a:moveTo>
                  <a:lnTo>
                    <a:pt x="1" y="35472"/>
                  </a:lnTo>
                  <a:lnTo>
                    <a:pt x="1824" y="35472"/>
                  </a:lnTo>
                  <a:lnTo>
                    <a:pt x="91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6" name="Google Shape;836;p29"/>
            <p:cNvSpPr/>
            <p:nvPr/>
          </p:nvSpPr>
          <p:spPr>
            <a:xfrm>
              <a:off x="8260635" y="2161315"/>
              <a:ext cx="259075" cy="90577"/>
            </a:xfrm>
            <a:custGeom>
              <a:rect b="b" l="l" r="r" t="t"/>
              <a:pathLst>
                <a:path extrusionOk="0" h="2827" w="8086">
                  <a:moveTo>
                    <a:pt x="4043" y="0"/>
                  </a:moveTo>
                  <a:lnTo>
                    <a:pt x="3891" y="182"/>
                  </a:lnTo>
                  <a:cubicBezTo>
                    <a:pt x="2949" y="1459"/>
                    <a:pt x="1490" y="2280"/>
                    <a:pt x="0" y="2827"/>
                  </a:cubicBezTo>
                  <a:cubicBezTo>
                    <a:pt x="426" y="2796"/>
                    <a:pt x="821" y="2644"/>
                    <a:pt x="1186" y="2523"/>
                  </a:cubicBezTo>
                  <a:cubicBezTo>
                    <a:pt x="2294" y="2154"/>
                    <a:pt x="3322" y="1519"/>
                    <a:pt x="4047" y="594"/>
                  </a:cubicBezTo>
                  <a:lnTo>
                    <a:pt x="4047" y="594"/>
                  </a:lnTo>
                  <a:cubicBezTo>
                    <a:pt x="5054" y="1811"/>
                    <a:pt x="6556" y="2538"/>
                    <a:pt x="8086" y="2827"/>
                  </a:cubicBezTo>
                  <a:cubicBezTo>
                    <a:pt x="6505" y="2219"/>
                    <a:pt x="4985" y="1368"/>
                    <a:pt x="4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7" name="Google Shape;837;p29"/>
            <p:cNvSpPr/>
            <p:nvPr/>
          </p:nvSpPr>
          <p:spPr>
            <a:xfrm>
              <a:off x="8215842" y="2369708"/>
              <a:ext cx="348659" cy="121784"/>
            </a:xfrm>
            <a:custGeom>
              <a:rect b="b" l="l" r="r" t="t"/>
              <a:pathLst>
                <a:path extrusionOk="0" h="3801" w="10882">
                  <a:moveTo>
                    <a:pt x="5441" y="1"/>
                  </a:moveTo>
                  <a:cubicBezTo>
                    <a:pt x="5107" y="548"/>
                    <a:pt x="4681" y="1004"/>
                    <a:pt x="4225" y="1429"/>
                  </a:cubicBezTo>
                  <a:cubicBezTo>
                    <a:pt x="3009" y="2524"/>
                    <a:pt x="1520" y="3283"/>
                    <a:pt x="0" y="3800"/>
                  </a:cubicBezTo>
                  <a:cubicBezTo>
                    <a:pt x="578" y="3709"/>
                    <a:pt x="1064" y="3557"/>
                    <a:pt x="1611" y="3375"/>
                  </a:cubicBezTo>
                  <a:cubicBezTo>
                    <a:pt x="3086" y="2767"/>
                    <a:pt x="4451" y="1940"/>
                    <a:pt x="5444" y="657"/>
                  </a:cubicBezTo>
                  <a:lnTo>
                    <a:pt x="5444" y="657"/>
                  </a:lnTo>
                  <a:cubicBezTo>
                    <a:pt x="6785" y="2334"/>
                    <a:pt x="8805" y="3391"/>
                    <a:pt x="10882" y="3800"/>
                  </a:cubicBezTo>
                  <a:cubicBezTo>
                    <a:pt x="8785" y="3101"/>
                    <a:pt x="6748" y="1916"/>
                    <a:pt x="5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8" name="Google Shape;838;p29"/>
            <p:cNvSpPr/>
            <p:nvPr/>
          </p:nvSpPr>
          <p:spPr>
            <a:xfrm>
              <a:off x="8174926" y="2659934"/>
              <a:ext cx="432444" cy="144180"/>
            </a:xfrm>
            <a:custGeom>
              <a:rect b="b" l="l" r="r" t="t"/>
              <a:pathLst>
                <a:path extrusionOk="0" h="4500" w="13497">
                  <a:moveTo>
                    <a:pt x="6384" y="1"/>
                  </a:moveTo>
                  <a:cubicBezTo>
                    <a:pt x="6420" y="54"/>
                    <a:pt x="6457" y="107"/>
                    <a:pt x="6494" y="159"/>
                  </a:cubicBezTo>
                  <a:lnTo>
                    <a:pt x="6494" y="159"/>
                  </a:lnTo>
                  <a:cubicBezTo>
                    <a:pt x="4883" y="2320"/>
                    <a:pt x="2456" y="3661"/>
                    <a:pt x="1" y="4499"/>
                  </a:cubicBezTo>
                  <a:cubicBezTo>
                    <a:pt x="669" y="4378"/>
                    <a:pt x="1308" y="4134"/>
                    <a:pt x="1976" y="3922"/>
                  </a:cubicBezTo>
                  <a:cubicBezTo>
                    <a:pt x="3844" y="3192"/>
                    <a:pt x="5543" y="2070"/>
                    <a:pt x="6752" y="502"/>
                  </a:cubicBezTo>
                  <a:lnTo>
                    <a:pt x="6752" y="502"/>
                  </a:lnTo>
                  <a:cubicBezTo>
                    <a:pt x="8409" y="2607"/>
                    <a:pt x="10900" y="3907"/>
                    <a:pt x="13496" y="4499"/>
                  </a:cubicBezTo>
                  <a:cubicBezTo>
                    <a:pt x="10999" y="3667"/>
                    <a:pt x="8590" y="2340"/>
                    <a:pt x="6978" y="207"/>
                  </a:cubicBezTo>
                  <a:lnTo>
                    <a:pt x="6978" y="207"/>
                  </a:lnTo>
                  <a:lnTo>
                    <a:pt x="71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9" name="Google Shape;839;p29"/>
            <p:cNvSpPr/>
            <p:nvPr/>
          </p:nvSpPr>
          <p:spPr>
            <a:xfrm>
              <a:off x="8152529" y="2962815"/>
              <a:ext cx="475281" cy="160713"/>
            </a:xfrm>
            <a:custGeom>
              <a:rect b="b" l="l" r="r" t="t"/>
              <a:pathLst>
                <a:path extrusionOk="0" h="5016" w="14834">
                  <a:moveTo>
                    <a:pt x="7387" y="1"/>
                  </a:moveTo>
                  <a:lnTo>
                    <a:pt x="7235" y="213"/>
                  </a:lnTo>
                  <a:cubicBezTo>
                    <a:pt x="5532" y="2584"/>
                    <a:pt x="2797" y="4104"/>
                    <a:pt x="0" y="5016"/>
                  </a:cubicBezTo>
                  <a:cubicBezTo>
                    <a:pt x="2867" y="4395"/>
                    <a:pt x="5620" y="2941"/>
                    <a:pt x="7418" y="625"/>
                  </a:cubicBezTo>
                  <a:lnTo>
                    <a:pt x="7418" y="625"/>
                  </a:lnTo>
                  <a:cubicBezTo>
                    <a:pt x="9245" y="2941"/>
                    <a:pt x="11996" y="4395"/>
                    <a:pt x="14834" y="5016"/>
                  </a:cubicBezTo>
                  <a:cubicBezTo>
                    <a:pt x="12068" y="4104"/>
                    <a:pt x="9332" y="2584"/>
                    <a:pt x="7539" y="213"/>
                  </a:cubicBezTo>
                  <a:lnTo>
                    <a:pt x="738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0" name="Google Shape;840;p29"/>
            <p:cNvSpPr/>
            <p:nvPr/>
          </p:nvSpPr>
          <p:spPr>
            <a:xfrm>
              <a:off x="7838946" y="2349266"/>
              <a:ext cx="571690" cy="890135"/>
            </a:xfrm>
            <a:custGeom>
              <a:rect b="b" l="l" r="r" t="t"/>
              <a:pathLst>
                <a:path extrusionOk="0" h="27782" w="17843">
                  <a:moveTo>
                    <a:pt x="8936" y="0"/>
                  </a:moveTo>
                  <a:cubicBezTo>
                    <a:pt x="8936" y="0"/>
                    <a:pt x="7964" y="1611"/>
                    <a:pt x="6444" y="2584"/>
                  </a:cubicBezTo>
                  <a:cubicBezTo>
                    <a:pt x="4924" y="3587"/>
                    <a:pt x="4590" y="4043"/>
                    <a:pt x="4711" y="4681"/>
                  </a:cubicBezTo>
                  <a:cubicBezTo>
                    <a:pt x="4765" y="5056"/>
                    <a:pt x="5301" y="5358"/>
                    <a:pt x="6104" y="5358"/>
                  </a:cubicBezTo>
                  <a:cubicBezTo>
                    <a:pt x="6668" y="5358"/>
                    <a:pt x="7364" y="5209"/>
                    <a:pt x="8116" y="4833"/>
                  </a:cubicBezTo>
                  <a:lnTo>
                    <a:pt x="8116" y="4833"/>
                  </a:lnTo>
                  <a:cubicBezTo>
                    <a:pt x="8116" y="4833"/>
                    <a:pt x="6869" y="6505"/>
                    <a:pt x="5380" y="7538"/>
                  </a:cubicBezTo>
                  <a:cubicBezTo>
                    <a:pt x="3891" y="8572"/>
                    <a:pt x="2219" y="9727"/>
                    <a:pt x="2827" y="11034"/>
                  </a:cubicBezTo>
                  <a:cubicBezTo>
                    <a:pt x="3212" y="11860"/>
                    <a:pt x="3928" y="12212"/>
                    <a:pt x="4790" y="12212"/>
                  </a:cubicBezTo>
                  <a:cubicBezTo>
                    <a:pt x="5832" y="12212"/>
                    <a:pt x="7089" y="11697"/>
                    <a:pt x="8237" y="10882"/>
                  </a:cubicBezTo>
                  <a:lnTo>
                    <a:pt x="8237" y="10882"/>
                  </a:lnTo>
                  <a:cubicBezTo>
                    <a:pt x="8237" y="10882"/>
                    <a:pt x="6261" y="13344"/>
                    <a:pt x="4255" y="14681"/>
                  </a:cubicBezTo>
                  <a:cubicBezTo>
                    <a:pt x="2219" y="16019"/>
                    <a:pt x="1702" y="16657"/>
                    <a:pt x="2158" y="17995"/>
                  </a:cubicBezTo>
                  <a:cubicBezTo>
                    <a:pt x="2430" y="18773"/>
                    <a:pt x="3500" y="19336"/>
                    <a:pt x="4777" y="19336"/>
                  </a:cubicBezTo>
                  <a:cubicBezTo>
                    <a:pt x="5643" y="19336"/>
                    <a:pt x="6605" y="19077"/>
                    <a:pt x="7477" y="18450"/>
                  </a:cubicBezTo>
                  <a:lnTo>
                    <a:pt x="7477" y="18450"/>
                  </a:lnTo>
                  <a:cubicBezTo>
                    <a:pt x="7477" y="18451"/>
                    <a:pt x="4711" y="21429"/>
                    <a:pt x="2371" y="22797"/>
                  </a:cubicBezTo>
                  <a:cubicBezTo>
                    <a:pt x="30" y="24165"/>
                    <a:pt x="0" y="27174"/>
                    <a:pt x="2888" y="27721"/>
                  </a:cubicBezTo>
                  <a:cubicBezTo>
                    <a:pt x="3127" y="27762"/>
                    <a:pt x="3382" y="27781"/>
                    <a:pt x="3647" y="27781"/>
                  </a:cubicBezTo>
                  <a:cubicBezTo>
                    <a:pt x="5733" y="27781"/>
                    <a:pt x="8420" y="26595"/>
                    <a:pt x="8906" y="25624"/>
                  </a:cubicBezTo>
                  <a:cubicBezTo>
                    <a:pt x="9418" y="26595"/>
                    <a:pt x="12085" y="27781"/>
                    <a:pt x="14166" y="27781"/>
                  </a:cubicBezTo>
                  <a:cubicBezTo>
                    <a:pt x="14430" y="27781"/>
                    <a:pt x="14685" y="27762"/>
                    <a:pt x="14924" y="27721"/>
                  </a:cubicBezTo>
                  <a:cubicBezTo>
                    <a:pt x="17842" y="27174"/>
                    <a:pt x="17782" y="24165"/>
                    <a:pt x="15411" y="22797"/>
                  </a:cubicBezTo>
                  <a:cubicBezTo>
                    <a:pt x="13101" y="21490"/>
                    <a:pt x="10365" y="18451"/>
                    <a:pt x="10365" y="18450"/>
                  </a:cubicBezTo>
                  <a:lnTo>
                    <a:pt x="10365" y="18450"/>
                  </a:lnTo>
                  <a:cubicBezTo>
                    <a:pt x="11269" y="19082"/>
                    <a:pt x="12248" y="19345"/>
                    <a:pt x="13120" y="19345"/>
                  </a:cubicBezTo>
                  <a:cubicBezTo>
                    <a:pt x="14389" y="19345"/>
                    <a:pt x="15432" y="18787"/>
                    <a:pt x="15684" y="17995"/>
                  </a:cubicBezTo>
                  <a:cubicBezTo>
                    <a:pt x="16140" y="16657"/>
                    <a:pt x="15623" y="16019"/>
                    <a:pt x="13587" y="14681"/>
                  </a:cubicBezTo>
                  <a:cubicBezTo>
                    <a:pt x="11581" y="13344"/>
                    <a:pt x="9605" y="10882"/>
                    <a:pt x="9605" y="10882"/>
                  </a:cubicBezTo>
                  <a:lnTo>
                    <a:pt x="9605" y="10882"/>
                  </a:lnTo>
                  <a:cubicBezTo>
                    <a:pt x="10756" y="11700"/>
                    <a:pt x="12018" y="12224"/>
                    <a:pt x="13062" y="12224"/>
                  </a:cubicBezTo>
                  <a:cubicBezTo>
                    <a:pt x="13920" y="12224"/>
                    <a:pt x="14632" y="11870"/>
                    <a:pt x="15016" y="11034"/>
                  </a:cubicBezTo>
                  <a:cubicBezTo>
                    <a:pt x="15623" y="9727"/>
                    <a:pt x="13952" y="8572"/>
                    <a:pt x="12462" y="7538"/>
                  </a:cubicBezTo>
                  <a:cubicBezTo>
                    <a:pt x="10973" y="6505"/>
                    <a:pt x="9727" y="4833"/>
                    <a:pt x="9727" y="4833"/>
                  </a:cubicBezTo>
                  <a:lnTo>
                    <a:pt x="9727" y="4833"/>
                  </a:lnTo>
                  <a:cubicBezTo>
                    <a:pt x="10472" y="5225"/>
                    <a:pt x="11169" y="5380"/>
                    <a:pt x="11737" y="5380"/>
                  </a:cubicBezTo>
                  <a:cubicBezTo>
                    <a:pt x="12536" y="5380"/>
                    <a:pt x="13078" y="5072"/>
                    <a:pt x="13131" y="4681"/>
                  </a:cubicBezTo>
                  <a:cubicBezTo>
                    <a:pt x="13253" y="4043"/>
                    <a:pt x="12918" y="3587"/>
                    <a:pt x="11398" y="2584"/>
                  </a:cubicBezTo>
                  <a:cubicBezTo>
                    <a:pt x="9879" y="1611"/>
                    <a:pt x="8936" y="0"/>
                    <a:pt x="8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1" name="Google Shape;841;p29"/>
            <p:cNvSpPr/>
            <p:nvPr/>
          </p:nvSpPr>
          <p:spPr>
            <a:xfrm>
              <a:off x="7899310" y="2349266"/>
              <a:ext cx="451924" cy="871680"/>
            </a:xfrm>
            <a:custGeom>
              <a:rect b="b" l="l" r="r" t="t"/>
              <a:pathLst>
                <a:path extrusionOk="0" h="27206" w="14105">
                  <a:moveTo>
                    <a:pt x="7083" y="0"/>
                  </a:moveTo>
                  <a:cubicBezTo>
                    <a:pt x="7083" y="0"/>
                    <a:pt x="6323" y="1611"/>
                    <a:pt x="5107" y="2554"/>
                  </a:cubicBezTo>
                  <a:cubicBezTo>
                    <a:pt x="3891" y="3496"/>
                    <a:pt x="3618" y="3952"/>
                    <a:pt x="3739" y="4590"/>
                  </a:cubicBezTo>
                  <a:cubicBezTo>
                    <a:pt x="3774" y="4976"/>
                    <a:pt x="4193" y="5270"/>
                    <a:pt x="4815" y="5270"/>
                  </a:cubicBezTo>
                  <a:cubicBezTo>
                    <a:pt x="5272" y="5270"/>
                    <a:pt x="5839" y="5111"/>
                    <a:pt x="6444" y="4712"/>
                  </a:cubicBezTo>
                  <a:lnTo>
                    <a:pt x="6444" y="4712"/>
                  </a:lnTo>
                  <a:cubicBezTo>
                    <a:pt x="6444" y="4712"/>
                    <a:pt x="5441" y="6384"/>
                    <a:pt x="4256" y="7387"/>
                  </a:cubicBezTo>
                  <a:cubicBezTo>
                    <a:pt x="3071" y="8359"/>
                    <a:pt x="1764" y="9545"/>
                    <a:pt x="2250" y="10791"/>
                  </a:cubicBezTo>
                  <a:cubicBezTo>
                    <a:pt x="2551" y="11612"/>
                    <a:pt x="3111" y="11958"/>
                    <a:pt x="3787" y="11958"/>
                  </a:cubicBezTo>
                  <a:cubicBezTo>
                    <a:pt x="4614" y="11958"/>
                    <a:pt x="5616" y="11441"/>
                    <a:pt x="6536" y="10639"/>
                  </a:cubicBezTo>
                  <a:lnTo>
                    <a:pt x="6536" y="10639"/>
                  </a:lnTo>
                  <a:cubicBezTo>
                    <a:pt x="6535" y="10639"/>
                    <a:pt x="4985" y="13040"/>
                    <a:pt x="3405" y="14377"/>
                  </a:cubicBezTo>
                  <a:cubicBezTo>
                    <a:pt x="1794" y="15715"/>
                    <a:pt x="1368" y="16323"/>
                    <a:pt x="1733" y="17630"/>
                  </a:cubicBezTo>
                  <a:cubicBezTo>
                    <a:pt x="1931" y="18421"/>
                    <a:pt x="2767" y="18967"/>
                    <a:pt x="3781" y="18967"/>
                  </a:cubicBezTo>
                  <a:cubicBezTo>
                    <a:pt x="4482" y="18967"/>
                    <a:pt x="5268" y="18707"/>
                    <a:pt x="5989" y="18086"/>
                  </a:cubicBezTo>
                  <a:lnTo>
                    <a:pt x="5989" y="18086"/>
                  </a:lnTo>
                  <a:cubicBezTo>
                    <a:pt x="5988" y="18086"/>
                    <a:pt x="3769" y="21065"/>
                    <a:pt x="1915" y="22341"/>
                  </a:cubicBezTo>
                  <a:cubicBezTo>
                    <a:pt x="1" y="23709"/>
                    <a:pt x="1" y="26657"/>
                    <a:pt x="2280" y="27144"/>
                  </a:cubicBezTo>
                  <a:cubicBezTo>
                    <a:pt x="2482" y="27186"/>
                    <a:pt x="2697" y="27206"/>
                    <a:pt x="2919" y="27206"/>
                  </a:cubicBezTo>
                  <a:cubicBezTo>
                    <a:pt x="4600" y="27206"/>
                    <a:pt x="6710" y="26070"/>
                    <a:pt x="7113" y="25077"/>
                  </a:cubicBezTo>
                  <a:cubicBezTo>
                    <a:pt x="7520" y="26027"/>
                    <a:pt x="9650" y="27196"/>
                    <a:pt x="11335" y="27196"/>
                  </a:cubicBezTo>
                  <a:cubicBezTo>
                    <a:pt x="11536" y="27196"/>
                    <a:pt x="11731" y="27179"/>
                    <a:pt x="11916" y="27144"/>
                  </a:cubicBezTo>
                  <a:cubicBezTo>
                    <a:pt x="14104" y="26657"/>
                    <a:pt x="14074" y="23709"/>
                    <a:pt x="12220" y="22341"/>
                  </a:cubicBezTo>
                  <a:cubicBezTo>
                    <a:pt x="10396" y="21034"/>
                    <a:pt x="8177" y="18086"/>
                    <a:pt x="8177" y="18086"/>
                  </a:cubicBezTo>
                  <a:lnTo>
                    <a:pt x="8177" y="18086"/>
                  </a:lnTo>
                  <a:cubicBezTo>
                    <a:pt x="8897" y="18707"/>
                    <a:pt x="9678" y="18967"/>
                    <a:pt x="10375" y="18967"/>
                  </a:cubicBezTo>
                  <a:cubicBezTo>
                    <a:pt x="11384" y="18967"/>
                    <a:pt x="12217" y="18421"/>
                    <a:pt x="12432" y="17630"/>
                  </a:cubicBezTo>
                  <a:cubicBezTo>
                    <a:pt x="12767" y="16323"/>
                    <a:pt x="12372" y="15715"/>
                    <a:pt x="10761" y="14377"/>
                  </a:cubicBezTo>
                  <a:cubicBezTo>
                    <a:pt x="9180" y="13040"/>
                    <a:pt x="7600" y="10639"/>
                    <a:pt x="7599" y="10639"/>
                  </a:cubicBezTo>
                  <a:lnTo>
                    <a:pt x="7599" y="10639"/>
                  </a:lnTo>
                  <a:cubicBezTo>
                    <a:pt x="8519" y="11441"/>
                    <a:pt x="9521" y="11958"/>
                    <a:pt x="10353" y="11958"/>
                  </a:cubicBezTo>
                  <a:cubicBezTo>
                    <a:pt x="11034" y="11958"/>
                    <a:pt x="11601" y="11612"/>
                    <a:pt x="11916" y="10791"/>
                  </a:cubicBezTo>
                  <a:cubicBezTo>
                    <a:pt x="12372" y="9514"/>
                    <a:pt x="11065" y="8359"/>
                    <a:pt x="9879" y="7387"/>
                  </a:cubicBezTo>
                  <a:cubicBezTo>
                    <a:pt x="8724" y="6384"/>
                    <a:pt x="7721" y="4712"/>
                    <a:pt x="7721" y="4712"/>
                  </a:cubicBezTo>
                  <a:lnTo>
                    <a:pt x="7721" y="4712"/>
                  </a:lnTo>
                  <a:cubicBezTo>
                    <a:pt x="8327" y="5091"/>
                    <a:pt x="8881" y="5239"/>
                    <a:pt x="9328" y="5239"/>
                  </a:cubicBezTo>
                  <a:cubicBezTo>
                    <a:pt x="9956" y="5239"/>
                    <a:pt x="10373" y="4945"/>
                    <a:pt x="10426" y="4590"/>
                  </a:cubicBezTo>
                  <a:cubicBezTo>
                    <a:pt x="10487" y="3952"/>
                    <a:pt x="10244" y="3496"/>
                    <a:pt x="9058" y="2554"/>
                  </a:cubicBezTo>
                  <a:cubicBezTo>
                    <a:pt x="7843" y="1611"/>
                    <a:pt x="7083" y="0"/>
                    <a:pt x="7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2" name="Google Shape;842;p29"/>
            <p:cNvSpPr/>
            <p:nvPr/>
          </p:nvSpPr>
          <p:spPr>
            <a:xfrm>
              <a:off x="8101872" y="2391143"/>
              <a:ext cx="44856" cy="868733"/>
            </a:xfrm>
            <a:custGeom>
              <a:rect b="b" l="l" r="r" t="t"/>
              <a:pathLst>
                <a:path extrusionOk="0" h="27114" w="1400">
                  <a:moveTo>
                    <a:pt x="730" y="0"/>
                  </a:moveTo>
                  <a:lnTo>
                    <a:pt x="1" y="27113"/>
                  </a:lnTo>
                  <a:lnTo>
                    <a:pt x="1399" y="27113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3" name="Google Shape;843;p29"/>
            <p:cNvSpPr/>
            <p:nvPr/>
          </p:nvSpPr>
          <p:spPr>
            <a:xfrm>
              <a:off x="8025904" y="2415494"/>
              <a:ext cx="197751" cy="73051"/>
            </a:xfrm>
            <a:custGeom>
              <a:rect b="b" l="l" r="r" t="t"/>
              <a:pathLst>
                <a:path extrusionOk="0" h="2280" w="6172">
                  <a:moveTo>
                    <a:pt x="3101" y="0"/>
                  </a:moveTo>
                  <a:lnTo>
                    <a:pt x="2949" y="213"/>
                  </a:lnTo>
                  <a:cubicBezTo>
                    <a:pt x="2220" y="1186"/>
                    <a:pt x="1126" y="1824"/>
                    <a:pt x="1" y="2280"/>
                  </a:cubicBezTo>
                  <a:lnTo>
                    <a:pt x="1" y="2280"/>
                  </a:lnTo>
                  <a:cubicBezTo>
                    <a:pt x="974" y="2128"/>
                    <a:pt x="1886" y="1733"/>
                    <a:pt x="2585" y="1125"/>
                  </a:cubicBezTo>
                  <a:cubicBezTo>
                    <a:pt x="2766" y="966"/>
                    <a:pt x="2930" y="791"/>
                    <a:pt x="3090" y="611"/>
                  </a:cubicBezTo>
                  <a:lnTo>
                    <a:pt x="3090" y="611"/>
                  </a:lnTo>
                  <a:cubicBezTo>
                    <a:pt x="3854" y="1561"/>
                    <a:pt x="4999" y="2108"/>
                    <a:pt x="6171" y="2280"/>
                  </a:cubicBezTo>
                  <a:cubicBezTo>
                    <a:pt x="4986" y="1794"/>
                    <a:pt x="3800" y="1095"/>
                    <a:pt x="31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4" name="Google Shape;844;p29"/>
            <p:cNvSpPr/>
            <p:nvPr/>
          </p:nvSpPr>
          <p:spPr>
            <a:xfrm>
              <a:off x="7992806" y="2578133"/>
              <a:ext cx="265900" cy="94486"/>
            </a:xfrm>
            <a:custGeom>
              <a:rect b="b" l="l" r="r" t="t"/>
              <a:pathLst>
                <a:path extrusionOk="0" h="2949" w="8299">
                  <a:moveTo>
                    <a:pt x="4165" y="0"/>
                  </a:moveTo>
                  <a:lnTo>
                    <a:pt x="4013" y="213"/>
                  </a:lnTo>
                  <a:cubicBezTo>
                    <a:pt x="3010" y="1520"/>
                    <a:pt x="1520" y="2371"/>
                    <a:pt x="1" y="2949"/>
                  </a:cubicBezTo>
                  <a:cubicBezTo>
                    <a:pt x="426" y="2858"/>
                    <a:pt x="821" y="2736"/>
                    <a:pt x="1247" y="2584"/>
                  </a:cubicBezTo>
                  <a:cubicBezTo>
                    <a:pt x="2328" y="2157"/>
                    <a:pt x="3409" y="1544"/>
                    <a:pt x="4167" y="594"/>
                  </a:cubicBezTo>
                  <a:lnTo>
                    <a:pt x="4167" y="594"/>
                  </a:lnTo>
                  <a:cubicBezTo>
                    <a:pt x="5199" y="1872"/>
                    <a:pt x="6708" y="2631"/>
                    <a:pt x="8299" y="2949"/>
                  </a:cubicBezTo>
                  <a:cubicBezTo>
                    <a:pt x="6657" y="2341"/>
                    <a:pt x="5107" y="1429"/>
                    <a:pt x="41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5" name="Google Shape;845;p29"/>
            <p:cNvSpPr/>
            <p:nvPr/>
          </p:nvSpPr>
          <p:spPr>
            <a:xfrm>
              <a:off x="7958714" y="2800176"/>
              <a:ext cx="332127" cy="112044"/>
            </a:xfrm>
            <a:custGeom>
              <a:rect b="b" l="l" r="r" t="t"/>
              <a:pathLst>
                <a:path extrusionOk="0" h="3497" w="10366">
                  <a:moveTo>
                    <a:pt x="4803" y="1"/>
                  </a:moveTo>
                  <a:cubicBezTo>
                    <a:pt x="4857" y="76"/>
                    <a:pt x="4911" y="151"/>
                    <a:pt x="4967" y="225"/>
                  </a:cubicBezTo>
                  <a:lnTo>
                    <a:pt x="4967" y="225"/>
                  </a:lnTo>
                  <a:cubicBezTo>
                    <a:pt x="3749" y="1778"/>
                    <a:pt x="1875" y="2812"/>
                    <a:pt x="1" y="3496"/>
                  </a:cubicBezTo>
                  <a:cubicBezTo>
                    <a:pt x="1034" y="3283"/>
                    <a:pt x="2037" y="2888"/>
                    <a:pt x="2949" y="2402"/>
                  </a:cubicBezTo>
                  <a:cubicBezTo>
                    <a:pt x="3825" y="1926"/>
                    <a:pt x="4578" y="1265"/>
                    <a:pt x="5189" y="503"/>
                  </a:cubicBezTo>
                  <a:lnTo>
                    <a:pt x="5189" y="503"/>
                  </a:lnTo>
                  <a:cubicBezTo>
                    <a:pt x="6498" y="2070"/>
                    <a:pt x="8382" y="3080"/>
                    <a:pt x="10366" y="3466"/>
                  </a:cubicBezTo>
                  <a:cubicBezTo>
                    <a:pt x="8484" y="2779"/>
                    <a:pt x="6662" y="1769"/>
                    <a:pt x="5417" y="207"/>
                  </a:cubicBezTo>
                  <a:lnTo>
                    <a:pt x="5417" y="207"/>
                  </a:lnTo>
                  <a:cubicBezTo>
                    <a:pt x="5467" y="139"/>
                    <a:pt x="5515" y="70"/>
                    <a:pt x="5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6" name="Google Shape;846;p29"/>
            <p:cNvSpPr/>
            <p:nvPr/>
          </p:nvSpPr>
          <p:spPr>
            <a:xfrm>
              <a:off x="7945097" y="3029044"/>
              <a:ext cx="362308" cy="126622"/>
            </a:xfrm>
            <a:custGeom>
              <a:rect b="b" l="l" r="r" t="t"/>
              <a:pathLst>
                <a:path extrusionOk="0" h="3952" w="11308">
                  <a:moveTo>
                    <a:pt x="5623" y="0"/>
                  </a:moveTo>
                  <a:cubicBezTo>
                    <a:pt x="4924" y="973"/>
                    <a:pt x="4043" y="1824"/>
                    <a:pt x="3040" y="2463"/>
                  </a:cubicBezTo>
                  <a:cubicBezTo>
                    <a:pt x="2067" y="3070"/>
                    <a:pt x="1064" y="3526"/>
                    <a:pt x="0" y="3891"/>
                  </a:cubicBezTo>
                  <a:cubicBezTo>
                    <a:pt x="517" y="3830"/>
                    <a:pt x="1094" y="3648"/>
                    <a:pt x="1611" y="3466"/>
                  </a:cubicBezTo>
                  <a:cubicBezTo>
                    <a:pt x="3174" y="2887"/>
                    <a:pt x="4626" y="1950"/>
                    <a:pt x="5654" y="655"/>
                  </a:cubicBezTo>
                  <a:lnTo>
                    <a:pt x="5654" y="655"/>
                  </a:lnTo>
                  <a:cubicBezTo>
                    <a:pt x="7028" y="2395"/>
                    <a:pt x="9139" y="3512"/>
                    <a:pt x="11307" y="3952"/>
                  </a:cubicBezTo>
                  <a:cubicBezTo>
                    <a:pt x="9119" y="3192"/>
                    <a:pt x="6991" y="1976"/>
                    <a:pt x="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7" name="Google Shape;847;p29"/>
          <p:cNvSpPr/>
          <p:nvPr/>
        </p:nvSpPr>
        <p:spPr>
          <a:xfrm>
            <a:off x="7009867" y="3922648"/>
            <a:ext cx="2280864" cy="1245459"/>
          </a:xfrm>
          <a:custGeom>
            <a:rect b="b" l="l" r="r" t="t"/>
            <a:pathLst>
              <a:path extrusionOk="0" h="38872" w="71188">
                <a:moveTo>
                  <a:pt x="63970" y="0"/>
                </a:moveTo>
                <a:cubicBezTo>
                  <a:pt x="63602" y="0"/>
                  <a:pt x="63222" y="18"/>
                  <a:pt x="62829" y="56"/>
                </a:cubicBezTo>
                <a:cubicBezTo>
                  <a:pt x="55504" y="725"/>
                  <a:pt x="52312" y="9236"/>
                  <a:pt x="52312" y="9236"/>
                </a:cubicBezTo>
                <a:cubicBezTo>
                  <a:pt x="52312" y="9236"/>
                  <a:pt x="50183" y="7736"/>
                  <a:pt x="48386" y="7736"/>
                </a:cubicBezTo>
                <a:cubicBezTo>
                  <a:pt x="48169" y="7736"/>
                  <a:pt x="47956" y="7758"/>
                  <a:pt x="47753" y="7807"/>
                </a:cubicBezTo>
                <a:cubicBezTo>
                  <a:pt x="45838" y="8263"/>
                  <a:pt x="45747" y="12823"/>
                  <a:pt x="45747" y="12823"/>
                </a:cubicBezTo>
                <a:cubicBezTo>
                  <a:pt x="45747" y="12823"/>
                  <a:pt x="42869" y="11256"/>
                  <a:pt x="38843" y="11256"/>
                </a:cubicBezTo>
                <a:cubicBezTo>
                  <a:pt x="36830" y="11256"/>
                  <a:pt x="34531" y="11647"/>
                  <a:pt x="32160" y="12823"/>
                </a:cubicBezTo>
                <a:cubicBezTo>
                  <a:pt x="25047" y="16348"/>
                  <a:pt x="25229" y="22823"/>
                  <a:pt x="25229" y="22823"/>
                </a:cubicBezTo>
                <a:cubicBezTo>
                  <a:pt x="25229" y="22823"/>
                  <a:pt x="23394" y="20812"/>
                  <a:pt x="21297" y="20812"/>
                </a:cubicBezTo>
                <a:cubicBezTo>
                  <a:pt x="20921" y="20812"/>
                  <a:pt x="20537" y="20877"/>
                  <a:pt x="20153" y="21029"/>
                </a:cubicBezTo>
                <a:cubicBezTo>
                  <a:pt x="17630" y="22063"/>
                  <a:pt x="19302" y="25194"/>
                  <a:pt x="19302" y="25194"/>
                </a:cubicBezTo>
                <a:cubicBezTo>
                  <a:pt x="19302" y="25194"/>
                  <a:pt x="17096" y="24427"/>
                  <a:pt x="14117" y="24427"/>
                </a:cubicBezTo>
                <a:cubicBezTo>
                  <a:pt x="11469" y="24427"/>
                  <a:pt x="8211" y="25033"/>
                  <a:pt x="5351" y="27321"/>
                </a:cubicBezTo>
                <a:cubicBezTo>
                  <a:pt x="791" y="30969"/>
                  <a:pt x="1" y="35589"/>
                  <a:pt x="487" y="38872"/>
                </a:cubicBezTo>
                <a:lnTo>
                  <a:pt x="71188" y="38872"/>
                </a:lnTo>
                <a:lnTo>
                  <a:pt x="71188" y="3066"/>
                </a:lnTo>
                <a:cubicBezTo>
                  <a:pt x="69760" y="1583"/>
                  <a:pt x="67413" y="0"/>
                  <a:pt x="63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48" name="Google Shape;848;p29"/>
          <p:cNvGrpSpPr/>
          <p:nvPr/>
        </p:nvGrpSpPr>
        <p:grpSpPr>
          <a:xfrm>
            <a:off x="120843" y="360336"/>
            <a:ext cx="8781445" cy="4439068"/>
            <a:chOff x="120843" y="360336"/>
            <a:chExt cx="8781445" cy="4439068"/>
          </a:xfrm>
        </p:grpSpPr>
        <p:sp>
          <p:nvSpPr>
            <p:cNvPr id="849" name="Google Shape;849;p29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0" name="Google Shape;850;p29"/>
            <p:cNvSpPr/>
            <p:nvPr/>
          </p:nvSpPr>
          <p:spPr>
            <a:xfrm>
              <a:off x="2771818" y="29311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1" name="Google Shape;851;p29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2" name="Google Shape;852;p29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3" name="Google Shape;853;p29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4" name="Google Shape;854;p29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5" name="Google Shape;855;p29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6" name="Google Shape;856;p29"/>
            <p:cNvSpPr/>
            <p:nvPr/>
          </p:nvSpPr>
          <p:spPr>
            <a:xfrm>
              <a:off x="800943" y="30613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7" name="Google Shape;857;p29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8" name="Google Shape;858;p29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9" name="Google Shape;859;p29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0" name="Google Shape;860;p29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1" name="Google Shape;861;p29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2" name="Google Shape;862;p29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3" name="Google Shape;863;p29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4" name="Google Shape;864;p29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5" name="Google Shape;865;p29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6" name="Google Shape;866;p29"/>
            <p:cNvSpPr/>
            <p:nvPr/>
          </p:nvSpPr>
          <p:spPr>
            <a:xfrm>
              <a:off x="1227143" y="23196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7" name="Google Shape;867;p29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8" name="Google Shape;868;p29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9" name="Google Shape;869;p29"/>
            <p:cNvSpPr/>
            <p:nvPr/>
          </p:nvSpPr>
          <p:spPr>
            <a:xfrm>
              <a:off x="1547443" y="41111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70" name="Google Shape;870;p29"/>
          <p:cNvGrpSpPr/>
          <p:nvPr/>
        </p:nvGrpSpPr>
        <p:grpSpPr>
          <a:xfrm>
            <a:off x="0" y="-2275"/>
            <a:ext cx="9144463" cy="5170375"/>
            <a:chOff x="0" y="-2275"/>
            <a:chExt cx="9144463" cy="5170375"/>
          </a:xfrm>
        </p:grpSpPr>
        <p:grpSp>
          <p:nvGrpSpPr>
            <p:cNvPr id="871" name="Google Shape;871;p29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872" name="Google Shape;872;p29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3" name="Google Shape;873;p29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4" name="Google Shape;874;p29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875" name="Google Shape;875;p29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1">
  <p:cSld name="BLANK_1_1_1_1_1_1_1_1">
    <p:bg>
      <p:bgPr>
        <a:solidFill>
          <a:schemeClr val="dk2"/>
        </a:solidFill>
      </p:bgPr>
    </p:bg>
    <p:spTree>
      <p:nvGrpSpPr>
        <p:cNvPr id="876" name="Shape 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Google Shape;877;p30"/>
          <p:cNvSpPr/>
          <p:nvPr/>
        </p:nvSpPr>
        <p:spPr>
          <a:xfrm flipH="1">
            <a:off x="14344" y="4570767"/>
            <a:ext cx="9130118" cy="588162"/>
          </a:xfrm>
          <a:custGeom>
            <a:rect b="b" l="l" r="r" t="t"/>
            <a:pathLst>
              <a:path extrusionOk="0" h="62190" w="284960">
                <a:moveTo>
                  <a:pt x="0" y="0"/>
                </a:moveTo>
                <a:lnTo>
                  <a:pt x="0" y="62190"/>
                </a:lnTo>
                <a:lnTo>
                  <a:pt x="284960" y="62190"/>
                </a:lnTo>
                <a:lnTo>
                  <a:pt x="2849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78" name="Google Shape;878;p30"/>
          <p:cNvGrpSpPr/>
          <p:nvPr/>
        </p:nvGrpSpPr>
        <p:grpSpPr>
          <a:xfrm flipH="1">
            <a:off x="0" y="-2275"/>
            <a:ext cx="9144463" cy="5170375"/>
            <a:chOff x="0" y="-2275"/>
            <a:chExt cx="9144463" cy="5170375"/>
          </a:xfrm>
        </p:grpSpPr>
        <p:sp>
          <p:nvSpPr>
            <p:cNvPr id="879" name="Google Shape;879;p30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880" name="Google Shape;880;p30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881" name="Google Shape;881;p30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2" name="Google Shape;882;p30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3" name="Google Shape;883;p30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884" name="Google Shape;884;p30"/>
          <p:cNvGrpSpPr/>
          <p:nvPr/>
        </p:nvGrpSpPr>
        <p:grpSpPr>
          <a:xfrm flipH="1">
            <a:off x="184808" y="4154017"/>
            <a:ext cx="705435" cy="915808"/>
            <a:chOff x="7896395" y="2931159"/>
            <a:chExt cx="1233924" cy="1601904"/>
          </a:xfrm>
        </p:grpSpPr>
        <p:sp>
          <p:nvSpPr>
            <p:cNvPr id="885" name="Google Shape;885;p30"/>
            <p:cNvSpPr/>
            <p:nvPr/>
          </p:nvSpPr>
          <p:spPr>
            <a:xfrm>
              <a:off x="7896395" y="2931159"/>
              <a:ext cx="1233924" cy="1601904"/>
            </a:xfrm>
            <a:custGeom>
              <a:rect b="b" l="l" r="r" t="t"/>
              <a:pathLst>
                <a:path extrusionOk="0" h="49997" w="38512">
                  <a:moveTo>
                    <a:pt x="31743" y="1"/>
                  </a:moveTo>
                  <a:cubicBezTo>
                    <a:pt x="29890" y="1"/>
                    <a:pt x="27848" y="368"/>
                    <a:pt x="25746" y="1384"/>
                  </a:cubicBezTo>
                  <a:cubicBezTo>
                    <a:pt x="18116" y="5062"/>
                    <a:pt x="18755" y="15943"/>
                    <a:pt x="18755" y="15943"/>
                  </a:cubicBezTo>
                  <a:cubicBezTo>
                    <a:pt x="18755" y="15943"/>
                    <a:pt x="17272" y="15499"/>
                    <a:pt x="15130" y="15499"/>
                  </a:cubicBezTo>
                  <a:cubicBezTo>
                    <a:pt x="12453" y="15499"/>
                    <a:pt x="8748" y="16193"/>
                    <a:pt x="5624" y="19317"/>
                  </a:cubicBezTo>
                  <a:cubicBezTo>
                    <a:pt x="0" y="24940"/>
                    <a:pt x="6231" y="32418"/>
                    <a:pt x="6231" y="32418"/>
                  </a:cubicBezTo>
                  <a:cubicBezTo>
                    <a:pt x="6231" y="32418"/>
                    <a:pt x="1155" y="36855"/>
                    <a:pt x="2523" y="42600"/>
                  </a:cubicBezTo>
                  <a:cubicBezTo>
                    <a:pt x="3731" y="47482"/>
                    <a:pt x="8414" y="49997"/>
                    <a:pt x="12294" y="49997"/>
                  </a:cubicBezTo>
                  <a:cubicBezTo>
                    <a:pt x="13004" y="49997"/>
                    <a:pt x="13687" y="49912"/>
                    <a:pt x="14317" y="49743"/>
                  </a:cubicBezTo>
                  <a:lnTo>
                    <a:pt x="38512" y="47463"/>
                  </a:lnTo>
                  <a:lnTo>
                    <a:pt x="38512" y="1597"/>
                  </a:lnTo>
                  <a:cubicBezTo>
                    <a:pt x="37017" y="877"/>
                    <a:pt x="34605" y="1"/>
                    <a:pt x="3174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6" name="Google Shape;886;p30"/>
            <p:cNvSpPr/>
            <p:nvPr/>
          </p:nvSpPr>
          <p:spPr>
            <a:xfrm>
              <a:off x="8264512" y="3194599"/>
              <a:ext cx="784019" cy="1026498"/>
            </a:xfrm>
            <a:custGeom>
              <a:rect b="b" l="l" r="r" t="t"/>
              <a:pathLst>
                <a:path extrusionOk="0" fill="none" h="32038" w="24470">
                  <a:moveTo>
                    <a:pt x="15746" y="1"/>
                  </a:moveTo>
                  <a:cubicBezTo>
                    <a:pt x="15746" y="1"/>
                    <a:pt x="21916" y="11521"/>
                    <a:pt x="24469" y="32038"/>
                  </a:cubicBezTo>
                  <a:cubicBezTo>
                    <a:pt x="24469" y="32038"/>
                    <a:pt x="9241" y="28117"/>
                    <a:pt x="1" y="19363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7" name="Google Shape;887;p30"/>
            <p:cNvSpPr/>
            <p:nvPr/>
          </p:nvSpPr>
          <p:spPr>
            <a:xfrm>
              <a:off x="8627790" y="3279347"/>
              <a:ext cx="268816" cy="242511"/>
            </a:xfrm>
            <a:custGeom>
              <a:rect b="b" l="l" r="r" t="t"/>
              <a:pathLst>
                <a:path extrusionOk="0" fill="none" h="7569" w="8390">
                  <a:moveTo>
                    <a:pt x="1" y="0"/>
                  </a:moveTo>
                  <a:cubicBezTo>
                    <a:pt x="1" y="0"/>
                    <a:pt x="3770" y="7569"/>
                    <a:pt x="8390" y="7356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8" name="Google Shape;888;p30"/>
            <p:cNvSpPr/>
            <p:nvPr/>
          </p:nvSpPr>
          <p:spPr>
            <a:xfrm>
              <a:off x="8330740" y="3661113"/>
              <a:ext cx="173400" cy="285380"/>
            </a:xfrm>
            <a:custGeom>
              <a:rect b="b" l="l" r="r" t="t"/>
              <a:pathLst>
                <a:path extrusionOk="0" fill="none" h="8907" w="5412">
                  <a:moveTo>
                    <a:pt x="1" y="0"/>
                  </a:moveTo>
                  <a:cubicBezTo>
                    <a:pt x="1" y="0"/>
                    <a:pt x="5411" y="4955"/>
                    <a:pt x="3223" y="8906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9" name="Google Shape;889;p30"/>
            <p:cNvSpPr/>
            <p:nvPr/>
          </p:nvSpPr>
          <p:spPr>
            <a:xfrm>
              <a:off x="8657973" y="3746822"/>
              <a:ext cx="194803" cy="373010"/>
            </a:xfrm>
            <a:custGeom>
              <a:rect b="b" l="l" r="r" t="t"/>
              <a:pathLst>
                <a:path extrusionOk="0" fill="none" h="11642" w="6080">
                  <a:moveTo>
                    <a:pt x="1" y="0"/>
                  </a:moveTo>
                  <a:cubicBezTo>
                    <a:pt x="1" y="0"/>
                    <a:pt x="6080" y="4195"/>
                    <a:pt x="3284" y="11642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0" name="Google Shape;890;p30"/>
            <p:cNvSpPr/>
            <p:nvPr/>
          </p:nvSpPr>
          <p:spPr>
            <a:xfrm>
              <a:off x="8201231" y="3998086"/>
              <a:ext cx="403223" cy="216206"/>
            </a:xfrm>
            <a:custGeom>
              <a:rect b="b" l="l" r="r" t="t"/>
              <a:pathLst>
                <a:path extrusionOk="0" fill="none" h="6748" w="12585">
                  <a:moveTo>
                    <a:pt x="0" y="0"/>
                  </a:moveTo>
                  <a:cubicBezTo>
                    <a:pt x="0" y="0"/>
                    <a:pt x="7690" y="6748"/>
                    <a:pt x="12584" y="1520"/>
                  </a:cubicBezTo>
                </a:path>
              </a:pathLst>
            </a:custGeom>
            <a:noFill/>
            <a:ln cap="rnd" cmpd="sng" w="190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91" name="Google Shape;891;p30"/>
          <p:cNvSpPr/>
          <p:nvPr/>
        </p:nvSpPr>
        <p:spPr>
          <a:xfrm>
            <a:off x="7188465" y="4158920"/>
            <a:ext cx="1955534" cy="1067814"/>
          </a:xfrm>
          <a:custGeom>
            <a:rect b="b" l="l" r="r" t="t"/>
            <a:pathLst>
              <a:path extrusionOk="0" h="38872" w="71188">
                <a:moveTo>
                  <a:pt x="63970" y="0"/>
                </a:moveTo>
                <a:cubicBezTo>
                  <a:pt x="63602" y="0"/>
                  <a:pt x="63222" y="18"/>
                  <a:pt x="62829" y="56"/>
                </a:cubicBezTo>
                <a:cubicBezTo>
                  <a:pt x="55504" y="725"/>
                  <a:pt x="52312" y="9236"/>
                  <a:pt x="52312" y="9236"/>
                </a:cubicBezTo>
                <a:cubicBezTo>
                  <a:pt x="52312" y="9236"/>
                  <a:pt x="50183" y="7736"/>
                  <a:pt x="48386" y="7736"/>
                </a:cubicBezTo>
                <a:cubicBezTo>
                  <a:pt x="48169" y="7736"/>
                  <a:pt x="47956" y="7758"/>
                  <a:pt x="47753" y="7807"/>
                </a:cubicBezTo>
                <a:cubicBezTo>
                  <a:pt x="45838" y="8263"/>
                  <a:pt x="45747" y="12823"/>
                  <a:pt x="45747" y="12823"/>
                </a:cubicBezTo>
                <a:cubicBezTo>
                  <a:pt x="45747" y="12823"/>
                  <a:pt x="42869" y="11256"/>
                  <a:pt x="38843" y="11256"/>
                </a:cubicBezTo>
                <a:cubicBezTo>
                  <a:pt x="36830" y="11256"/>
                  <a:pt x="34531" y="11647"/>
                  <a:pt x="32160" y="12823"/>
                </a:cubicBezTo>
                <a:cubicBezTo>
                  <a:pt x="25047" y="16348"/>
                  <a:pt x="25229" y="22823"/>
                  <a:pt x="25229" y="22823"/>
                </a:cubicBezTo>
                <a:cubicBezTo>
                  <a:pt x="25229" y="22823"/>
                  <a:pt x="23394" y="20812"/>
                  <a:pt x="21297" y="20812"/>
                </a:cubicBezTo>
                <a:cubicBezTo>
                  <a:pt x="20921" y="20812"/>
                  <a:pt x="20537" y="20877"/>
                  <a:pt x="20153" y="21029"/>
                </a:cubicBezTo>
                <a:cubicBezTo>
                  <a:pt x="17630" y="22063"/>
                  <a:pt x="19302" y="25194"/>
                  <a:pt x="19302" y="25194"/>
                </a:cubicBezTo>
                <a:cubicBezTo>
                  <a:pt x="19302" y="25194"/>
                  <a:pt x="17096" y="24427"/>
                  <a:pt x="14117" y="24427"/>
                </a:cubicBezTo>
                <a:cubicBezTo>
                  <a:pt x="11469" y="24427"/>
                  <a:pt x="8211" y="25033"/>
                  <a:pt x="5351" y="27321"/>
                </a:cubicBezTo>
                <a:cubicBezTo>
                  <a:pt x="791" y="30969"/>
                  <a:pt x="1" y="35589"/>
                  <a:pt x="487" y="38872"/>
                </a:cubicBezTo>
                <a:lnTo>
                  <a:pt x="71188" y="38872"/>
                </a:lnTo>
                <a:lnTo>
                  <a:pt x="71188" y="3066"/>
                </a:lnTo>
                <a:cubicBezTo>
                  <a:pt x="69760" y="1583"/>
                  <a:pt x="67413" y="0"/>
                  <a:pt x="63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92" name="Google Shape;892;p30"/>
          <p:cNvGrpSpPr/>
          <p:nvPr/>
        </p:nvGrpSpPr>
        <p:grpSpPr>
          <a:xfrm flipH="1">
            <a:off x="120842" y="360336"/>
            <a:ext cx="8781445" cy="4439068"/>
            <a:chOff x="120843" y="360336"/>
            <a:chExt cx="8781445" cy="4439068"/>
          </a:xfrm>
        </p:grpSpPr>
        <p:sp>
          <p:nvSpPr>
            <p:cNvPr id="893" name="Google Shape;893;p30"/>
            <p:cNvSpPr/>
            <p:nvPr/>
          </p:nvSpPr>
          <p:spPr>
            <a:xfrm>
              <a:off x="2589268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4" name="Google Shape;894;p30"/>
            <p:cNvSpPr/>
            <p:nvPr/>
          </p:nvSpPr>
          <p:spPr>
            <a:xfrm>
              <a:off x="4829218" y="28549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5" name="Google Shape;895;p30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6" name="Google Shape;896;p30"/>
            <p:cNvSpPr/>
            <p:nvPr/>
          </p:nvSpPr>
          <p:spPr>
            <a:xfrm>
              <a:off x="409018" y="7808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7" name="Google Shape;897;p30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8" name="Google Shape;898;p30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9" name="Google Shape;899;p30"/>
            <p:cNvSpPr/>
            <p:nvPr/>
          </p:nvSpPr>
          <p:spPr>
            <a:xfrm>
              <a:off x="4387868" y="26394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0" name="Google Shape;900;p30"/>
            <p:cNvSpPr/>
            <p:nvPr/>
          </p:nvSpPr>
          <p:spPr>
            <a:xfrm>
              <a:off x="496143" y="3289950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1" name="Google Shape;901;p30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2" name="Google Shape;902;p30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3" name="Google Shape;903;p30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4" name="Google Shape;904;p30"/>
            <p:cNvSpPr/>
            <p:nvPr/>
          </p:nvSpPr>
          <p:spPr>
            <a:xfrm>
              <a:off x="6771068" y="43754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5" name="Google Shape;905;p30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6" name="Google Shape;906;p30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7" name="Google Shape;907;p30"/>
            <p:cNvSpPr/>
            <p:nvPr/>
          </p:nvSpPr>
          <p:spPr>
            <a:xfrm>
              <a:off x="5469756" y="487011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8" name="Google Shape;908;p30"/>
            <p:cNvSpPr/>
            <p:nvPr/>
          </p:nvSpPr>
          <p:spPr>
            <a:xfrm>
              <a:off x="688455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9" name="Google Shape;909;p30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0" name="Google Shape;910;p30"/>
            <p:cNvSpPr/>
            <p:nvPr/>
          </p:nvSpPr>
          <p:spPr>
            <a:xfrm>
              <a:off x="5189558" y="1405188"/>
              <a:ext cx="105166" cy="10502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1" name="Google Shape;911;p30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2" name="Google Shape;912;p30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3" name="Google Shape;913;p30"/>
            <p:cNvSpPr/>
            <p:nvPr/>
          </p:nvSpPr>
          <p:spPr>
            <a:xfrm>
              <a:off x="4232742" y="3803623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14" name="Google Shape;914;p30"/>
          <p:cNvGrpSpPr/>
          <p:nvPr/>
        </p:nvGrpSpPr>
        <p:grpSpPr>
          <a:xfrm>
            <a:off x="0" y="-2275"/>
            <a:ext cx="9144463" cy="5170375"/>
            <a:chOff x="0" y="-2275"/>
            <a:chExt cx="9144463" cy="5170375"/>
          </a:xfrm>
        </p:grpSpPr>
        <p:sp>
          <p:nvSpPr>
            <p:cNvPr id="915" name="Google Shape;915;p30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16" name="Google Shape;916;p30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917" name="Google Shape;917;p30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8" name="Google Shape;918;p30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9" name="Google Shape;919;p30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b="1" i="0" sz="3000" u="none" cap="none" strike="noStrik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b="1" i="0" sz="3000" u="none" cap="none" strike="noStrik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b="1" i="0" sz="3000" u="none" cap="none" strike="noStrik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b="1" i="0" sz="3000" u="none" cap="none" strike="noStrik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b="1" i="0" sz="3000" u="none" cap="none" strike="noStrik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b="1" i="0" sz="3000" u="none" cap="none" strike="noStrik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b="1" i="0" sz="3000" u="none" cap="none" strike="noStrik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b="1" i="0" sz="3000" u="none" cap="none" strike="noStrik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b="1" i="0" sz="3000" u="none" cap="none" strike="noStrik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ellota"/>
              <a:buChar char="●"/>
              <a:defRPr b="0" i="0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ellota"/>
              <a:buChar char="○"/>
              <a:defRPr b="0" i="0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ellota"/>
              <a:buChar char="■"/>
              <a:defRPr b="0" i="0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ellota"/>
              <a:buChar char="●"/>
              <a:defRPr b="0" i="0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ellota"/>
              <a:buChar char="○"/>
              <a:defRPr b="0" i="0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ellota"/>
              <a:buChar char="■"/>
              <a:defRPr b="0" i="0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ellota"/>
              <a:buChar char="●"/>
              <a:defRPr b="0" i="0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Bellota"/>
              <a:buChar char="○"/>
              <a:defRPr b="0" i="0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Bellota"/>
              <a:buChar char="■"/>
              <a:defRPr b="0" i="0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923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4" name="Google Shape;924;p1"/>
          <p:cNvGrpSpPr/>
          <p:nvPr/>
        </p:nvGrpSpPr>
        <p:grpSpPr>
          <a:xfrm>
            <a:off x="514181" y="752759"/>
            <a:ext cx="8116118" cy="1992615"/>
            <a:chOff x="1858662" y="1112860"/>
            <a:chExt cx="5426664" cy="1306204"/>
          </a:xfrm>
        </p:grpSpPr>
        <p:sp>
          <p:nvSpPr>
            <p:cNvPr id="925" name="Google Shape;925;p1"/>
            <p:cNvSpPr/>
            <p:nvPr/>
          </p:nvSpPr>
          <p:spPr>
            <a:xfrm>
              <a:off x="1858662" y="1272945"/>
              <a:ext cx="990538" cy="1146119"/>
            </a:xfrm>
            <a:custGeom>
              <a:rect b="b" l="l" r="r" t="t"/>
              <a:pathLst>
                <a:path extrusionOk="0" h="21113" w="18247">
                  <a:moveTo>
                    <a:pt x="16509" y="0"/>
                  </a:moveTo>
                  <a:lnTo>
                    <a:pt x="1842" y="126"/>
                  </a:lnTo>
                  <a:cubicBezTo>
                    <a:pt x="733" y="126"/>
                    <a:pt x="1" y="1276"/>
                    <a:pt x="440" y="2302"/>
                  </a:cubicBezTo>
                  <a:lnTo>
                    <a:pt x="3788" y="10002"/>
                  </a:lnTo>
                  <a:cubicBezTo>
                    <a:pt x="3934" y="10357"/>
                    <a:pt x="3934" y="10797"/>
                    <a:pt x="3788" y="11194"/>
                  </a:cubicBezTo>
                  <a:lnTo>
                    <a:pt x="566" y="18957"/>
                  </a:lnTo>
                  <a:cubicBezTo>
                    <a:pt x="126" y="19982"/>
                    <a:pt x="879" y="21112"/>
                    <a:pt x="2009" y="21112"/>
                  </a:cubicBezTo>
                  <a:lnTo>
                    <a:pt x="16677" y="20987"/>
                  </a:lnTo>
                  <a:cubicBezTo>
                    <a:pt x="17535" y="20987"/>
                    <a:pt x="18225" y="20275"/>
                    <a:pt x="18246" y="19438"/>
                  </a:cubicBezTo>
                  <a:lnTo>
                    <a:pt x="18079" y="1548"/>
                  </a:lnTo>
                  <a:cubicBezTo>
                    <a:pt x="18079" y="691"/>
                    <a:pt x="17388" y="0"/>
                    <a:pt x="165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6" name="Google Shape;926;p1"/>
            <p:cNvSpPr/>
            <p:nvPr/>
          </p:nvSpPr>
          <p:spPr>
            <a:xfrm>
              <a:off x="6294788" y="1236366"/>
              <a:ext cx="990538" cy="1147492"/>
            </a:xfrm>
            <a:custGeom>
              <a:rect b="b" l="l" r="r" t="t"/>
              <a:pathLst>
                <a:path extrusionOk="0" h="21113" w="18226">
                  <a:moveTo>
                    <a:pt x="16216" y="0"/>
                  </a:moveTo>
                  <a:lnTo>
                    <a:pt x="1549" y="126"/>
                  </a:lnTo>
                  <a:cubicBezTo>
                    <a:pt x="670" y="126"/>
                    <a:pt x="1" y="837"/>
                    <a:pt x="1" y="1695"/>
                  </a:cubicBezTo>
                  <a:lnTo>
                    <a:pt x="147" y="19585"/>
                  </a:lnTo>
                  <a:cubicBezTo>
                    <a:pt x="126" y="20422"/>
                    <a:pt x="838" y="21112"/>
                    <a:pt x="1695" y="21112"/>
                  </a:cubicBezTo>
                  <a:lnTo>
                    <a:pt x="16363" y="20966"/>
                  </a:lnTo>
                  <a:cubicBezTo>
                    <a:pt x="17493" y="20966"/>
                    <a:pt x="18225" y="19815"/>
                    <a:pt x="17786" y="18810"/>
                  </a:cubicBezTo>
                  <a:lnTo>
                    <a:pt x="14438" y="11111"/>
                  </a:lnTo>
                  <a:cubicBezTo>
                    <a:pt x="14270" y="10713"/>
                    <a:pt x="14250" y="10274"/>
                    <a:pt x="14438" y="9918"/>
                  </a:cubicBezTo>
                  <a:lnTo>
                    <a:pt x="17660" y="2134"/>
                  </a:lnTo>
                  <a:cubicBezTo>
                    <a:pt x="18079" y="1130"/>
                    <a:pt x="17304" y="0"/>
                    <a:pt x="1621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7" name="Google Shape;927;p1"/>
            <p:cNvSpPr/>
            <p:nvPr/>
          </p:nvSpPr>
          <p:spPr>
            <a:xfrm>
              <a:off x="2346907" y="1112860"/>
              <a:ext cx="4443183" cy="1146135"/>
            </a:xfrm>
            <a:custGeom>
              <a:rect b="b" l="l" r="r" t="t"/>
              <a:pathLst>
                <a:path extrusionOk="0" h="21615" w="66077">
                  <a:moveTo>
                    <a:pt x="64842" y="0"/>
                  </a:moveTo>
                  <a:lnTo>
                    <a:pt x="1025" y="586"/>
                  </a:lnTo>
                  <a:cubicBezTo>
                    <a:pt x="440" y="607"/>
                    <a:pt x="0" y="1067"/>
                    <a:pt x="0" y="1632"/>
                  </a:cubicBezTo>
                  <a:lnTo>
                    <a:pt x="188" y="20589"/>
                  </a:lnTo>
                  <a:cubicBezTo>
                    <a:pt x="209" y="21175"/>
                    <a:pt x="649" y="21614"/>
                    <a:pt x="1235" y="21614"/>
                  </a:cubicBezTo>
                  <a:lnTo>
                    <a:pt x="65052" y="21049"/>
                  </a:lnTo>
                  <a:cubicBezTo>
                    <a:pt x="65596" y="21049"/>
                    <a:pt x="66077" y="20568"/>
                    <a:pt x="66077" y="19982"/>
                  </a:cubicBezTo>
                  <a:lnTo>
                    <a:pt x="65889" y="1025"/>
                  </a:lnTo>
                  <a:cubicBezTo>
                    <a:pt x="65868" y="460"/>
                    <a:pt x="65407" y="0"/>
                    <a:pt x="6484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28" name="Google Shape;928;p1"/>
          <p:cNvGrpSpPr/>
          <p:nvPr/>
        </p:nvGrpSpPr>
        <p:grpSpPr>
          <a:xfrm>
            <a:off x="-551606" y="1403770"/>
            <a:ext cx="2529667" cy="3039061"/>
            <a:chOff x="-837740" y="1723846"/>
            <a:chExt cx="2905325" cy="3490365"/>
          </a:xfrm>
        </p:grpSpPr>
        <p:sp>
          <p:nvSpPr>
            <p:cNvPr id="929" name="Google Shape;929;p1"/>
            <p:cNvSpPr/>
            <p:nvPr/>
          </p:nvSpPr>
          <p:spPr>
            <a:xfrm>
              <a:off x="-837740" y="2020858"/>
              <a:ext cx="2000354" cy="3099081"/>
            </a:xfrm>
            <a:custGeom>
              <a:rect b="b" l="l" r="r" t="t"/>
              <a:pathLst>
                <a:path extrusionOk="0" h="94513" w="61005">
                  <a:moveTo>
                    <a:pt x="30548" y="1"/>
                  </a:moveTo>
                  <a:cubicBezTo>
                    <a:pt x="30548" y="1"/>
                    <a:pt x="27265" y="5502"/>
                    <a:pt x="22128" y="8815"/>
                  </a:cubicBezTo>
                  <a:cubicBezTo>
                    <a:pt x="16991" y="12128"/>
                    <a:pt x="15836" y="13739"/>
                    <a:pt x="16171" y="15958"/>
                  </a:cubicBezTo>
                  <a:cubicBezTo>
                    <a:pt x="16365" y="17264"/>
                    <a:pt x="18179" y="18284"/>
                    <a:pt x="20874" y="18284"/>
                  </a:cubicBezTo>
                  <a:cubicBezTo>
                    <a:pt x="22820" y="18284"/>
                    <a:pt x="25225" y="17752"/>
                    <a:pt x="27812" y="16414"/>
                  </a:cubicBezTo>
                  <a:lnTo>
                    <a:pt x="27812" y="16414"/>
                  </a:lnTo>
                  <a:cubicBezTo>
                    <a:pt x="27812" y="16414"/>
                    <a:pt x="23557" y="22159"/>
                    <a:pt x="18450" y="25594"/>
                  </a:cubicBezTo>
                  <a:cubicBezTo>
                    <a:pt x="13344" y="29059"/>
                    <a:pt x="7751" y="33071"/>
                    <a:pt x="9788" y="37539"/>
                  </a:cubicBezTo>
                  <a:cubicBezTo>
                    <a:pt x="11070" y="40349"/>
                    <a:pt x="13465" y="41536"/>
                    <a:pt x="16360" y="41536"/>
                  </a:cubicBezTo>
                  <a:cubicBezTo>
                    <a:pt x="19916" y="41536"/>
                    <a:pt x="24225" y="39743"/>
                    <a:pt x="28147" y="36962"/>
                  </a:cubicBezTo>
                  <a:lnTo>
                    <a:pt x="28147" y="36962"/>
                  </a:lnTo>
                  <a:cubicBezTo>
                    <a:pt x="28147" y="36962"/>
                    <a:pt x="21429" y="45351"/>
                    <a:pt x="14560" y="49940"/>
                  </a:cubicBezTo>
                  <a:cubicBezTo>
                    <a:pt x="7721" y="54561"/>
                    <a:pt x="5867" y="56688"/>
                    <a:pt x="7417" y="61278"/>
                  </a:cubicBezTo>
                  <a:cubicBezTo>
                    <a:pt x="8315" y="63989"/>
                    <a:pt x="11896" y="65884"/>
                    <a:pt x="16219" y="65884"/>
                  </a:cubicBezTo>
                  <a:cubicBezTo>
                    <a:pt x="19213" y="65884"/>
                    <a:pt x="22564" y="64975"/>
                    <a:pt x="25624" y="62798"/>
                  </a:cubicBezTo>
                  <a:lnTo>
                    <a:pt x="25624" y="62798"/>
                  </a:lnTo>
                  <a:cubicBezTo>
                    <a:pt x="25624" y="62798"/>
                    <a:pt x="16140" y="73072"/>
                    <a:pt x="8237" y="77661"/>
                  </a:cubicBezTo>
                  <a:cubicBezTo>
                    <a:pt x="122" y="82373"/>
                    <a:pt x="0" y="92555"/>
                    <a:pt x="9909" y="94288"/>
                  </a:cubicBezTo>
                  <a:cubicBezTo>
                    <a:pt x="10768" y="94441"/>
                    <a:pt x="11683" y="94513"/>
                    <a:pt x="12634" y="94513"/>
                  </a:cubicBezTo>
                  <a:cubicBezTo>
                    <a:pt x="19762" y="94513"/>
                    <a:pt x="28855" y="90504"/>
                    <a:pt x="30518" y="87205"/>
                  </a:cubicBezTo>
                  <a:cubicBezTo>
                    <a:pt x="32207" y="90504"/>
                    <a:pt x="41256" y="94513"/>
                    <a:pt x="48373" y="94513"/>
                  </a:cubicBezTo>
                  <a:cubicBezTo>
                    <a:pt x="49322" y="94513"/>
                    <a:pt x="50237" y="94441"/>
                    <a:pt x="51095" y="94288"/>
                  </a:cubicBezTo>
                  <a:cubicBezTo>
                    <a:pt x="61004" y="92585"/>
                    <a:pt x="60852" y="82403"/>
                    <a:pt x="52767" y="77692"/>
                  </a:cubicBezTo>
                  <a:cubicBezTo>
                    <a:pt x="44864" y="73102"/>
                    <a:pt x="35472" y="62828"/>
                    <a:pt x="35472" y="62828"/>
                  </a:cubicBezTo>
                  <a:lnTo>
                    <a:pt x="35472" y="62828"/>
                  </a:lnTo>
                  <a:cubicBezTo>
                    <a:pt x="38539" y="65010"/>
                    <a:pt x="41897" y="65923"/>
                    <a:pt x="44896" y="65923"/>
                  </a:cubicBezTo>
                  <a:cubicBezTo>
                    <a:pt x="49210" y="65923"/>
                    <a:pt x="52783" y="64034"/>
                    <a:pt x="53679" y="61308"/>
                  </a:cubicBezTo>
                  <a:cubicBezTo>
                    <a:pt x="55199" y="56719"/>
                    <a:pt x="53375" y="54591"/>
                    <a:pt x="46536" y="50001"/>
                  </a:cubicBezTo>
                  <a:cubicBezTo>
                    <a:pt x="39697" y="45381"/>
                    <a:pt x="32949" y="36992"/>
                    <a:pt x="32949" y="36992"/>
                  </a:cubicBezTo>
                  <a:lnTo>
                    <a:pt x="32949" y="36992"/>
                  </a:lnTo>
                  <a:cubicBezTo>
                    <a:pt x="36865" y="39787"/>
                    <a:pt x="41168" y="41577"/>
                    <a:pt x="44721" y="41577"/>
                  </a:cubicBezTo>
                  <a:cubicBezTo>
                    <a:pt x="47622" y="41577"/>
                    <a:pt x="50024" y="40384"/>
                    <a:pt x="51308" y="37569"/>
                  </a:cubicBezTo>
                  <a:cubicBezTo>
                    <a:pt x="53314" y="33132"/>
                    <a:pt x="47691" y="29089"/>
                    <a:pt x="42645" y="25654"/>
                  </a:cubicBezTo>
                  <a:cubicBezTo>
                    <a:pt x="37539" y="22159"/>
                    <a:pt x="33284" y="16414"/>
                    <a:pt x="33284" y="16414"/>
                  </a:cubicBezTo>
                  <a:lnTo>
                    <a:pt x="33284" y="16414"/>
                  </a:lnTo>
                  <a:cubicBezTo>
                    <a:pt x="35839" y="17742"/>
                    <a:pt x="38215" y="18265"/>
                    <a:pt x="40145" y="18265"/>
                  </a:cubicBezTo>
                  <a:cubicBezTo>
                    <a:pt x="42852" y="18265"/>
                    <a:pt x="44682" y="17236"/>
                    <a:pt x="44895" y="15958"/>
                  </a:cubicBezTo>
                  <a:cubicBezTo>
                    <a:pt x="45229" y="13709"/>
                    <a:pt x="44104" y="12159"/>
                    <a:pt x="38937" y="8815"/>
                  </a:cubicBezTo>
                  <a:cubicBezTo>
                    <a:pt x="33800" y="5472"/>
                    <a:pt x="30548" y="1"/>
                    <a:pt x="30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0" name="Google Shape;930;p1"/>
            <p:cNvSpPr/>
            <p:nvPr/>
          </p:nvSpPr>
          <p:spPr>
            <a:xfrm>
              <a:off x="-632442" y="2019875"/>
              <a:ext cx="1589725" cy="3042781"/>
            </a:xfrm>
            <a:custGeom>
              <a:rect b="b" l="l" r="r" t="t"/>
              <a:pathLst>
                <a:path extrusionOk="0" h="92796" w="48482">
                  <a:moveTo>
                    <a:pt x="24226" y="0"/>
                  </a:moveTo>
                  <a:cubicBezTo>
                    <a:pt x="24226" y="0"/>
                    <a:pt x="21703" y="5380"/>
                    <a:pt x="17600" y="8693"/>
                  </a:cubicBezTo>
                  <a:cubicBezTo>
                    <a:pt x="13527" y="11946"/>
                    <a:pt x="12554" y="13526"/>
                    <a:pt x="12858" y="15684"/>
                  </a:cubicBezTo>
                  <a:cubicBezTo>
                    <a:pt x="13035" y="16943"/>
                    <a:pt x="14484" y="17943"/>
                    <a:pt x="16632" y="17943"/>
                  </a:cubicBezTo>
                  <a:cubicBezTo>
                    <a:pt x="18167" y="17943"/>
                    <a:pt x="20059" y="17432"/>
                    <a:pt x="22098" y="16140"/>
                  </a:cubicBezTo>
                  <a:lnTo>
                    <a:pt x="22098" y="16140"/>
                  </a:lnTo>
                  <a:cubicBezTo>
                    <a:pt x="22098" y="16140"/>
                    <a:pt x="18724" y="21763"/>
                    <a:pt x="14712" y="25168"/>
                  </a:cubicBezTo>
                  <a:cubicBezTo>
                    <a:pt x="10670" y="28542"/>
                    <a:pt x="6201" y="32523"/>
                    <a:pt x="7782" y="36870"/>
                  </a:cubicBezTo>
                  <a:cubicBezTo>
                    <a:pt x="8806" y="39642"/>
                    <a:pt x="10713" y="40813"/>
                    <a:pt x="13016" y="40813"/>
                  </a:cubicBezTo>
                  <a:cubicBezTo>
                    <a:pt x="15840" y="40813"/>
                    <a:pt x="19258" y="39052"/>
                    <a:pt x="22372" y="36323"/>
                  </a:cubicBezTo>
                  <a:lnTo>
                    <a:pt x="22372" y="36323"/>
                  </a:lnTo>
                  <a:cubicBezTo>
                    <a:pt x="22372" y="36323"/>
                    <a:pt x="17022" y="44560"/>
                    <a:pt x="11582" y="49028"/>
                  </a:cubicBezTo>
                  <a:cubicBezTo>
                    <a:pt x="6141" y="53527"/>
                    <a:pt x="4682" y="55654"/>
                    <a:pt x="5867" y="60123"/>
                  </a:cubicBezTo>
                  <a:cubicBezTo>
                    <a:pt x="6586" y="62801"/>
                    <a:pt x="9453" y="64671"/>
                    <a:pt x="12901" y="64671"/>
                  </a:cubicBezTo>
                  <a:cubicBezTo>
                    <a:pt x="15284" y="64671"/>
                    <a:pt x="17944" y="63779"/>
                    <a:pt x="20366" y="61642"/>
                  </a:cubicBezTo>
                  <a:lnTo>
                    <a:pt x="20366" y="61642"/>
                  </a:lnTo>
                  <a:cubicBezTo>
                    <a:pt x="20366" y="61643"/>
                    <a:pt x="12797" y="71734"/>
                    <a:pt x="6536" y="76232"/>
                  </a:cubicBezTo>
                  <a:cubicBezTo>
                    <a:pt x="122" y="80883"/>
                    <a:pt x="1" y="90883"/>
                    <a:pt x="7873" y="92585"/>
                  </a:cubicBezTo>
                  <a:cubicBezTo>
                    <a:pt x="8544" y="92729"/>
                    <a:pt x="9259" y="92796"/>
                    <a:pt x="10001" y="92796"/>
                  </a:cubicBezTo>
                  <a:cubicBezTo>
                    <a:pt x="15678" y="92796"/>
                    <a:pt x="22943" y="88877"/>
                    <a:pt x="24287" y="85624"/>
                  </a:cubicBezTo>
                  <a:cubicBezTo>
                    <a:pt x="25631" y="88877"/>
                    <a:pt x="32824" y="92796"/>
                    <a:pt x="38485" y="92796"/>
                  </a:cubicBezTo>
                  <a:cubicBezTo>
                    <a:pt x="39225" y="92796"/>
                    <a:pt x="39939" y="92729"/>
                    <a:pt x="40609" y="92585"/>
                  </a:cubicBezTo>
                  <a:cubicBezTo>
                    <a:pt x="48482" y="90883"/>
                    <a:pt x="48360" y="80883"/>
                    <a:pt x="41947" y="76232"/>
                  </a:cubicBezTo>
                  <a:cubicBezTo>
                    <a:pt x="35685" y="71734"/>
                    <a:pt x="28178" y="61643"/>
                    <a:pt x="28178" y="61642"/>
                  </a:cubicBezTo>
                  <a:lnTo>
                    <a:pt x="28178" y="61642"/>
                  </a:lnTo>
                  <a:cubicBezTo>
                    <a:pt x="30624" y="63779"/>
                    <a:pt x="33289" y="64671"/>
                    <a:pt x="35666" y="64671"/>
                  </a:cubicBezTo>
                  <a:cubicBezTo>
                    <a:pt x="39107" y="64671"/>
                    <a:pt x="41945" y="62801"/>
                    <a:pt x="42646" y="60123"/>
                  </a:cubicBezTo>
                  <a:cubicBezTo>
                    <a:pt x="43862" y="55624"/>
                    <a:pt x="42433" y="53527"/>
                    <a:pt x="36962" y="49028"/>
                  </a:cubicBezTo>
                  <a:cubicBezTo>
                    <a:pt x="31521" y="44530"/>
                    <a:pt x="26172" y="36323"/>
                    <a:pt x="26171" y="36323"/>
                  </a:cubicBezTo>
                  <a:lnTo>
                    <a:pt x="26171" y="36323"/>
                  </a:lnTo>
                  <a:cubicBezTo>
                    <a:pt x="29290" y="39039"/>
                    <a:pt x="32723" y="40802"/>
                    <a:pt x="35552" y="40802"/>
                  </a:cubicBezTo>
                  <a:cubicBezTo>
                    <a:pt x="37852" y="40802"/>
                    <a:pt x="39753" y="39637"/>
                    <a:pt x="40761" y="36870"/>
                  </a:cubicBezTo>
                  <a:cubicBezTo>
                    <a:pt x="42342" y="32523"/>
                    <a:pt x="37904" y="28572"/>
                    <a:pt x="33831" y="25168"/>
                  </a:cubicBezTo>
                  <a:cubicBezTo>
                    <a:pt x="29819" y="21794"/>
                    <a:pt x="26445" y="16140"/>
                    <a:pt x="26445" y="16140"/>
                  </a:cubicBezTo>
                  <a:lnTo>
                    <a:pt x="26445" y="16140"/>
                  </a:lnTo>
                  <a:cubicBezTo>
                    <a:pt x="28492" y="17437"/>
                    <a:pt x="30386" y="17952"/>
                    <a:pt x="31917" y="17952"/>
                  </a:cubicBezTo>
                  <a:cubicBezTo>
                    <a:pt x="34047" y="17952"/>
                    <a:pt x="35478" y="16957"/>
                    <a:pt x="35655" y="15684"/>
                  </a:cubicBezTo>
                  <a:cubicBezTo>
                    <a:pt x="35959" y="13526"/>
                    <a:pt x="35017" y="11915"/>
                    <a:pt x="30913" y="8663"/>
                  </a:cubicBezTo>
                  <a:cubicBezTo>
                    <a:pt x="26810" y="5380"/>
                    <a:pt x="24226" y="0"/>
                    <a:pt x="242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1" name="Google Shape;931;p1"/>
            <p:cNvSpPr/>
            <p:nvPr/>
          </p:nvSpPr>
          <p:spPr>
            <a:xfrm>
              <a:off x="85167" y="2161396"/>
              <a:ext cx="156507" cy="3037862"/>
            </a:xfrm>
            <a:custGeom>
              <a:rect b="b" l="l" r="r" t="t"/>
              <a:pathLst>
                <a:path extrusionOk="0" h="92646" w="4773">
                  <a:moveTo>
                    <a:pt x="2402" y="0"/>
                  </a:moveTo>
                  <a:lnTo>
                    <a:pt x="1" y="92646"/>
                  </a:lnTo>
                  <a:lnTo>
                    <a:pt x="4773" y="92646"/>
                  </a:lnTo>
                  <a:lnTo>
                    <a:pt x="240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2" name="Google Shape;932;p1"/>
            <p:cNvSpPr/>
            <p:nvPr/>
          </p:nvSpPr>
          <p:spPr>
            <a:xfrm>
              <a:off x="-176956" y="2265045"/>
              <a:ext cx="687737" cy="239236"/>
            </a:xfrm>
            <a:custGeom>
              <a:rect b="b" l="l" r="r" t="t"/>
              <a:pathLst>
                <a:path extrusionOk="0" h="7296" w="20974">
                  <a:moveTo>
                    <a:pt x="10487" y="0"/>
                  </a:moveTo>
                  <a:lnTo>
                    <a:pt x="10183" y="426"/>
                  </a:lnTo>
                  <a:cubicBezTo>
                    <a:pt x="7721" y="3800"/>
                    <a:pt x="3922" y="5897"/>
                    <a:pt x="1" y="7295"/>
                  </a:cubicBezTo>
                  <a:cubicBezTo>
                    <a:pt x="4031" y="6478"/>
                    <a:pt x="7949" y="4453"/>
                    <a:pt x="10488" y="1222"/>
                  </a:cubicBezTo>
                  <a:lnTo>
                    <a:pt x="10488" y="1222"/>
                  </a:lnTo>
                  <a:cubicBezTo>
                    <a:pt x="13053" y="4480"/>
                    <a:pt x="16971" y="6477"/>
                    <a:pt x="20974" y="7295"/>
                  </a:cubicBezTo>
                  <a:cubicBezTo>
                    <a:pt x="17083" y="5928"/>
                    <a:pt x="13284" y="3800"/>
                    <a:pt x="10791" y="426"/>
                  </a:cubicBezTo>
                  <a:lnTo>
                    <a:pt x="1048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3" name="Google Shape;933;p1"/>
            <p:cNvSpPr/>
            <p:nvPr/>
          </p:nvSpPr>
          <p:spPr>
            <a:xfrm>
              <a:off x="-297558" y="2829165"/>
              <a:ext cx="929924" cy="316981"/>
            </a:xfrm>
            <a:custGeom>
              <a:rect b="b" l="l" r="r" t="t"/>
              <a:pathLst>
                <a:path extrusionOk="0" h="9667" w="28360">
                  <a:moveTo>
                    <a:pt x="14135" y="0"/>
                  </a:moveTo>
                  <a:cubicBezTo>
                    <a:pt x="12433" y="2432"/>
                    <a:pt x="10214" y="4468"/>
                    <a:pt x="7660" y="6049"/>
                  </a:cubicBezTo>
                  <a:cubicBezTo>
                    <a:pt x="5290" y="7569"/>
                    <a:pt x="2706" y="8785"/>
                    <a:pt x="1" y="9636"/>
                  </a:cubicBezTo>
                  <a:cubicBezTo>
                    <a:pt x="1399" y="9393"/>
                    <a:pt x="2767" y="8937"/>
                    <a:pt x="4104" y="8420"/>
                  </a:cubicBezTo>
                  <a:cubicBezTo>
                    <a:pt x="7630" y="7052"/>
                    <a:pt x="10943" y="5016"/>
                    <a:pt x="13466" y="2158"/>
                  </a:cubicBezTo>
                  <a:cubicBezTo>
                    <a:pt x="13628" y="1956"/>
                    <a:pt x="13924" y="1593"/>
                    <a:pt x="14166" y="1283"/>
                  </a:cubicBezTo>
                  <a:lnTo>
                    <a:pt x="14166" y="1283"/>
                  </a:lnTo>
                  <a:cubicBezTo>
                    <a:pt x="17641" y="5728"/>
                    <a:pt x="22929" y="8485"/>
                    <a:pt x="28360" y="9666"/>
                  </a:cubicBezTo>
                  <a:cubicBezTo>
                    <a:pt x="22889" y="7842"/>
                    <a:pt x="17569" y="4833"/>
                    <a:pt x="141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4" name="Google Shape;934;p1"/>
            <p:cNvSpPr/>
            <p:nvPr/>
          </p:nvSpPr>
          <p:spPr>
            <a:xfrm>
              <a:off x="-409175" y="3599598"/>
              <a:ext cx="1153192" cy="379741"/>
            </a:xfrm>
            <a:custGeom>
              <a:rect b="b" l="l" r="r" t="t"/>
              <a:pathLst>
                <a:path extrusionOk="0" h="11581" w="35169">
                  <a:moveTo>
                    <a:pt x="16809" y="0"/>
                  </a:moveTo>
                  <a:lnTo>
                    <a:pt x="17104" y="393"/>
                  </a:lnTo>
                  <a:lnTo>
                    <a:pt x="17104" y="393"/>
                  </a:lnTo>
                  <a:cubicBezTo>
                    <a:pt x="16363" y="1352"/>
                    <a:pt x="15592" y="2281"/>
                    <a:pt x="14742" y="3131"/>
                  </a:cubicBezTo>
                  <a:cubicBezTo>
                    <a:pt x="10639" y="7143"/>
                    <a:pt x="5411" y="9818"/>
                    <a:pt x="0" y="11581"/>
                  </a:cubicBezTo>
                  <a:cubicBezTo>
                    <a:pt x="851" y="11398"/>
                    <a:pt x="1733" y="11155"/>
                    <a:pt x="2584" y="10882"/>
                  </a:cubicBezTo>
                  <a:cubicBezTo>
                    <a:pt x="5107" y="10091"/>
                    <a:pt x="7599" y="8997"/>
                    <a:pt x="9909" y="7660"/>
                  </a:cubicBezTo>
                  <a:cubicBezTo>
                    <a:pt x="12615" y="6110"/>
                    <a:pt x="15107" y="4073"/>
                    <a:pt x="17083" y="1672"/>
                  </a:cubicBezTo>
                  <a:cubicBezTo>
                    <a:pt x="17192" y="1514"/>
                    <a:pt x="17375" y="1273"/>
                    <a:pt x="17574" y="1017"/>
                  </a:cubicBezTo>
                  <a:lnTo>
                    <a:pt x="17574" y="1017"/>
                  </a:lnTo>
                  <a:cubicBezTo>
                    <a:pt x="21842" y="6553"/>
                    <a:pt x="28433" y="10008"/>
                    <a:pt x="35168" y="11581"/>
                  </a:cubicBezTo>
                  <a:cubicBezTo>
                    <a:pt x="30153" y="9939"/>
                    <a:pt x="25381" y="7508"/>
                    <a:pt x="21369" y="4043"/>
                  </a:cubicBezTo>
                  <a:cubicBezTo>
                    <a:pt x="20135" y="2981"/>
                    <a:pt x="19037" y="1731"/>
                    <a:pt x="18049" y="418"/>
                  </a:cubicBezTo>
                  <a:lnTo>
                    <a:pt x="18049" y="418"/>
                  </a:lnTo>
                  <a:cubicBezTo>
                    <a:pt x="18183" y="251"/>
                    <a:pt x="18304" y="104"/>
                    <a:pt x="1839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5" name="Google Shape;935;p1"/>
            <p:cNvSpPr/>
            <p:nvPr/>
          </p:nvSpPr>
          <p:spPr>
            <a:xfrm>
              <a:off x="-464984" y="4408888"/>
              <a:ext cx="1266809" cy="424598"/>
            </a:xfrm>
            <a:custGeom>
              <a:rect b="b" l="l" r="r" t="t"/>
              <a:pathLst>
                <a:path extrusionOk="0" h="12949" w="38634">
                  <a:moveTo>
                    <a:pt x="19332" y="0"/>
                  </a:moveTo>
                  <a:lnTo>
                    <a:pt x="19028" y="426"/>
                  </a:lnTo>
                  <a:cubicBezTo>
                    <a:pt x="14408" y="6687"/>
                    <a:pt x="7265" y="10608"/>
                    <a:pt x="0" y="12918"/>
                  </a:cubicBezTo>
                  <a:cubicBezTo>
                    <a:pt x="4772" y="11855"/>
                    <a:pt x="9332" y="9848"/>
                    <a:pt x="13314" y="7022"/>
                  </a:cubicBezTo>
                  <a:cubicBezTo>
                    <a:pt x="15137" y="5775"/>
                    <a:pt x="16809" y="4256"/>
                    <a:pt x="18268" y="2614"/>
                  </a:cubicBezTo>
                  <a:cubicBezTo>
                    <a:pt x="18497" y="2317"/>
                    <a:pt x="18951" y="1725"/>
                    <a:pt x="19316" y="1270"/>
                  </a:cubicBezTo>
                  <a:lnTo>
                    <a:pt x="19316" y="1270"/>
                  </a:lnTo>
                  <a:lnTo>
                    <a:pt x="19909" y="2067"/>
                  </a:lnTo>
                  <a:cubicBezTo>
                    <a:pt x="24590" y="7751"/>
                    <a:pt x="31551" y="11277"/>
                    <a:pt x="38633" y="12949"/>
                  </a:cubicBezTo>
                  <a:cubicBezTo>
                    <a:pt x="31794" y="10791"/>
                    <a:pt x="25107" y="7234"/>
                    <a:pt x="20487" y="1520"/>
                  </a:cubicBezTo>
                  <a:cubicBezTo>
                    <a:pt x="20305" y="1247"/>
                    <a:pt x="19514" y="274"/>
                    <a:pt x="1933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6" name="Google Shape;936;p1"/>
            <p:cNvSpPr/>
            <p:nvPr/>
          </p:nvSpPr>
          <p:spPr>
            <a:xfrm>
              <a:off x="-128132" y="1723846"/>
              <a:ext cx="2195717" cy="3404487"/>
            </a:xfrm>
            <a:custGeom>
              <a:rect b="b" l="l" r="r" t="t"/>
              <a:pathLst>
                <a:path extrusionOk="0" h="103827" w="66963">
                  <a:moveTo>
                    <a:pt x="33467" y="1"/>
                  </a:moveTo>
                  <a:cubicBezTo>
                    <a:pt x="33467" y="1"/>
                    <a:pt x="29910" y="6049"/>
                    <a:pt x="24257" y="9697"/>
                  </a:cubicBezTo>
                  <a:cubicBezTo>
                    <a:pt x="18634" y="13344"/>
                    <a:pt x="17327" y="15107"/>
                    <a:pt x="17722" y="17569"/>
                  </a:cubicBezTo>
                  <a:cubicBezTo>
                    <a:pt x="17934" y="18984"/>
                    <a:pt x="19927" y="20111"/>
                    <a:pt x="22886" y="20111"/>
                  </a:cubicBezTo>
                  <a:cubicBezTo>
                    <a:pt x="25012" y="20111"/>
                    <a:pt x="27636" y="19530"/>
                    <a:pt x="30457" y="18056"/>
                  </a:cubicBezTo>
                  <a:lnTo>
                    <a:pt x="30457" y="18056"/>
                  </a:lnTo>
                  <a:cubicBezTo>
                    <a:pt x="30457" y="18056"/>
                    <a:pt x="25807" y="24378"/>
                    <a:pt x="20214" y="28177"/>
                  </a:cubicBezTo>
                  <a:cubicBezTo>
                    <a:pt x="14621" y="31977"/>
                    <a:pt x="8481" y="36384"/>
                    <a:pt x="10670" y="41278"/>
                  </a:cubicBezTo>
                  <a:cubicBezTo>
                    <a:pt x="12075" y="44362"/>
                    <a:pt x="14706" y="45663"/>
                    <a:pt x="17885" y="45663"/>
                  </a:cubicBezTo>
                  <a:cubicBezTo>
                    <a:pt x="21788" y="45663"/>
                    <a:pt x="26517" y="43702"/>
                    <a:pt x="30822" y="40670"/>
                  </a:cubicBezTo>
                  <a:lnTo>
                    <a:pt x="30822" y="40670"/>
                  </a:lnTo>
                  <a:cubicBezTo>
                    <a:pt x="30822" y="40670"/>
                    <a:pt x="23436" y="49849"/>
                    <a:pt x="15928" y="54925"/>
                  </a:cubicBezTo>
                  <a:cubicBezTo>
                    <a:pt x="8390" y="59971"/>
                    <a:pt x="6384" y="62281"/>
                    <a:pt x="8056" y="67327"/>
                  </a:cubicBezTo>
                  <a:cubicBezTo>
                    <a:pt x="9043" y="70323"/>
                    <a:pt x="12962" y="72408"/>
                    <a:pt x="17702" y="72408"/>
                  </a:cubicBezTo>
                  <a:cubicBezTo>
                    <a:pt x="20994" y="72408"/>
                    <a:pt x="24681" y="71403"/>
                    <a:pt x="28056" y="68999"/>
                  </a:cubicBezTo>
                  <a:lnTo>
                    <a:pt x="28056" y="68999"/>
                  </a:lnTo>
                  <a:cubicBezTo>
                    <a:pt x="28056" y="68999"/>
                    <a:pt x="17600" y="80306"/>
                    <a:pt x="8937" y="85321"/>
                  </a:cubicBezTo>
                  <a:cubicBezTo>
                    <a:pt x="153" y="90488"/>
                    <a:pt x="1" y="101674"/>
                    <a:pt x="10883" y="103589"/>
                  </a:cubicBezTo>
                  <a:cubicBezTo>
                    <a:pt x="11812" y="103751"/>
                    <a:pt x="12802" y="103827"/>
                    <a:pt x="13830" y="103827"/>
                  </a:cubicBezTo>
                  <a:cubicBezTo>
                    <a:pt x="21653" y="103827"/>
                    <a:pt x="31674" y="99461"/>
                    <a:pt x="33527" y="95807"/>
                  </a:cubicBezTo>
                  <a:cubicBezTo>
                    <a:pt x="35354" y="99461"/>
                    <a:pt x="45301" y="103827"/>
                    <a:pt x="53127" y="103827"/>
                  </a:cubicBezTo>
                  <a:cubicBezTo>
                    <a:pt x="54156" y="103827"/>
                    <a:pt x="55149" y="103751"/>
                    <a:pt x="56081" y="103589"/>
                  </a:cubicBezTo>
                  <a:cubicBezTo>
                    <a:pt x="66963" y="101674"/>
                    <a:pt x="66811" y="90488"/>
                    <a:pt x="57905" y="85321"/>
                  </a:cubicBezTo>
                  <a:cubicBezTo>
                    <a:pt x="49242" y="80245"/>
                    <a:pt x="38908" y="68999"/>
                    <a:pt x="38907" y="68999"/>
                  </a:cubicBezTo>
                  <a:lnTo>
                    <a:pt x="38907" y="68999"/>
                  </a:lnTo>
                  <a:cubicBezTo>
                    <a:pt x="42271" y="71403"/>
                    <a:pt x="45955" y="72408"/>
                    <a:pt x="49249" y="72408"/>
                  </a:cubicBezTo>
                  <a:cubicBezTo>
                    <a:pt x="53991" y="72408"/>
                    <a:pt x="57921" y="70323"/>
                    <a:pt x="58908" y="67327"/>
                  </a:cubicBezTo>
                  <a:cubicBezTo>
                    <a:pt x="60580" y="62281"/>
                    <a:pt x="58543" y="59971"/>
                    <a:pt x="51035" y="54925"/>
                  </a:cubicBezTo>
                  <a:cubicBezTo>
                    <a:pt x="43497" y="49849"/>
                    <a:pt x="36142" y="40670"/>
                    <a:pt x="36141" y="40670"/>
                  </a:cubicBezTo>
                  <a:lnTo>
                    <a:pt x="36141" y="40670"/>
                  </a:lnTo>
                  <a:cubicBezTo>
                    <a:pt x="40445" y="43717"/>
                    <a:pt x="45172" y="45685"/>
                    <a:pt x="49069" y="45685"/>
                  </a:cubicBezTo>
                  <a:cubicBezTo>
                    <a:pt x="52246" y="45685"/>
                    <a:pt x="54871" y="44377"/>
                    <a:pt x="56263" y="41278"/>
                  </a:cubicBezTo>
                  <a:cubicBezTo>
                    <a:pt x="58482" y="36415"/>
                    <a:pt x="52312" y="31977"/>
                    <a:pt x="46750" y="28177"/>
                  </a:cubicBezTo>
                  <a:cubicBezTo>
                    <a:pt x="41157" y="24378"/>
                    <a:pt x="36476" y="18056"/>
                    <a:pt x="36476" y="18056"/>
                  </a:cubicBezTo>
                  <a:lnTo>
                    <a:pt x="36476" y="18056"/>
                  </a:lnTo>
                  <a:cubicBezTo>
                    <a:pt x="39314" y="19519"/>
                    <a:pt x="41939" y="20098"/>
                    <a:pt x="44063" y="20098"/>
                  </a:cubicBezTo>
                  <a:cubicBezTo>
                    <a:pt x="47012" y="20098"/>
                    <a:pt x="48995" y="18983"/>
                    <a:pt x="49242" y="17569"/>
                  </a:cubicBezTo>
                  <a:cubicBezTo>
                    <a:pt x="49637" y="15138"/>
                    <a:pt x="48361" y="13375"/>
                    <a:pt x="42707" y="9697"/>
                  </a:cubicBezTo>
                  <a:cubicBezTo>
                    <a:pt x="37084" y="6049"/>
                    <a:pt x="33467" y="1"/>
                    <a:pt x="3346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7" name="Google Shape;937;p1"/>
            <p:cNvSpPr/>
            <p:nvPr/>
          </p:nvSpPr>
          <p:spPr>
            <a:xfrm>
              <a:off x="96152" y="1724863"/>
              <a:ext cx="1747182" cy="3339793"/>
            </a:xfrm>
            <a:custGeom>
              <a:rect b="b" l="l" r="r" t="t"/>
              <a:pathLst>
                <a:path extrusionOk="0" h="101854" w="53284">
                  <a:moveTo>
                    <a:pt x="26718" y="0"/>
                  </a:moveTo>
                  <a:cubicBezTo>
                    <a:pt x="26718" y="0"/>
                    <a:pt x="23861" y="5927"/>
                    <a:pt x="19362" y="9514"/>
                  </a:cubicBezTo>
                  <a:cubicBezTo>
                    <a:pt x="14894" y="13131"/>
                    <a:pt x="13860" y="14833"/>
                    <a:pt x="14164" y="17234"/>
                  </a:cubicBezTo>
                  <a:cubicBezTo>
                    <a:pt x="14342" y="18618"/>
                    <a:pt x="15947" y="19732"/>
                    <a:pt x="18316" y="19732"/>
                  </a:cubicBezTo>
                  <a:cubicBezTo>
                    <a:pt x="20008" y="19732"/>
                    <a:pt x="22088" y="19164"/>
                    <a:pt x="24317" y="17721"/>
                  </a:cubicBezTo>
                  <a:lnTo>
                    <a:pt x="24317" y="17721"/>
                  </a:lnTo>
                  <a:cubicBezTo>
                    <a:pt x="24316" y="17721"/>
                    <a:pt x="20578" y="23921"/>
                    <a:pt x="16171" y="27630"/>
                  </a:cubicBezTo>
                  <a:cubicBezTo>
                    <a:pt x="11702" y="31338"/>
                    <a:pt x="6809" y="35654"/>
                    <a:pt x="8541" y="40457"/>
                  </a:cubicBezTo>
                  <a:cubicBezTo>
                    <a:pt x="9672" y="43481"/>
                    <a:pt x="11761" y="44759"/>
                    <a:pt x="14283" y="44759"/>
                  </a:cubicBezTo>
                  <a:cubicBezTo>
                    <a:pt x="17389" y="44759"/>
                    <a:pt x="21152" y="42821"/>
                    <a:pt x="24590" y="39818"/>
                  </a:cubicBezTo>
                  <a:lnTo>
                    <a:pt x="24590" y="39818"/>
                  </a:lnTo>
                  <a:cubicBezTo>
                    <a:pt x="24590" y="39819"/>
                    <a:pt x="18693" y="48876"/>
                    <a:pt x="12736" y="53831"/>
                  </a:cubicBezTo>
                  <a:cubicBezTo>
                    <a:pt x="6748" y="58755"/>
                    <a:pt x="5137" y="61065"/>
                    <a:pt x="6505" y="66019"/>
                  </a:cubicBezTo>
                  <a:cubicBezTo>
                    <a:pt x="7278" y="68931"/>
                    <a:pt x="10410" y="70971"/>
                    <a:pt x="14185" y="70971"/>
                  </a:cubicBezTo>
                  <a:cubicBezTo>
                    <a:pt x="16795" y="70971"/>
                    <a:pt x="19713" y="69996"/>
                    <a:pt x="22371" y="67661"/>
                  </a:cubicBezTo>
                  <a:lnTo>
                    <a:pt x="22371" y="67661"/>
                  </a:lnTo>
                  <a:cubicBezTo>
                    <a:pt x="22371" y="67661"/>
                    <a:pt x="14043" y="78694"/>
                    <a:pt x="7173" y="83649"/>
                  </a:cubicBezTo>
                  <a:cubicBezTo>
                    <a:pt x="122" y="88725"/>
                    <a:pt x="0" y="99728"/>
                    <a:pt x="8663" y="101612"/>
                  </a:cubicBezTo>
                  <a:cubicBezTo>
                    <a:pt x="9416" y="101777"/>
                    <a:pt x="10219" y="101854"/>
                    <a:pt x="11052" y="101854"/>
                  </a:cubicBezTo>
                  <a:cubicBezTo>
                    <a:pt x="17283" y="101854"/>
                    <a:pt x="25213" y="97576"/>
                    <a:pt x="26687" y="93983"/>
                  </a:cubicBezTo>
                  <a:cubicBezTo>
                    <a:pt x="28162" y="97576"/>
                    <a:pt x="36045" y="101854"/>
                    <a:pt x="42243" y="101854"/>
                  </a:cubicBezTo>
                  <a:cubicBezTo>
                    <a:pt x="43073" y="101854"/>
                    <a:pt x="43871" y="101777"/>
                    <a:pt x="44621" y="101612"/>
                  </a:cubicBezTo>
                  <a:cubicBezTo>
                    <a:pt x="53284" y="99728"/>
                    <a:pt x="53101" y="88725"/>
                    <a:pt x="46080" y="83679"/>
                  </a:cubicBezTo>
                  <a:cubicBezTo>
                    <a:pt x="39211" y="78755"/>
                    <a:pt x="30974" y="67691"/>
                    <a:pt x="30973" y="67691"/>
                  </a:cubicBezTo>
                  <a:lnTo>
                    <a:pt x="30973" y="67691"/>
                  </a:lnTo>
                  <a:cubicBezTo>
                    <a:pt x="33647" y="70042"/>
                    <a:pt x="36566" y="71023"/>
                    <a:pt x="39172" y="71023"/>
                  </a:cubicBezTo>
                  <a:cubicBezTo>
                    <a:pt x="42936" y="71023"/>
                    <a:pt x="46050" y="68977"/>
                    <a:pt x="46840" y="66050"/>
                  </a:cubicBezTo>
                  <a:cubicBezTo>
                    <a:pt x="48177" y="61126"/>
                    <a:pt x="46597" y="58785"/>
                    <a:pt x="40609" y="53861"/>
                  </a:cubicBezTo>
                  <a:cubicBezTo>
                    <a:pt x="34651" y="48907"/>
                    <a:pt x="28755" y="39879"/>
                    <a:pt x="28754" y="39879"/>
                  </a:cubicBezTo>
                  <a:lnTo>
                    <a:pt x="28754" y="39879"/>
                  </a:lnTo>
                  <a:cubicBezTo>
                    <a:pt x="32190" y="42862"/>
                    <a:pt x="35949" y="44792"/>
                    <a:pt x="39053" y="44792"/>
                  </a:cubicBezTo>
                  <a:cubicBezTo>
                    <a:pt x="41579" y="44792"/>
                    <a:pt x="43671" y="43514"/>
                    <a:pt x="44803" y="40487"/>
                  </a:cubicBezTo>
                  <a:cubicBezTo>
                    <a:pt x="46536" y="35684"/>
                    <a:pt x="41642" y="31368"/>
                    <a:pt x="37235" y="27630"/>
                  </a:cubicBezTo>
                  <a:cubicBezTo>
                    <a:pt x="32797" y="23921"/>
                    <a:pt x="29089" y="17721"/>
                    <a:pt x="29089" y="17721"/>
                  </a:cubicBezTo>
                  <a:lnTo>
                    <a:pt x="29089" y="17721"/>
                  </a:lnTo>
                  <a:cubicBezTo>
                    <a:pt x="31330" y="19164"/>
                    <a:pt x="33412" y="19732"/>
                    <a:pt x="35102" y="19732"/>
                  </a:cubicBezTo>
                  <a:cubicBezTo>
                    <a:pt x="37469" y="19732"/>
                    <a:pt x="39064" y="18618"/>
                    <a:pt x="39241" y="17234"/>
                  </a:cubicBezTo>
                  <a:cubicBezTo>
                    <a:pt x="39545" y="14833"/>
                    <a:pt x="38511" y="13131"/>
                    <a:pt x="34043" y="9514"/>
                  </a:cubicBezTo>
                  <a:cubicBezTo>
                    <a:pt x="29545" y="5897"/>
                    <a:pt x="26718" y="0"/>
                    <a:pt x="267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8" name="Google Shape;938;p1"/>
            <p:cNvSpPr/>
            <p:nvPr/>
          </p:nvSpPr>
          <p:spPr>
            <a:xfrm>
              <a:off x="884522" y="1878320"/>
              <a:ext cx="172443" cy="3335891"/>
            </a:xfrm>
            <a:custGeom>
              <a:rect b="b" l="l" r="r" t="t"/>
              <a:pathLst>
                <a:path extrusionOk="0" h="101735" w="5259">
                  <a:moveTo>
                    <a:pt x="2644" y="1"/>
                  </a:moveTo>
                  <a:lnTo>
                    <a:pt x="0" y="101735"/>
                  </a:lnTo>
                  <a:lnTo>
                    <a:pt x="5258" y="101735"/>
                  </a:lnTo>
                  <a:lnTo>
                    <a:pt x="26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9" name="Google Shape;939;p1"/>
            <p:cNvSpPr/>
            <p:nvPr/>
          </p:nvSpPr>
          <p:spPr>
            <a:xfrm>
              <a:off x="596461" y="1994954"/>
              <a:ext cx="755514" cy="261140"/>
            </a:xfrm>
            <a:custGeom>
              <a:rect b="b" l="l" r="r" t="t"/>
              <a:pathLst>
                <a:path extrusionOk="0" h="7964" w="23041">
                  <a:moveTo>
                    <a:pt x="11521" y="0"/>
                  </a:moveTo>
                  <a:lnTo>
                    <a:pt x="11217" y="395"/>
                  </a:lnTo>
                  <a:cubicBezTo>
                    <a:pt x="8481" y="4134"/>
                    <a:pt x="4317" y="6444"/>
                    <a:pt x="1" y="7964"/>
                  </a:cubicBezTo>
                  <a:cubicBezTo>
                    <a:pt x="4399" y="7055"/>
                    <a:pt x="8712" y="4816"/>
                    <a:pt x="11522" y="1249"/>
                  </a:cubicBezTo>
                  <a:lnTo>
                    <a:pt x="11522" y="1249"/>
                  </a:lnTo>
                  <a:cubicBezTo>
                    <a:pt x="14357" y="4816"/>
                    <a:pt x="18642" y="7055"/>
                    <a:pt x="23041" y="7964"/>
                  </a:cubicBezTo>
                  <a:cubicBezTo>
                    <a:pt x="18755" y="6444"/>
                    <a:pt x="14560" y="4134"/>
                    <a:pt x="11825" y="395"/>
                  </a:cubicBezTo>
                  <a:lnTo>
                    <a:pt x="1152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0" name="Google Shape;940;p1"/>
            <p:cNvSpPr/>
            <p:nvPr/>
          </p:nvSpPr>
          <p:spPr>
            <a:xfrm>
              <a:off x="465892" y="2614882"/>
              <a:ext cx="1018654" cy="346853"/>
            </a:xfrm>
            <a:custGeom>
              <a:rect b="b" l="l" r="r" t="t"/>
              <a:pathLst>
                <a:path extrusionOk="0" h="10578" w="31066">
                  <a:moveTo>
                    <a:pt x="15563" y="0"/>
                  </a:moveTo>
                  <a:cubicBezTo>
                    <a:pt x="13648" y="2675"/>
                    <a:pt x="11217" y="4864"/>
                    <a:pt x="8451" y="6657"/>
                  </a:cubicBezTo>
                  <a:cubicBezTo>
                    <a:pt x="5806" y="8298"/>
                    <a:pt x="2980" y="9605"/>
                    <a:pt x="1" y="10578"/>
                  </a:cubicBezTo>
                  <a:cubicBezTo>
                    <a:pt x="1521" y="10274"/>
                    <a:pt x="3010" y="9757"/>
                    <a:pt x="4499" y="9210"/>
                  </a:cubicBezTo>
                  <a:cubicBezTo>
                    <a:pt x="8329" y="7690"/>
                    <a:pt x="11977" y="5411"/>
                    <a:pt x="14712" y="2280"/>
                  </a:cubicBezTo>
                  <a:cubicBezTo>
                    <a:pt x="14902" y="2069"/>
                    <a:pt x="15237" y="1640"/>
                    <a:pt x="15506" y="1285"/>
                  </a:cubicBezTo>
                  <a:lnTo>
                    <a:pt x="15506" y="1285"/>
                  </a:lnTo>
                  <a:cubicBezTo>
                    <a:pt x="19287" y="6127"/>
                    <a:pt x="25090" y="9186"/>
                    <a:pt x="31065" y="10517"/>
                  </a:cubicBezTo>
                  <a:cubicBezTo>
                    <a:pt x="25077" y="8541"/>
                    <a:pt x="19241" y="5259"/>
                    <a:pt x="155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1" name="Google Shape;941;p1"/>
            <p:cNvSpPr/>
            <p:nvPr/>
          </p:nvSpPr>
          <p:spPr>
            <a:xfrm>
              <a:off x="343323" y="3458044"/>
              <a:ext cx="1265792" cy="416663"/>
            </a:xfrm>
            <a:custGeom>
              <a:rect b="b" l="l" r="r" t="t"/>
              <a:pathLst>
                <a:path extrusionOk="0" h="12707" w="38603">
                  <a:moveTo>
                    <a:pt x="18542" y="1"/>
                  </a:moveTo>
                  <a:lnTo>
                    <a:pt x="18846" y="407"/>
                  </a:lnTo>
                  <a:lnTo>
                    <a:pt x="18846" y="407"/>
                  </a:lnTo>
                  <a:lnTo>
                    <a:pt x="18116" y="1338"/>
                  </a:lnTo>
                  <a:cubicBezTo>
                    <a:pt x="13526" y="6931"/>
                    <a:pt x="6839" y="10487"/>
                    <a:pt x="0" y="12706"/>
                  </a:cubicBezTo>
                  <a:cubicBezTo>
                    <a:pt x="1885" y="12281"/>
                    <a:pt x="3739" y="11642"/>
                    <a:pt x="5563" y="10943"/>
                  </a:cubicBezTo>
                  <a:cubicBezTo>
                    <a:pt x="10547" y="8968"/>
                    <a:pt x="15350" y="6019"/>
                    <a:pt x="18724" y="1794"/>
                  </a:cubicBezTo>
                  <a:cubicBezTo>
                    <a:pt x="18844" y="1608"/>
                    <a:pt x="19063" y="1316"/>
                    <a:pt x="19298" y="1013"/>
                  </a:cubicBezTo>
                  <a:lnTo>
                    <a:pt x="19298" y="1013"/>
                  </a:lnTo>
                  <a:cubicBezTo>
                    <a:pt x="23935" y="7130"/>
                    <a:pt x="31196" y="10951"/>
                    <a:pt x="38603" y="12706"/>
                  </a:cubicBezTo>
                  <a:cubicBezTo>
                    <a:pt x="33071" y="10943"/>
                    <a:pt x="27751" y="8269"/>
                    <a:pt x="23435" y="4469"/>
                  </a:cubicBezTo>
                  <a:cubicBezTo>
                    <a:pt x="22584" y="3740"/>
                    <a:pt x="21672" y="2737"/>
                    <a:pt x="20912" y="1916"/>
                  </a:cubicBezTo>
                  <a:cubicBezTo>
                    <a:pt x="20654" y="1553"/>
                    <a:pt x="20108" y="860"/>
                    <a:pt x="19764" y="419"/>
                  </a:cubicBezTo>
                  <a:lnTo>
                    <a:pt x="19764" y="419"/>
                  </a:lnTo>
                  <a:cubicBezTo>
                    <a:pt x="19895" y="253"/>
                    <a:pt x="20011" y="106"/>
                    <a:pt x="2009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2" name="Google Shape;942;p1"/>
            <p:cNvSpPr/>
            <p:nvPr/>
          </p:nvSpPr>
          <p:spPr>
            <a:xfrm>
              <a:off x="281513" y="4350063"/>
              <a:ext cx="1389411" cy="462503"/>
            </a:xfrm>
            <a:custGeom>
              <a:rect b="b" l="l" r="r" t="t"/>
              <a:pathLst>
                <a:path extrusionOk="0" h="14105" w="42373">
                  <a:moveTo>
                    <a:pt x="21156" y="1"/>
                  </a:moveTo>
                  <a:lnTo>
                    <a:pt x="20852" y="396"/>
                  </a:lnTo>
                  <a:cubicBezTo>
                    <a:pt x="20518" y="852"/>
                    <a:pt x="19758" y="1825"/>
                    <a:pt x="19423" y="2250"/>
                  </a:cubicBezTo>
                  <a:cubicBezTo>
                    <a:pt x="18572" y="3193"/>
                    <a:pt x="17600" y="4226"/>
                    <a:pt x="16657" y="5077"/>
                  </a:cubicBezTo>
                  <a:cubicBezTo>
                    <a:pt x="11916" y="9272"/>
                    <a:pt x="6049" y="12220"/>
                    <a:pt x="1" y="14105"/>
                  </a:cubicBezTo>
                  <a:cubicBezTo>
                    <a:pt x="5229" y="12889"/>
                    <a:pt x="10244" y="10700"/>
                    <a:pt x="14591" y="7600"/>
                  </a:cubicBezTo>
                  <a:cubicBezTo>
                    <a:pt x="16566" y="6232"/>
                    <a:pt x="18390" y="4530"/>
                    <a:pt x="20001" y="2737"/>
                  </a:cubicBezTo>
                  <a:cubicBezTo>
                    <a:pt x="20280" y="2434"/>
                    <a:pt x="20827" y="1757"/>
                    <a:pt x="21218" y="1252"/>
                  </a:cubicBezTo>
                  <a:lnTo>
                    <a:pt x="21218" y="1252"/>
                  </a:lnTo>
                  <a:lnTo>
                    <a:pt x="21886" y="2129"/>
                  </a:lnTo>
                  <a:cubicBezTo>
                    <a:pt x="26901" y="8299"/>
                    <a:pt x="34743" y="12311"/>
                    <a:pt x="42372" y="14105"/>
                  </a:cubicBezTo>
                  <a:cubicBezTo>
                    <a:pt x="34895" y="11764"/>
                    <a:pt x="27478" y="7813"/>
                    <a:pt x="22463" y="1642"/>
                  </a:cubicBezTo>
                  <a:cubicBezTo>
                    <a:pt x="22220" y="1369"/>
                    <a:pt x="21369" y="275"/>
                    <a:pt x="211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43" name="Google Shape;943;p1"/>
          <p:cNvGrpSpPr/>
          <p:nvPr/>
        </p:nvGrpSpPr>
        <p:grpSpPr>
          <a:xfrm>
            <a:off x="0" y="-2275"/>
            <a:ext cx="9144463" cy="5170375"/>
            <a:chOff x="0" y="-2275"/>
            <a:chExt cx="9144463" cy="5170375"/>
          </a:xfrm>
        </p:grpSpPr>
        <p:sp>
          <p:nvSpPr>
            <p:cNvPr id="944" name="Google Shape;944;p1"/>
            <p:cNvSpPr/>
            <p:nvPr/>
          </p:nvSpPr>
          <p:spPr>
            <a:xfrm rot="5400000">
              <a:off x="-2484450" y="2484450"/>
              <a:ext cx="51681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5" name="Google Shape;945;p1"/>
            <p:cNvSpPr/>
            <p:nvPr/>
          </p:nvSpPr>
          <p:spPr>
            <a:xfrm rot="5400000">
              <a:off x="6460813" y="2484450"/>
              <a:ext cx="51681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6" name="Google Shape;946;p1"/>
            <p:cNvSpPr/>
            <p:nvPr/>
          </p:nvSpPr>
          <p:spPr>
            <a:xfrm>
              <a:off x="0" y="-2275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47" name="Google Shape;947;p1"/>
          <p:cNvSpPr txBox="1"/>
          <p:nvPr>
            <p:ph type="ctrTitle"/>
          </p:nvPr>
        </p:nvSpPr>
        <p:spPr>
          <a:xfrm>
            <a:off x="1326284" y="1280224"/>
            <a:ext cx="6491700" cy="74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fr-FR">
                <a:solidFill>
                  <a:schemeClr val="accent1"/>
                </a:solidFill>
              </a:rPr>
              <a:t>concepts en santé publique </a:t>
            </a:r>
            <a:endParaRPr>
              <a:solidFill>
                <a:schemeClr val="accent1"/>
              </a:solidFill>
            </a:endParaRPr>
          </a:p>
        </p:txBody>
      </p:sp>
      <p:sp>
        <p:nvSpPr>
          <p:cNvPr id="948" name="Google Shape;948;p1"/>
          <p:cNvSpPr txBox="1"/>
          <p:nvPr>
            <p:ph idx="1" type="subTitle"/>
          </p:nvPr>
        </p:nvSpPr>
        <p:spPr>
          <a:xfrm>
            <a:off x="23739" y="187264"/>
            <a:ext cx="8857347" cy="3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/>
              <a:t>Digitalyne	 		Santé publique               		Pr Pradier </a:t>
            </a:r>
            <a:endParaRPr/>
          </a:p>
        </p:txBody>
      </p:sp>
      <p:grpSp>
        <p:nvGrpSpPr>
          <p:cNvPr id="949" name="Google Shape;949;p1"/>
          <p:cNvGrpSpPr/>
          <p:nvPr/>
        </p:nvGrpSpPr>
        <p:grpSpPr>
          <a:xfrm>
            <a:off x="3169346" y="1976470"/>
            <a:ext cx="2914175" cy="3713975"/>
            <a:chOff x="3079863" y="3232884"/>
            <a:chExt cx="2914175" cy="3713975"/>
          </a:xfrm>
        </p:grpSpPr>
        <p:sp>
          <p:nvSpPr>
            <p:cNvPr id="950" name="Google Shape;950;p1"/>
            <p:cNvSpPr/>
            <p:nvPr/>
          </p:nvSpPr>
          <p:spPr>
            <a:xfrm>
              <a:off x="3117013" y="3315959"/>
              <a:ext cx="2877025" cy="3630900"/>
            </a:xfrm>
            <a:custGeom>
              <a:rect b="b" l="l" r="r" t="t"/>
              <a:pathLst>
                <a:path extrusionOk="0" h="145236" w="115081">
                  <a:moveTo>
                    <a:pt x="56721" y="1"/>
                  </a:moveTo>
                  <a:cubicBezTo>
                    <a:pt x="36655" y="1"/>
                    <a:pt x="16593" y="5966"/>
                    <a:pt x="10734" y="18082"/>
                  </a:cubicBezTo>
                  <a:cubicBezTo>
                    <a:pt x="0" y="40282"/>
                    <a:pt x="18267" y="139648"/>
                    <a:pt x="18267" y="139648"/>
                  </a:cubicBezTo>
                  <a:lnTo>
                    <a:pt x="88256" y="145214"/>
                  </a:lnTo>
                  <a:cubicBezTo>
                    <a:pt x="88421" y="145229"/>
                    <a:pt x="88585" y="145236"/>
                    <a:pt x="88747" y="145236"/>
                  </a:cubicBezTo>
                  <a:cubicBezTo>
                    <a:pt x="91348" y="145236"/>
                    <a:pt x="93603" y="143378"/>
                    <a:pt x="94115" y="140778"/>
                  </a:cubicBezTo>
                  <a:cubicBezTo>
                    <a:pt x="98446" y="118725"/>
                    <a:pt x="115080" y="28000"/>
                    <a:pt x="98634" y="12286"/>
                  </a:cubicBezTo>
                  <a:cubicBezTo>
                    <a:pt x="90119" y="4132"/>
                    <a:pt x="73419" y="1"/>
                    <a:pt x="567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1" name="Google Shape;951;p1"/>
            <p:cNvSpPr/>
            <p:nvPr/>
          </p:nvSpPr>
          <p:spPr>
            <a:xfrm>
              <a:off x="5085388" y="3232884"/>
              <a:ext cx="632450" cy="497475"/>
            </a:xfrm>
            <a:custGeom>
              <a:rect b="b" l="l" r="r" t="t"/>
              <a:pathLst>
                <a:path extrusionOk="0" h="19899" w="25298">
                  <a:moveTo>
                    <a:pt x="11071" y="0"/>
                  </a:moveTo>
                  <a:cubicBezTo>
                    <a:pt x="3914" y="0"/>
                    <a:pt x="1" y="7177"/>
                    <a:pt x="1" y="7177"/>
                  </a:cubicBezTo>
                  <a:lnTo>
                    <a:pt x="22850" y="19899"/>
                  </a:lnTo>
                  <a:cubicBezTo>
                    <a:pt x="22850" y="19899"/>
                    <a:pt x="25298" y="4687"/>
                    <a:pt x="15505" y="879"/>
                  </a:cubicBezTo>
                  <a:cubicBezTo>
                    <a:pt x="13913" y="260"/>
                    <a:pt x="12433" y="0"/>
                    <a:pt x="110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2" name="Google Shape;952;p1"/>
            <p:cNvSpPr/>
            <p:nvPr/>
          </p:nvSpPr>
          <p:spPr>
            <a:xfrm>
              <a:off x="5151313" y="3346359"/>
              <a:ext cx="480750" cy="378250"/>
            </a:xfrm>
            <a:custGeom>
              <a:rect b="b" l="l" r="r" t="t"/>
              <a:pathLst>
                <a:path extrusionOk="0" h="15130" w="19230">
                  <a:moveTo>
                    <a:pt x="8418" y="1"/>
                  </a:moveTo>
                  <a:cubicBezTo>
                    <a:pt x="2967" y="1"/>
                    <a:pt x="0" y="5463"/>
                    <a:pt x="0" y="5463"/>
                  </a:cubicBezTo>
                  <a:lnTo>
                    <a:pt x="17388" y="15129"/>
                  </a:lnTo>
                  <a:cubicBezTo>
                    <a:pt x="17388" y="15129"/>
                    <a:pt x="19229" y="3580"/>
                    <a:pt x="11801" y="671"/>
                  </a:cubicBezTo>
                  <a:cubicBezTo>
                    <a:pt x="10586" y="199"/>
                    <a:pt x="9457" y="1"/>
                    <a:pt x="841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3" name="Google Shape;953;p1"/>
            <p:cNvSpPr/>
            <p:nvPr/>
          </p:nvSpPr>
          <p:spPr>
            <a:xfrm>
              <a:off x="5650338" y="3756659"/>
              <a:ext cx="130250" cy="52825"/>
            </a:xfrm>
            <a:custGeom>
              <a:rect b="b" l="l" r="r" t="t"/>
              <a:pathLst>
                <a:path extrusionOk="0" h="2113" w="5210">
                  <a:moveTo>
                    <a:pt x="3010" y="1"/>
                  </a:moveTo>
                  <a:cubicBezTo>
                    <a:pt x="1600" y="1"/>
                    <a:pt x="0" y="768"/>
                    <a:pt x="0" y="768"/>
                  </a:cubicBezTo>
                  <a:cubicBezTo>
                    <a:pt x="0" y="768"/>
                    <a:pt x="2845" y="2113"/>
                    <a:pt x="4261" y="2113"/>
                  </a:cubicBezTo>
                  <a:cubicBezTo>
                    <a:pt x="4866" y="2113"/>
                    <a:pt x="5210" y="1867"/>
                    <a:pt x="4959" y="1165"/>
                  </a:cubicBezTo>
                  <a:cubicBezTo>
                    <a:pt x="4637" y="278"/>
                    <a:pt x="3858" y="1"/>
                    <a:pt x="3010" y="1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26150">
              <a:solidFill>
                <a:schemeClr val="accent1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4" name="Google Shape;954;p1"/>
            <p:cNvSpPr/>
            <p:nvPr/>
          </p:nvSpPr>
          <p:spPr>
            <a:xfrm>
              <a:off x="3079863" y="4152459"/>
              <a:ext cx="489125" cy="1987125"/>
            </a:xfrm>
            <a:custGeom>
              <a:rect b="b" l="l" r="r" t="t"/>
              <a:pathLst>
                <a:path extrusionOk="0" h="79485" w="19565">
                  <a:moveTo>
                    <a:pt x="9123" y="1"/>
                  </a:moveTo>
                  <a:cubicBezTo>
                    <a:pt x="9123" y="1"/>
                    <a:pt x="1" y="39777"/>
                    <a:pt x="4688" y="41409"/>
                  </a:cubicBezTo>
                  <a:cubicBezTo>
                    <a:pt x="4917" y="41488"/>
                    <a:pt x="5148" y="41525"/>
                    <a:pt x="5379" y="41525"/>
                  </a:cubicBezTo>
                  <a:cubicBezTo>
                    <a:pt x="8546" y="41525"/>
                    <a:pt x="11839" y="34504"/>
                    <a:pt x="13509" y="30351"/>
                  </a:cubicBezTo>
                  <a:lnTo>
                    <a:pt x="13509" y="30351"/>
                  </a:lnTo>
                  <a:lnTo>
                    <a:pt x="13598" y="30966"/>
                  </a:lnTo>
                  <a:lnTo>
                    <a:pt x="13598" y="30966"/>
                  </a:lnTo>
                  <a:cubicBezTo>
                    <a:pt x="14226" y="28739"/>
                    <a:pt x="14626" y="27370"/>
                    <a:pt x="14626" y="27369"/>
                  </a:cubicBezTo>
                  <a:lnTo>
                    <a:pt x="14626" y="27369"/>
                  </a:lnTo>
                  <a:cubicBezTo>
                    <a:pt x="14626" y="27370"/>
                    <a:pt x="14211" y="28608"/>
                    <a:pt x="13509" y="30351"/>
                  </a:cubicBezTo>
                  <a:lnTo>
                    <a:pt x="13509" y="30351"/>
                  </a:lnTo>
                  <a:lnTo>
                    <a:pt x="9123" y="1"/>
                  </a:lnTo>
                  <a:close/>
                  <a:moveTo>
                    <a:pt x="13598" y="30966"/>
                  </a:moveTo>
                  <a:cubicBezTo>
                    <a:pt x="11132" y="39718"/>
                    <a:pt x="5160" y="61720"/>
                    <a:pt x="6194" y="65973"/>
                  </a:cubicBezTo>
                  <a:cubicBezTo>
                    <a:pt x="6329" y="66510"/>
                    <a:pt x="6529" y="66752"/>
                    <a:pt x="6779" y="66752"/>
                  </a:cubicBezTo>
                  <a:cubicBezTo>
                    <a:pt x="9013" y="66752"/>
                    <a:pt x="15275" y="47478"/>
                    <a:pt x="15275" y="47477"/>
                  </a:cubicBezTo>
                  <a:lnTo>
                    <a:pt x="15275" y="47477"/>
                  </a:lnTo>
                  <a:cubicBezTo>
                    <a:pt x="15275" y="47478"/>
                    <a:pt x="13078" y="68296"/>
                    <a:pt x="10944" y="73715"/>
                  </a:cubicBezTo>
                  <a:cubicBezTo>
                    <a:pt x="9765" y="76690"/>
                    <a:pt x="10364" y="79484"/>
                    <a:pt x="12292" y="79484"/>
                  </a:cubicBezTo>
                  <a:cubicBezTo>
                    <a:pt x="13889" y="79484"/>
                    <a:pt x="16398" y="77568"/>
                    <a:pt x="19564" y="72250"/>
                  </a:cubicBezTo>
                  <a:lnTo>
                    <a:pt x="13598" y="309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5" name="Google Shape;955;p1"/>
            <p:cNvSpPr/>
            <p:nvPr/>
          </p:nvSpPr>
          <p:spPr>
            <a:xfrm>
              <a:off x="5321175" y="5197263"/>
              <a:ext cx="147000" cy="683325"/>
            </a:xfrm>
            <a:custGeom>
              <a:rect b="b" l="l" r="r" t="t"/>
              <a:pathLst>
                <a:path extrusionOk="0" h="27333" w="5880">
                  <a:moveTo>
                    <a:pt x="3976" y="1"/>
                  </a:moveTo>
                  <a:lnTo>
                    <a:pt x="0" y="14543"/>
                  </a:lnTo>
                  <a:cubicBezTo>
                    <a:pt x="1088" y="20337"/>
                    <a:pt x="2677" y="27332"/>
                    <a:pt x="3965" y="27332"/>
                  </a:cubicBezTo>
                  <a:cubicBezTo>
                    <a:pt x="4188" y="27332"/>
                    <a:pt x="4402" y="27121"/>
                    <a:pt x="4604" y="26657"/>
                  </a:cubicBezTo>
                  <a:cubicBezTo>
                    <a:pt x="5880" y="23686"/>
                    <a:pt x="4938" y="10358"/>
                    <a:pt x="39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6" name="Google Shape;956;p1"/>
            <p:cNvSpPr/>
            <p:nvPr/>
          </p:nvSpPr>
          <p:spPr>
            <a:xfrm>
              <a:off x="5321175" y="5197263"/>
              <a:ext cx="137075" cy="689750"/>
            </a:xfrm>
            <a:custGeom>
              <a:rect b="b" l="l" r="r" t="t"/>
              <a:pathLst>
                <a:path extrusionOk="0" h="27590" w="5483">
                  <a:moveTo>
                    <a:pt x="3976" y="1"/>
                  </a:moveTo>
                  <a:lnTo>
                    <a:pt x="3976" y="1"/>
                  </a:lnTo>
                  <a:cubicBezTo>
                    <a:pt x="4373" y="6780"/>
                    <a:pt x="4959" y="13873"/>
                    <a:pt x="4938" y="20673"/>
                  </a:cubicBezTo>
                  <a:cubicBezTo>
                    <a:pt x="4938" y="21531"/>
                    <a:pt x="4938" y="22368"/>
                    <a:pt x="4876" y="23226"/>
                  </a:cubicBezTo>
                  <a:cubicBezTo>
                    <a:pt x="4771" y="24460"/>
                    <a:pt x="4771" y="25799"/>
                    <a:pt x="4206" y="26887"/>
                  </a:cubicBezTo>
                  <a:cubicBezTo>
                    <a:pt x="4121" y="27034"/>
                    <a:pt x="4029" y="27101"/>
                    <a:pt x="3930" y="27101"/>
                  </a:cubicBezTo>
                  <a:cubicBezTo>
                    <a:pt x="2926" y="27101"/>
                    <a:pt x="1284" y="20217"/>
                    <a:pt x="1151" y="19627"/>
                  </a:cubicBezTo>
                  <a:cubicBezTo>
                    <a:pt x="733" y="17953"/>
                    <a:pt x="356" y="16258"/>
                    <a:pt x="0" y="14584"/>
                  </a:cubicBezTo>
                  <a:lnTo>
                    <a:pt x="0" y="14584"/>
                  </a:lnTo>
                  <a:cubicBezTo>
                    <a:pt x="544" y="17974"/>
                    <a:pt x="1151" y="21385"/>
                    <a:pt x="2155" y="24690"/>
                  </a:cubicBezTo>
                  <a:cubicBezTo>
                    <a:pt x="2391" y="25347"/>
                    <a:pt x="3061" y="27589"/>
                    <a:pt x="3945" y="27589"/>
                  </a:cubicBezTo>
                  <a:cubicBezTo>
                    <a:pt x="4160" y="27589"/>
                    <a:pt x="4387" y="27457"/>
                    <a:pt x="4624" y="27139"/>
                  </a:cubicBezTo>
                  <a:cubicBezTo>
                    <a:pt x="5273" y="25925"/>
                    <a:pt x="5273" y="24544"/>
                    <a:pt x="5399" y="23226"/>
                  </a:cubicBezTo>
                  <a:cubicBezTo>
                    <a:pt x="5461" y="22368"/>
                    <a:pt x="5482" y="21510"/>
                    <a:pt x="5482" y="20652"/>
                  </a:cubicBezTo>
                  <a:cubicBezTo>
                    <a:pt x="5440" y="13747"/>
                    <a:pt x="4813" y="6864"/>
                    <a:pt x="397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7" name="Google Shape;957;p1"/>
            <p:cNvSpPr/>
            <p:nvPr/>
          </p:nvSpPr>
          <p:spPr>
            <a:xfrm>
              <a:off x="3151013" y="4152459"/>
              <a:ext cx="185200" cy="1041450"/>
            </a:xfrm>
            <a:custGeom>
              <a:rect b="b" l="l" r="r" t="t"/>
              <a:pathLst>
                <a:path extrusionOk="0" h="41658" w="7408">
                  <a:moveTo>
                    <a:pt x="6277" y="1"/>
                  </a:moveTo>
                  <a:cubicBezTo>
                    <a:pt x="3829" y="10107"/>
                    <a:pt x="1674" y="20297"/>
                    <a:pt x="628" y="30633"/>
                  </a:cubicBezTo>
                  <a:cubicBezTo>
                    <a:pt x="377" y="33709"/>
                    <a:pt x="0" y="36931"/>
                    <a:pt x="712" y="39986"/>
                  </a:cubicBezTo>
                  <a:cubicBezTo>
                    <a:pt x="986" y="41045"/>
                    <a:pt x="1498" y="41658"/>
                    <a:pt x="2500" y="41658"/>
                  </a:cubicBezTo>
                  <a:cubicBezTo>
                    <a:pt x="2647" y="41658"/>
                    <a:pt x="2804" y="41645"/>
                    <a:pt x="2972" y="41618"/>
                  </a:cubicBezTo>
                  <a:cubicBezTo>
                    <a:pt x="5064" y="41074"/>
                    <a:pt x="6361" y="38814"/>
                    <a:pt x="7407" y="37078"/>
                  </a:cubicBezTo>
                  <a:lnTo>
                    <a:pt x="7407" y="37078"/>
                  </a:lnTo>
                  <a:cubicBezTo>
                    <a:pt x="6340" y="38689"/>
                    <a:pt x="4771" y="41137"/>
                    <a:pt x="2720" y="41367"/>
                  </a:cubicBezTo>
                  <a:cubicBezTo>
                    <a:pt x="2662" y="41379"/>
                    <a:pt x="2600" y="41384"/>
                    <a:pt x="2537" y="41384"/>
                  </a:cubicBezTo>
                  <a:cubicBezTo>
                    <a:pt x="2373" y="41384"/>
                    <a:pt x="2196" y="41349"/>
                    <a:pt x="2030" y="41304"/>
                  </a:cubicBezTo>
                  <a:cubicBezTo>
                    <a:pt x="1423" y="41137"/>
                    <a:pt x="1193" y="40488"/>
                    <a:pt x="1026" y="39923"/>
                  </a:cubicBezTo>
                  <a:cubicBezTo>
                    <a:pt x="398" y="36910"/>
                    <a:pt x="816" y="33709"/>
                    <a:pt x="1088" y="30675"/>
                  </a:cubicBezTo>
                  <a:cubicBezTo>
                    <a:pt x="2239" y="20380"/>
                    <a:pt x="4290" y="10170"/>
                    <a:pt x="627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8" name="Google Shape;958;p1"/>
            <p:cNvSpPr/>
            <p:nvPr/>
          </p:nvSpPr>
          <p:spPr>
            <a:xfrm>
              <a:off x="5700563" y="4361709"/>
              <a:ext cx="234350" cy="715300"/>
            </a:xfrm>
            <a:custGeom>
              <a:rect b="b" l="l" r="r" t="t"/>
              <a:pathLst>
                <a:path extrusionOk="0" h="28612" w="9374">
                  <a:moveTo>
                    <a:pt x="2385" y="0"/>
                  </a:moveTo>
                  <a:lnTo>
                    <a:pt x="0" y="25548"/>
                  </a:lnTo>
                  <a:cubicBezTo>
                    <a:pt x="0" y="25548"/>
                    <a:pt x="2864" y="28611"/>
                    <a:pt x="5194" y="28611"/>
                  </a:cubicBezTo>
                  <a:cubicBezTo>
                    <a:pt x="5980" y="28611"/>
                    <a:pt x="6706" y="28262"/>
                    <a:pt x="7240" y="27327"/>
                  </a:cubicBezTo>
                  <a:cubicBezTo>
                    <a:pt x="9374" y="23644"/>
                    <a:pt x="2385" y="0"/>
                    <a:pt x="23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9" name="Google Shape;959;p1"/>
            <p:cNvSpPr/>
            <p:nvPr/>
          </p:nvSpPr>
          <p:spPr>
            <a:xfrm>
              <a:off x="5760188" y="4361709"/>
              <a:ext cx="174725" cy="683175"/>
            </a:xfrm>
            <a:custGeom>
              <a:rect b="b" l="l" r="r" t="t"/>
              <a:pathLst>
                <a:path extrusionOk="0" h="27327" w="6989">
                  <a:moveTo>
                    <a:pt x="0" y="0"/>
                  </a:moveTo>
                  <a:lnTo>
                    <a:pt x="4855" y="27327"/>
                  </a:lnTo>
                  <a:cubicBezTo>
                    <a:pt x="6989" y="23644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0" name="Google Shape;960;p1"/>
            <p:cNvSpPr/>
            <p:nvPr/>
          </p:nvSpPr>
          <p:spPr>
            <a:xfrm>
              <a:off x="3463288" y="4240859"/>
              <a:ext cx="660175" cy="601450"/>
            </a:xfrm>
            <a:custGeom>
              <a:rect b="b" l="l" r="r" t="t"/>
              <a:pathLst>
                <a:path extrusionOk="0" h="24058" w="26407">
                  <a:moveTo>
                    <a:pt x="13201" y="1"/>
                  </a:moveTo>
                  <a:cubicBezTo>
                    <a:pt x="10123" y="1"/>
                    <a:pt x="7042" y="1173"/>
                    <a:pt x="4688" y="3516"/>
                  </a:cubicBezTo>
                  <a:cubicBezTo>
                    <a:pt x="1" y="8224"/>
                    <a:pt x="1" y="15840"/>
                    <a:pt x="4688" y="20527"/>
                  </a:cubicBezTo>
                  <a:cubicBezTo>
                    <a:pt x="7042" y="22881"/>
                    <a:pt x="10123" y="24058"/>
                    <a:pt x="13201" y="24058"/>
                  </a:cubicBezTo>
                  <a:cubicBezTo>
                    <a:pt x="16279" y="24058"/>
                    <a:pt x="19355" y="22881"/>
                    <a:pt x="21699" y="20527"/>
                  </a:cubicBezTo>
                  <a:cubicBezTo>
                    <a:pt x="26406" y="15840"/>
                    <a:pt x="26406" y="8224"/>
                    <a:pt x="21699" y="3516"/>
                  </a:cubicBezTo>
                  <a:cubicBezTo>
                    <a:pt x="19355" y="1173"/>
                    <a:pt x="16279" y="1"/>
                    <a:pt x="132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1" name="Google Shape;961;p1"/>
            <p:cNvSpPr/>
            <p:nvPr/>
          </p:nvSpPr>
          <p:spPr>
            <a:xfrm>
              <a:off x="3954988" y="4031634"/>
              <a:ext cx="194625" cy="329575"/>
            </a:xfrm>
            <a:custGeom>
              <a:rect b="b" l="l" r="r" t="t"/>
              <a:pathLst>
                <a:path extrusionOk="0" h="13183" w="7785">
                  <a:moveTo>
                    <a:pt x="3833" y="0"/>
                  </a:moveTo>
                  <a:cubicBezTo>
                    <a:pt x="3818" y="0"/>
                    <a:pt x="3803" y="0"/>
                    <a:pt x="3788" y="1"/>
                  </a:cubicBezTo>
                  <a:cubicBezTo>
                    <a:pt x="1675" y="21"/>
                    <a:pt x="1" y="2993"/>
                    <a:pt x="43" y="6633"/>
                  </a:cubicBezTo>
                  <a:cubicBezTo>
                    <a:pt x="85" y="10261"/>
                    <a:pt x="1830" y="13183"/>
                    <a:pt x="3954" y="13183"/>
                  </a:cubicBezTo>
                  <a:cubicBezTo>
                    <a:pt x="3961" y="13183"/>
                    <a:pt x="3969" y="13182"/>
                    <a:pt x="3976" y="13182"/>
                  </a:cubicBezTo>
                  <a:cubicBezTo>
                    <a:pt x="6090" y="13141"/>
                    <a:pt x="7785" y="10169"/>
                    <a:pt x="7722" y="6529"/>
                  </a:cubicBezTo>
                  <a:cubicBezTo>
                    <a:pt x="7680" y="2914"/>
                    <a:pt x="5947" y="0"/>
                    <a:pt x="383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2" name="Google Shape;962;p1"/>
            <p:cNvSpPr/>
            <p:nvPr/>
          </p:nvSpPr>
          <p:spPr>
            <a:xfrm>
              <a:off x="4213938" y="4665609"/>
              <a:ext cx="676375" cy="769250"/>
            </a:xfrm>
            <a:custGeom>
              <a:rect b="b" l="l" r="r" t="t"/>
              <a:pathLst>
                <a:path extrusionOk="0" h="30770" w="27055">
                  <a:moveTo>
                    <a:pt x="1632" y="1"/>
                  </a:moveTo>
                  <a:lnTo>
                    <a:pt x="147" y="24377"/>
                  </a:lnTo>
                  <a:cubicBezTo>
                    <a:pt x="0" y="27202"/>
                    <a:pt x="2155" y="29650"/>
                    <a:pt x="4980" y="29817"/>
                  </a:cubicBezTo>
                  <a:lnTo>
                    <a:pt x="20129" y="30759"/>
                  </a:lnTo>
                  <a:cubicBezTo>
                    <a:pt x="20243" y="30766"/>
                    <a:pt x="20356" y="30770"/>
                    <a:pt x="20469" y="30770"/>
                  </a:cubicBezTo>
                  <a:cubicBezTo>
                    <a:pt x="23149" y="30770"/>
                    <a:pt x="25428" y="28657"/>
                    <a:pt x="25569" y="25946"/>
                  </a:cubicBezTo>
                  <a:lnTo>
                    <a:pt x="27054" y="1570"/>
                  </a:lnTo>
                  <a:lnTo>
                    <a:pt x="1632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3" name="Google Shape;963;p1"/>
            <p:cNvSpPr/>
            <p:nvPr/>
          </p:nvSpPr>
          <p:spPr>
            <a:xfrm>
              <a:off x="4213938" y="4665609"/>
              <a:ext cx="676375" cy="773675"/>
            </a:xfrm>
            <a:custGeom>
              <a:rect b="b" l="l" r="r" t="t"/>
              <a:pathLst>
                <a:path extrusionOk="0" fill="none" h="30947" w="27055">
                  <a:moveTo>
                    <a:pt x="4980" y="29817"/>
                  </a:moveTo>
                  <a:lnTo>
                    <a:pt x="20129" y="30759"/>
                  </a:lnTo>
                  <a:cubicBezTo>
                    <a:pt x="22953" y="30947"/>
                    <a:pt x="25422" y="28771"/>
                    <a:pt x="25569" y="25946"/>
                  </a:cubicBezTo>
                  <a:lnTo>
                    <a:pt x="27054" y="1570"/>
                  </a:lnTo>
                  <a:lnTo>
                    <a:pt x="1632" y="1"/>
                  </a:lnTo>
                  <a:lnTo>
                    <a:pt x="147" y="24377"/>
                  </a:lnTo>
                  <a:cubicBezTo>
                    <a:pt x="0" y="27202"/>
                    <a:pt x="2155" y="29650"/>
                    <a:pt x="4980" y="29817"/>
                  </a:cubicBezTo>
                  <a:close/>
                </a:path>
              </a:pathLst>
            </a:custGeom>
            <a:solidFill>
              <a:srgbClr val="FFFFFF"/>
            </a:solidFill>
            <a:ln cap="flat" cmpd="sng" w="9525">
              <a:solidFill>
                <a:schemeClr val="accent3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4" name="Google Shape;964;p1"/>
            <p:cNvSpPr/>
            <p:nvPr/>
          </p:nvSpPr>
          <p:spPr>
            <a:xfrm>
              <a:off x="4228063" y="4665109"/>
              <a:ext cx="662775" cy="512650"/>
            </a:xfrm>
            <a:custGeom>
              <a:rect b="b" l="l" r="r" t="t"/>
              <a:pathLst>
                <a:path extrusionOk="0" h="20506" w="26511">
                  <a:moveTo>
                    <a:pt x="1088" y="0"/>
                  </a:moveTo>
                  <a:lnTo>
                    <a:pt x="84" y="16823"/>
                  </a:lnTo>
                  <a:cubicBezTo>
                    <a:pt x="0" y="18099"/>
                    <a:pt x="105" y="19333"/>
                    <a:pt x="398" y="20505"/>
                  </a:cubicBezTo>
                  <a:cubicBezTo>
                    <a:pt x="3494" y="19375"/>
                    <a:pt x="6549" y="17973"/>
                    <a:pt x="9290" y="16195"/>
                  </a:cubicBezTo>
                  <a:cubicBezTo>
                    <a:pt x="10909" y="15127"/>
                    <a:pt x="12774" y="14576"/>
                    <a:pt x="14642" y="14576"/>
                  </a:cubicBezTo>
                  <a:cubicBezTo>
                    <a:pt x="16178" y="14576"/>
                    <a:pt x="17717" y="14949"/>
                    <a:pt x="19124" y="15714"/>
                  </a:cubicBezTo>
                  <a:cubicBezTo>
                    <a:pt x="21133" y="16823"/>
                    <a:pt x="23288" y="17597"/>
                    <a:pt x="25506" y="18287"/>
                  </a:cubicBezTo>
                  <a:lnTo>
                    <a:pt x="26510" y="1569"/>
                  </a:lnTo>
                  <a:lnTo>
                    <a:pt x="108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5" name="Google Shape;965;p1"/>
            <p:cNvSpPr/>
            <p:nvPr/>
          </p:nvSpPr>
          <p:spPr>
            <a:xfrm>
              <a:off x="4528313" y="4633184"/>
              <a:ext cx="48150" cy="789900"/>
            </a:xfrm>
            <a:custGeom>
              <a:rect b="b" l="l" r="r" t="t"/>
              <a:pathLst>
                <a:path extrusionOk="0" fill="none" h="31596" w="1926">
                  <a:moveTo>
                    <a:pt x="0" y="31595"/>
                  </a:moveTo>
                  <a:lnTo>
                    <a:pt x="1925" y="1"/>
                  </a:lnTo>
                </a:path>
              </a:pathLst>
            </a:custGeom>
            <a:noFill/>
            <a:ln cap="flat" cmpd="sng" w="9525">
              <a:solidFill>
                <a:schemeClr val="lt1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6" name="Google Shape;966;p1"/>
            <p:cNvSpPr/>
            <p:nvPr/>
          </p:nvSpPr>
          <p:spPr>
            <a:xfrm>
              <a:off x="4011063" y="4621609"/>
              <a:ext cx="563825" cy="359700"/>
            </a:xfrm>
            <a:custGeom>
              <a:rect b="b" l="l" r="r" t="t"/>
              <a:pathLst>
                <a:path extrusionOk="0" h="14388" w="22553">
                  <a:moveTo>
                    <a:pt x="14497" y="0"/>
                  </a:moveTo>
                  <a:cubicBezTo>
                    <a:pt x="2876" y="0"/>
                    <a:pt x="0" y="14378"/>
                    <a:pt x="18" y="14378"/>
                  </a:cubicBezTo>
                  <a:cubicBezTo>
                    <a:pt x="312" y="14385"/>
                    <a:pt x="603" y="14388"/>
                    <a:pt x="890" y="14388"/>
                  </a:cubicBezTo>
                  <a:cubicBezTo>
                    <a:pt x="18521" y="14388"/>
                    <a:pt x="22552" y="1949"/>
                    <a:pt x="22552" y="1949"/>
                  </a:cubicBezTo>
                  <a:cubicBezTo>
                    <a:pt x="19488" y="574"/>
                    <a:pt x="16818" y="0"/>
                    <a:pt x="144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7" name="Google Shape;967;p1"/>
            <p:cNvSpPr/>
            <p:nvPr/>
          </p:nvSpPr>
          <p:spPr>
            <a:xfrm>
              <a:off x="4574863" y="4643709"/>
              <a:ext cx="521025" cy="403275"/>
            </a:xfrm>
            <a:custGeom>
              <a:rect b="b" l="l" r="r" t="t"/>
              <a:pathLst>
                <a:path extrusionOk="0" h="16131" w="20841">
                  <a:moveTo>
                    <a:pt x="6385" y="0"/>
                  </a:moveTo>
                  <a:cubicBezTo>
                    <a:pt x="4509" y="0"/>
                    <a:pt x="2391" y="325"/>
                    <a:pt x="0" y="1065"/>
                  </a:cubicBezTo>
                  <a:cubicBezTo>
                    <a:pt x="0" y="1065"/>
                    <a:pt x="2553" y="14331"/>
                    <a:pt x="20840" y="16130"/>
                  </a:cubicBezTo>
                  <a:cubicBezTo>
                    <a:pt x="20822" y="16130"/>
                    <a:pt x="19616" y="0"/>
                    <a:pt x="63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8" name="Google Shape;968;p1"/>
            <p:cNvSpPr/>
            <p:nvPr/>
          </p:nvSpPr>
          <p:spPr>
            <a:xfrm>
              <a:off x="4011488" y="4670334"/>
              <a:ext cx="563400" cy="312000"/>
            </a:xfrm>
            <a:custGeom>
              <a:rect b="b" l="l" r="r" t="t"/>
              <a:pathLst>
                <a:path extrusionOk="0" h="12480" w="22536">
                  <a:moveTo>
                    <a:pt x="22535" y="0"/>
                  </a:moveTo>
                  <a:lnTo>
                    <a:pt x="22535" y="0"/>
                  </a:lnTo>
                  <a:cubicBezTo>
                    <a:pt x="19732" y="6298"/>
                    <a:pt x="13392" y="10441"/>
                    <a:pt x="6780" y="11676"/>
                  </a:cubicBezTo>
                  <a:cubicBezTo>
                    <a:pt x="4562" y="12136"/>
                    <a:pt x="2281" y="12345"/>
                    <a:pt x="1" y="12408"/>
                  </a:cubicBezTo>
                  <a:cubicBezTo>
                    <a:pt x="677" y="12455"/>
                    <a:pt x="1357" y="12479"/>
                    <a:pt x="2038" y="12479"/>
                  </a:cubicBezTo>
                  <a:cubicBezTo>
                    <a:pt x="4368" y="12479"/>
                    <a:pt x="6710" y="12201"/>
                    <a:pt x="8977" y="11634"/>
                  </a:cubicBezTo>
                  <a:cubicBezTo>
                    <a:pt x="14940" y="10148"/>
                    <a:pt x="20506" y="5943"/>
                    <a:pt x="22535" y="0"/>
                  </a:cubicBezTo>
                  <a:close/>
                </a:path>
              </a:pathLst>
            </a:custGeom>
            <a:solidFill>
              <a:srgbClr val="CC742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9" name="Google Shape;969;p1"/>
            <p:cNvSpPr/>
            <p:nvPr/>
          </p:nvSpPr>
          <p:spPr>
            <a:xfrm>
              <a:off x="4574863" y="4670334"/>
              <a:ext cx="521025" cy="376650"/>
            </a:xfrm>
            <a:custGeom>
              <a:rect b="b" l="l" r="r" t="t"/>
              <a:pathLst>
                <a:path extrusionOk="0" h="15066" w="20841">
                  <a:moveTo>
                    <a:pt x="0" y="0"/>
                  </a:moveTo>
                  <a:lnTo>
                    <a:pt x="0" y="0"/>
                  </a:lnTo>
                  <a:cubicBezTo>
                    <a:pt x="1256" y="6131"/>
                    <a:pt x="6278" y="10985"/>
                    <a:pt x="12032" y="13203"/>
                  </a:cubicBezTo>
                  <a:cubicBezTo>
                    <a:pt x="14814" y="14312"/>
                    <a:pt x="17827" y="14919"/>
                    <a:pt x="20840" y="15065"/>
                  </a:cubicBezTo>
                  <a:cubicBezTo>
                    <a:pt x="18581" y="14751"/>
                    <a:pt x="16342" y="14249"/>
                    <a:pt x="14187" y="13517"/>
                  </a:cubicBezTo>
                  <a:cubicBezTo>
                    <a:pt x="7763" y="11466"/>
                    <a:pt x="1988" y="6591"/>
                    <a:pt x="0" y="0"/>
                  </a:cubicBezTo>
                  <a:close/>
                </a:path>
              </a:pathLst>
            </a:custGeom>
            <a:solidFill>
              <a:srgbClr val="CC742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0" name="Google Shape;970;p1"/>
            <p:cNvSpPr/>
            <p:nvPr/>
          </p:nvSpPr>
          <p:spPr>
            <a:xfrm>
              <a:off x="4301488" y="4411634"/>
              <a:ext cx="506175" cy="394475"/>
            </a:xfrm>
            <a:custGeom>
              <a:rect b="b" l="l" r="r" t="t"/>
              <a:pathLst>
                <a:path extrusionOk="0" h="15779" w="20247">
                  <a:moveTo>
                    <a:pt x="10823" y="0"/>
                  </a:moveTo>
                  <a:cubicBezTo>
                    <a:pt x="4921" y="0"/>
                    <a:pt x="327" y="3004"/>
                    <a:pt x="327" y="3004"/>
                  </a:cubicBezTo>
                  <a:cubicBezTo>
                    <a:pt x="0" y="10049"/>
                    <a:pt x="6867" y="15778"/>
                    <a:pt x="10757" y="15778"/>
                  </a:cubicBezTo>
                  <a:cubicBezTo>
                    <a:pt x="10853" y="15778"/>
                    <a:pt x="10948" y="15775"/>
                    <a:pt x="11040" y="15767"/>
                  </a:cubicBezTo>
                  <a:cubicBezTo>
                    <a:pt x="19012" y="15161"/>
                    <a:pt x="20246" y="3004"/>
                    <a:pt x="20246" y="3004"/>
                  </a:cubicBezTo>
                  <a:cubicBezTo>
                    <a:pt x="17052" y="751"/>
                    <a:pt x="13774" y="0"/>
                    <a:pt x="10823" y="0"/>
                  </a:cubicBezTo>
                  <a:close/>
                </a:path>
              </a:pathLst>
            </a:cu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1" name="Google Shape;971;p1"/>
            <p:cNvSpPr/>
            <p:nvPr/>
          </p:nvSpPr>
          <p:spPr>
            <a:xfrm>
              <a:off x="4919063" y="4243484"/>
              <a:ext cx="660150" cy="601575"/>
            </a:xfrm>
            <a:custGeom>
              <a:rect b="b" l="l" r="r" t="t"/>
              <a:pathLst>
                <a:path extrusionOk="0" h="24063" w="26406">
                  <a:moveTo>
                    <a:pt x="13200" y="1"/>
                  </a:moveTo>
                  <a:cubicBezTo>
                    <a:pt x="10122" y="1"/>
                    <a:pt x="7041" y="1172"/>
                    <a:pt x="4687" y="3516"/>
                  </a:cubicBezTo>
                  <a:cubicBezTo>
                    <a:pt x="0" y="8224"/>
                    <a:pt x="0" y="15840"/>
                    <a:pt x="4687" y="20548"/>
                  </a:cubicBezTo>
                  <a:cubicBezTo>
                    <a:pt x="7041" y="22891"/>
                    <a:pt x="10122" y="24063"/>
                    <a:pt x="13200" y="24063"/>
                  </a:cubicBezTo>
                  <a:cubicBezTo>
                    <a:pt x="16279" y="24063"/>
                    <a:pt x="19355" y="22891"/>
                    <a:pt x="21698" y="20548"/>
                  </a:cubicBezTo>
                  <a:cubicBezTo>
                    <a:pt x="26406" y="15840"/>
                    <a:pt x="26406" y="8224"/>
                    <a:pt x="21698" y="3516"/>
                  </a:cubicBezTo>
                  <a:cubicBezTo>
                    <a:pt x="19355" y="1172"/>
                    <a:pt x="16279" y="1"/>
                    <a:pt x="132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2" name="Google Shape;972;p1"/>
            <p:cNvSpPr/>
            <p:nvPr/>
          </p:nvSpPr>
          <p:spPr>
            <a:xfrm>
              <a:off x="4896563" y="4029009"/>
              <a:ext cx="194625" cy="329575"/>
            </a:xfrm>
            <a:custGeom>
              <a:rect b="b" l="l" r="r" t="t"/>
              <a:pathLst>
                <a:path extrusionOk="0" h="13183" w="7785">
                  <a:moveTo>
                    <a:pt x="3833" y="0"/>
                  </a:moveTo>
                  <a:cubicBezTo>
                    <a:pt x="3818" y="0"/>
                    <a:pt x="3803" y="1"/>
                    <a:pt x="3788" y="1"/>
                  </a:cubicBezTo>
                  <a:cubicBezTo>
                    <a:pt x="1674" y="22"/>
                    <a:pt x="0" y="2993"/>
                    <a:pt x="42" y="6634"/>
                  </a:cubicBezTo>
                  <a:cubicBezTo>
                    <a:pt x="84" y="10261"/>
                    <a:pt x="1829" y="13183"/>
                    <a:pt x="3953" y="13183"/>
                  </a:cubicBezTo>
                  <a:cubicBezTo>
                    <a:pt x="3961" y="13183"/>
                    <a:pt x="3968" y="13183"/>
                    <a:pt x="3976" y="13183"/>
                  </a:cubicBezTo>
                  <a:cubicBezTo>
                    <a:pt x="6089" y="13141"/>
                    <a:pt x="7784" y="10170"/>
                    <a:pt x="7721" y="6529"/>
                  </a:cubicBezTo>
                  <a:cubicBezTo>
                    <a:pt x="7680" y="2914"/>
                    <a:pt x="5947" y="0"/>
                    <a:pt x="383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3" name="Google Shape;973;p1"/>
            <p:cNvSpPr/>
            <p:nvPr/>
          </p:nvSpPr>
          <p:spPr>
            <a:xfrm>
              <a:off x="4897088" y="3342209"/>
              <a:ext cx="799300" cy="493825"/>
            </a:xfrm>
            <a:custGeom>
              <a:rect b="b" l="l" r="r" t="t"/>
              <a:pathLst>
                <a:path extrusionOk="0" h="19753" w="31972">
                  <a:moveTo>
                    <a:pt x="0" y="0"/>
                  </a:moveTo>
                  <a:lnTo>
                    <a:pt x="31972" y="19752"/>
                  </a:lnTo>
                  <a:cubicBezTo>
                    <a:pt x="28812" y="3955"/>
                    <a:pt x="1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4" name="Google Shape;974;p1"/>
            <p:cNvSpPr/>
            <p:nvPr/>
          </p:nvSpPr>
          <p:spPr>
            <a:xfrm>
              <a:off x="3344038" y="3232884"/>
              <a:ext cx="632425" cy="497475"/>
            </a:xfrm>
            <a:custGeom>
              <a:rect b="b" l="l" r="r" t="t"/>
              <a:pathLst>
                <a:path extrusionOk="0" h="19899" w="25297">
                  <a:moveTo>
                    <a:pt x="14227" y="0"/>
                  </a:moveTo>
                  <a:cubicBezTo>
                    <a:pt x="12865" y="0"/>
                    <a:pt x="11385" y="260"/>
                    <a:pt x="9792" y="879"/>
                  </a:cubicBezTo>
                  <a:cubicBezTo>
                    <a:pt x="0" y="4687"/>
                    <a:pt x="2427" y="19899"/>
                    <a:pt x="2427" y="19899"/>
                  </a:cubicBezTo>
                  <a:lnTo>
                    <a:pt x="25297" y="7177"/>
                  </a:lnTo>
                  <a:cubicBezTo>
                    <a:pt x="25297" y="7177"/>
                    <a:pt x="21384" y="0"/>
                    <a:pt x="1422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5" name="Google Shape;975;p1"/>
            <p:cNvSpPr/>
            <p:nvPr/>
          </p:nvSpPr>
          <p:spPr>
            <a:xfrm>
              <a:off x="3429813" y="3346359"/>
              <a:ext cx="480750" cy="378250"/>
            </a:xfrm>
            <a:custGeom>
              <a:rect b="b" l="l" r="r" t="t"/>
              <a:pathLst>
                <a:path extrusionOk="0" h="15130" w="19230">
                  <a:moveTo>
                    <a:pt x="10804" y="1"/>
                  </a:moveTo>
                  <a:cubicBezTo>
                    <a:pt x="9767" y="1"/>
                    <a:pt x="8641" y="199"/>
                    <a:pt x="7429" y="671"/>
                  </a:cubicBezTo>
                  <a:cubicBezTo>
                    <a:pt x="1" y="3580"/>
                    <a:pt x="1821" y="15129"/>
                    <a:pt x="1821" y="15129"/>
                  </a:cubicBezTo>
                  <a:lnTo>
                    <a:pt x="19229" y="5463"/>
                  </a:lnTo>
                  <a:cubicBezTo>
                    <a:pt x="19229" y="5463"/>
                    <a:pt x="16248" y="1"/>
                    <a:pt x="1080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6" name="Google Shape;976;p1"/>
            <p:cNvSpPr/>
            <p:nvPr/>
          </p:nvSpPr>
          <p:spPr>
            <a:xfrm>
              <a:off x="3086188" y="3509984"/>
              <a:ext cx="339475" cy="258025"/>
            </a:xfrm>
            <a:custGeom>
              <a:rect b="b" l="l" r="r" t="t"/>
              <a:pathLst>
                <a:path extrusionOk="0" h="10321" w="13579">
                  <a:moveTo>
                    <a:pt x="5327" y="1"/>
                  </a:moveTo>
                  <a:cubicBezTo>
                    <a:pt x="4817" y="1"/>
                    <a:pt x="4321" y="188"/>
                    <a:pt x="3849" y="612"/>
                  </a:cubicBezTo>
                  <a:cubicBezTo>
                    <a:pt x="1" y="4116"/>
                    <a:pt x="11935" y="7405"/>
                    <a:pt x="13462" y="10060"/>
                  </a:cubicBezTo>
                  <a:lnTo>
                    <a:pt x="13462" y="10060"/>
                  </a:lnTo>
                  <a:cubicBezTo>
                    <a:pt x="12736" y="8455"/>
                    <a:pt x="8750" y="1"/>
                    <a:pt x="5327" y="1"/>
                  </a:cubicBezTo>
                  <a:close/>
                  <a:moveTo>
                    <a:pt x="13462" y="10060"/>
                  </a:moveTo>
                  <a:cubicBezTo>
                    <a:pt x="13538" y="10228"/>
                    <a:pt x="13578" y="10321"/>
                    <a:pt x="13578" y="10321"/>
                  </a:cubicBezTo>
                  <a:cubicBezTo>
                    <a:pt x="13552" y="10235"/>
                    <a:pt x="13512" y="10148"/>
                    <a:pt x="13462" y="1006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26150">
              <a:solidFill>
                <a:schemeClr val="accent1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7" name="Google Shape;977;p1"/>
            <p:cNvSpPr/>
            <p:nvPr/>
          </p:nvSpPr>
          <p:spPr>
            <a:xfrm>
              <a:off x="3280588" y="3756659"/>
              <a:ext cx="130950" cy="52825"/>
            </a:xfrm>
            <a:custGeom>
              <a:rect b="b" l="l" r="r" t="t"/>
              <a:pathLst>
                <a:path extrusionOk="0" h="2113" w="5238">
                  <a:moveTo>
                    <a:pt x="2222" y="1"/>
                  </a:moveTo>
                  <a:cubicBezTo>
                    <a:pt x="1371" y="1"/>
                    <a:pt x="587" y="278"/>
                    <a:pt x="258" y="1165"/>
                  </a:cubicBezTo>
                  <a:cubicBezTo>
                    <a:pt x="1" y="1867"/>
                    <a:pt x="344" y="2113"/>
                    <a:pt x="952" y="2113"/>
                  </a:cubicBezTo>
                  <a:cubicBezTo>
                    <a:pt x="2373" y="2113"/>
                    <a:pt x="5237" y="768"/>
                    <a:pt x="5237" y="768"/>
                  </a:cubicBezTo>
                  <a:cubicBezTo>
                    <a:pt x="5237" y="768"/>
                    <a:pt x="3638" y="1"/>
                    <a:pt x="2222" y="1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26150">
              <a:solidFill>
                <a:schemeClr val="accent1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8" name="Google Shape;978;p1"/>
            <p:cNvSpPr/>
            <p:nvPr/>
          </p:nvSpPr>
          <p:spPr>
            <a:xfrm>
              <a:off x="3364963" y="3342209"/>
              <a:ext cx="799825" cy="493825"/>
            </a:xfrm>
            <a:custGeom>
              <a:rect b="b" l="l" r="r" t="t"/>
              <a:pathLst>
                <a:path extrusionOk="0" h="19753" w="31993">
                  <a:moveTo>
                    <a:pt x="31992" y="0"/>
                  </a:moveTo>
                  <a:cubicBezTo>
                    <a:pt x="31992" y="0"/>
                    <a:pt x="3160" y="3955"/>
                    <a:pt x="0" y="19752"/>
                  </a:cubicBezTo>
                  <a:lnTo>
                    <a:pt x="3199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9" name="Google Shape;979;p1"/>
            <p:cNvSpPr/>
            <p:nvPr/>
          </p:nvSpPr>
          <p:spPr>
            <a:xfrm>
              <a:off x="3364963" y="3342209"/>
              <a:ext cx="799825" cy="493825"/>
            </a:xfrm>
            <a:custGeom>
              <a:rect b="b" l="l" r="r" t="t"/>
              <a:pathLst>
                <a:path extrusionOk="0" h="19753" w="31993">
                  <a:moveTo>
                    <a:pt x="31992" y="0"/>
                  </a:moveTo>
                  <a:cubicBezTo>
                    <a:pt x="21761" y="1005"/>
                    <a:pt x="6821" y="5524"/>
                    <a:pt x="1569" y="15023"/>
                  </a:cubicBezTo>
                  <a:cubicBezTo>
                    <a:pt x="753" y="16488"/>
                    <a:pt x="209" y="18099"/>
                    <a:pt x="0" y="19752"/>
                  </a:cubicBezTo>
                  <a:cubicBezTo>
                    <a:pt x="440" y="18162"/>
                    <a:pt x="1130" y="16634"/>
                    <a:pt x="2009" y="15274"/>
                  </a:cubicBezTo>
                  <a:cubicBezTo>
                    <a:pt x="7867" y="6445"/>
                    <a:pt x="22075" y="2302"/>
                    <a:pt x="3199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0" name="Google Shape;980;p1"/>
            <p:cNvSpPr/>
            <p:nvPr/>
          </p:nvSpPr>
          <p:spPr>
            <a:xfrm>
              <a:off x="5700563" y="4316184"/>
              <a:ext cx="234350" cy="760825"/>
            </a:xfrm>
            <a:custGeom>
              <a:rect b="b" l="l" r="r" t="t"/>
              <a:pathLst>
                <a:path extrusionOk="0" h="30433" w="9374">
                  <a:moveTo>
                    <a:pt x="1946" y="1"/>
                  </a:moveTo>
                  <a:lnTo>
                    <a:pt x="0" y="27369"/>
                  </a:lnTo>
                  <a:cubicBezTo>
                    <a:pt x="0" y="27369"/>
                    <a:pt x="2864" y="30432"/>
                    <a:pt x="5194" y="30432"/>
                  </a:cubicBezTo>
                  <a:cubicBezTo>
                    <a:pt x="5980" y="30432"/>
                    <a:pt x="6706" y="30083"/>
                    <a:pt x="7240" y="29148"/>
                  </a:cubicBezTo>
                  <a:cubicBezTo>
                    <a:pt x="9374" y="25465"/>
                    <a:pt x="1946" y="1"/>
                    <a:pt x="19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1" name="Google Shape;981;p1"/>
            <p:cNvSpPr/>
            <p:nvPr/>
          </p:nvSpPr>
          <p:spPr>
            <a:xfrm>
              <a:off x="5700038" y="4316184"/>
              <a:ext cx="198800" cy="764050"/>
            </a:xfrm>
            <a:custGeom>
              <a:rect b="b" l="l" r="r" t="t"/>
              <a:pathLst>
                <a:path extrusionOk="0" h="30562" w="7952">
                  <a:moveTo>
                    <a:pt x="1967" y="1"/>
                  </a:moveTo>
                  <a:cubicBezTo>
                    <a:pt x="3871" y="7785"/>
                    <a:pt x="5963" y="15547"/>
                    <a:pt x="7156" y="23477"/>
                  </a:cubicBezTo>
                  <a:cubicBezTo>
                    <a:pt x="7261" y="24272"/>
                    <a:pt x="7344" y="25067"/>
                    <a:pt x="7407" y="25863"/>
                  </a:cubicBezTo>
                  <a:cubicBezTo>
                    <a:pt x="7428" y="26930"/>
                    <a:pt x="7533" y="28060"/>
                    <a:pt x="7114" y="29022"/>
                  </a:cubicBezTo>
                  <a:cubicBezTo>
                    <a:pt x="6682" y="29871"/>
                    <a:pt x="5923" y="30255"/>
                    <a:pt x="5097" y="30255"/>
                  </a:cubicBezTo>
                  <a:cubicBezTo>
                    <a:pt x="4722" y="30255"/>
                    <a:pt x="4333" y="30176"/>
                    <a:pt x="3955" y="30026"/>
                  </a:cubicBezTo>
                  <a:cubicBezTo>
                    <a:pt x="2448" y="29461"/>
                    <a:pt x="1151" y="28415"/>
                    <a:pt x="0" y="27348"/>
                  </a:cubicBezTo>
                  <a:lnTo>
                    <a:pt x="0" y="27348"/>
                  </a:lnTo>
                  <a:cubicBezTo>
                    <a:pt x="1088" y="28520"/>
                    <a:pt x="2344" y="29608"/>
                    <a:pt x="3850" y="30257"/>
                  </a:cubicBezTo>
                  <a:cubicBezTo>
                    <a:pt x="4307" y="30457"/>
                    <a:pt x="4775" y="30562"/>
                    <a:pt x="5224" y="30562"/>
                  </a:cubicBezTo>
                  <a:cubicBezTo>
                    <a:pt x="6132" y="30562"/>
                    <a:pt x="6959" y="30134"/>
                    <a:pt x="7449" y="29210"/>
                  </a:cubicBezTo>
                  <a:cubicBezTo>
                    <a:pt x="7951" y="28164"/>
                    <a:pt x="7867" y="26930"/>
                    <a:pt x="7847" y="25842"/>
                  </a:cubicBezTo>
                  <a:cubicBezTo>
                    <a:pt x="7826" y="25026"/>
                    <a:pt x="7742" y="24231"/>
                    <a:pt x="7637" y="23435"/>
                  </a:cubicBezTo>
                  <a:cubicBezTo>
                    <a:pt x="6507" y="15443"/>
                    <a:pt x="4373" y="7659"/>
                    <a:pt x="196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2" name="Google Shape;982;p1"/>
            <p:cNvSpPr/>
            <p:nvPr/>
          </p:nvSpPr>
          <p:spPr>
            <a:xfrm>
              <a:off x="3203700" y="4962438"/>
              <a:ext cx="133425" cy="343375"/>
            </a:xfrm>
            <a:custGeom>
              <a:rect b="b" l="l" r="r" t="t"/>
              <a:pathLst>
                <a:path extrusionOk="0" h="13735" w="5337">
                  <a:moveTo>
                    <a:pt x="1730" y="0"/>
                  </a:moveTo>
                  <a:cubicBezTo>
                    <a:pt x="1704" y="0"/>
                    <a:pt x="1682" y="12"/>
                    <a:pt x="1674" y="41"/>
                  </a:cubicBezTo>
                  <a:cubicBezTo>
                    <a:pt x="607" y="2531"/>
                    <a:pt x="21" y="5104"/>
                    <a:pt x="1" y="7803"/>
                  </a:cubicBezTo>
                  <a:cubicBezTo>
                    <a:pt x="1" y="9143"/>
                    <a:pt x="105" y="10503"/>
                    <a:pt x="377" y="11800"/>
                  </a:cubicBezTo>
                  <a:cubicBezTo>
                    <a:pt x="503" y="12469"/>
                    <a:pt x="607" y="13537"/>
                    <a:pt x="1423" y="13704"/>
                  </a:cubicBezTo>
                  <a:cubicBezTo>
                    <a:pt x="1518" y="13724"/>
                    <a:pt x="1610" y="13734"/>
                    <a:pt x="1699" y="13734"/>
                  </a:cubicBezTo>
                  <a:cubicBezTo>
                    <a:pt x="3324" y="13734"/>
                    <a:pt x="3863" y="10428"/>
                    <a:pt x="4102" y="9435"/>
                  </a:cubicBezTo>
                  <a:cubicBezTo>
                    <a:pt x="4792" y="6674"/>
                    <a:pt x="5336" y="3493"/>
                    <a:pt x="4876" y="668"/>
                  </a:cubicBezTo>
                  <a:cubicBezTo>
                    <a:pt x="4849" y="542"/>
                    <a:pt x="4759" y="489"/>
                    <a:pt x="4666" y="489"/>
                  </a:cubicBezTo>
                  <a:cubicBezTo>
                    <a:pt x="4543" y="489"/>
                    <a:pt x="4415" y="580"/>
                    <a:pt x="4415" y="710"/>
                  </a:cubicBezTo>
                  <a:cubicBezTo>
                    <a:pt x="4248" y="2845"/>
                    <a:pt x="4311" y="4958"/>
                    <a:pt x="3976" y="7071"/>
                  </a:cubicBezTo>
                  <a:cubicBezTo>
                    <a:pt x="3830" y="8034"/>
                    <a:pt x="3641" y="9038"/>
                    <a:pt x="3369" y="9979"/>
                  </a:cubicBezTo>
                  <a:cubicBezTo>
                    <a:pt x="3244" y="10440"/>
                    <a:pt x="3139" y="10942"/>
                    <a:pt x="2993" y="11423"/>
                  </a:cubicBezTo>
                  <a:cubicBezTo>
                    <a:pt x="2888" y="11779"/>
                    <a:pt x="2742" y="12135"/>
                    <a:pt x="2574" y="12490"/>
                  </a:cubicBezTo>
                  <a:cubicBezTo>
                    <a:pt x="2170" y="12664"/>
                    <a:pt x="1843" y="12749"/>
                    <a:pt x="1591" y="12749"/>
                  </a:cubicBezTo>
                  <a:cubicBezTo>
                    <a:pt x="1204" y="12749"/>
                    <a:pt x="993" y="12548"/>
                    <a:pt x="942" y="12156"/>
                  </a:cubicBezTo>
                  <a:cubicBezTo>
                    <a:pt x="524" y="11319"/>
                    <a:pt x="545" y="9896"/>
                    <a:pt x="503" y="8975"/>
                  </a:cubicBezTo>
                  <a:cubicBezTo>
                    <a:pt x="440" y="8034"/>
                    <a:pt x="440" y="7134"/>
                    <a:pt x="524" y="6192"/>
                  </a:cubicBezTo>
                  <a:cubicBezTo>
                    <a:pt x="691" y="4121"/>
                    <a:pt x="1130" y="2049"/>
                    <a:pt x="1842" y="83"/>
                  </a:cubicBezTo>
                  <a:cubicBezTo>
                    <a:pt x="1842" y="42"/>
                    <a:pt x="1779" y="0"/>
                    <a:pt x="173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3" name="Google Shape;983;p1"/>
            <p:cNvSpPr/>
            <p:nvPr/>
          </p:nvSpPr>
          <p:spPr>
            <a:xfrm>
              <a:off x="3161850" y="5505863"/>
              <a:ext cx="199325" cy="324175"/>
            </a:xfrm>
            <a:custGeom>
              <a:rect b="b" l="l" r="r" t="t"/>
              <a:pathLst>
                <a:path extrusionOk="0" h="12967" w="7973">
                  <a:moveTo>
                    <a:pt x="4260" y="0"/>
                  </a:moveTo>
                  <a:cubicBezTo>
                    <a:pt x="4231" y="0"/>
                    <a:pt x="4204" y="13"/>
                    <a:pt x="4185" y="43"/>
                  </a:cubicBezTo>
                  <a:cubicBezTo>
                    <a:pt x="2679" y="2554"/>
                    <a:pt x="1570" y="5274"/>
                    <a:pt x="1110" y="8162"/>
                  </a:cubicBezTo>
                  <a:cubicBezTo>
                    <a:pt x="859" y="9564"/>
                    <a:pt x="1" y="12702"/>
                    <a:pt x="2177" y="12953"/>
                  </a:cubicBezTo>
                  <a:cubicBezTo>
                    <a:pt x="2254" y="12962"/>
                    <a:pt x="2331" y="12966"/>
                    <a:pt x="2406" y="12966"/>
                  </a:cubicBezTo>
                  <a:cubicBezTo>
                    <a:pt x="4334" y="12966"/>
                    <a:pt x="5423" y="10199"/>
                    <a:pt x="6048" y="8789"/>
                  </a:cubicBezTo>
                  <a:cubicBezTo>
                    <a:pt x="7094" y="6425"/>
                    <a:pt x="7973" y="3517"/>
                    <a:pt x="7742" y="880"/>
                  </a:cubicBezTo>
                  <a:cubicBezTo>
                    <a:pt x="7730" y="725"/>
                    <a:pt x="7590" y="625"/>
                    <a:pt x="7463" y="625"/>
                  </a:cubicBezTo>
                  <a:cubicBezTo>
                    <a:pt x="7367" y="625"/>
                    <a:pt x="7279" y="682"/>
                    <a:pt x="7261" y="818"/>
                  </a:cubicBezTo>
                  <a:cubicBezTo>
                    <a:pt x="7010" y="2763"/>
                    <a:pt x="6885" y="4605"/>
                    <a:pt x="6278" y="6488"/>
                  </a:cubicBezTo>
                  <a:cubicBezTo>
                    <a:pt x="5943" y="7597"/>
                    <a:pt x="5462" y="8664"/>
                    <a:pt x="4939" y="9710"/>
                  </a:cubicBezTo>
                  <a:cubicBezTo>
                    <a:pt x="4499" y="10568"/>
                    <a:pt x="3997" y="11677"/>
                    <a:pt x="3118" y="12116"/>
                  </a:cubicBezTo>
                  <a:cubicBezTo>
                    <a:pt x="2791" y="12285"/>
                    <a:pt x="2524" y="12359"/>
                    <a:pt x="2306" y="12359"/>
                  </a:cubicBezTo>
                  <a:cubicBezTo>
                    <a:pt x="1233" y="12359"/>
                    <a:pt x="1378" y="10563"/>
                    <a:pt x="1465" y="9605"/>
                  </a:cubicBezTo>
                  <a:cubicBezTo>
                    <a:pt x="1570" y="8476"/>
                    <a:pt x="1779" y="7388"/>
                    <a:pt x="2030" y="6279"/>
                  </a:cubicBezTo>
                  <a:cubicBezTo>
                    <a:pt x="2553" y="4144"/>
                    <a:pt x="3327" y="2073"/>
                    <a:pt x="4374" y="148"/>
                  </a:cubicBezTo>
                  <a:cubicBezTo>
                    <a:pt x="4403" y="74"/>
                    <a:pt x="4328" y="0"/>
                    <a:pt x="426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4" name="Google Shape;984;p1"/>
            <p:cNvSpPr/>
            <p:nvPr/>
          </p:nvSpPr>
          <p:spPr>
            <a:xfrm>
              <a:off x="3336575" y="5529363"/>
              <a:ext cx="151700" cy="264500"/>
            </a:xfrm>
            <a:custGeom>
              <a:rect b="b" l="l" r="r" t="t"/>
              <a:pathLst>
                <a:path extrusionOk="0" h="10580" w="6068">
                  <a:moveTo>
                    <a:pt x="3578" y="0"/>
                  </a:moveTo>
                  <a:cubicBezTo>
                    <a:pt x="3378" y="0"/>
                    <a:pt x="3157" y="228"/>
                    <a:pt x="3285" y="484"/>
                  </a:cubicBezTo>
                  <a:cubicBezTo>
                    <a:pt x="3997" y="1928"/>
                    <a:pt x="4520" y="3435"/>
                    <a:pt x="4833" y="5004"/>
                  </a:cubicBezTo>
                  <a:cubicBezTo>
                    <a:pt x="4959" y="5652"/>
                    <a:pt x="5775" y="9482"/>
                    <a:pt x="4729" y="9858"/>
                  </a:cubicBezTo>
                  <a:cubicBezTo>
                    <a:pt x="4666" y="9882"/>
                    <a:pt x="4599" y="9893"/>
                    <a:pt x="4528" y="9893"/>
                  </a:cubicBezTo>
                  <a:cubicBezTo>
                    <a:pt x="4106" y="9893"/>
                    <a:pt x="3578" y="9508"/>
                    <a:pt x="3327" y="9293"/>
                  </a:cubicBezTo>
                  <a:cubicBezTo>
                    <a:pt x="2971" y="9000"/>
                    <a:pt x="2720" y="8561"/>
                    <a:pt x="2490" y="8184"/>
                  </a:cubicBezTo>
                  <a:cubicBezTo>
                    <a:pt x="2134" y="7661"/>
                    <a:pt x="1820" y="7138"/>
                    <a:pt x="1528" y="6573"/>
                  </a:cubicBezTo>
                  <a:cubicBezTo>
                    <a:pt x="795" y="5046"/>
                    <a:pt x="523" y="3539"/>
                    <a:pt x="356" y="1865"/>
                  </a:cubicBezTo>
                  <a:cubicBezTo>
                    <a:pt x="345" y="1821"/>
                    <a:pt x="305" y="1794"/>
                    <a:pt x="266" y="1794"/>
                  </a:cubicBezTo>
                  <a:cubicBezTo>
                    <a:pt x="232" y="1794"/>
                    <a:pt x="198" y="1816"/>
                    <a:pt x="188" y="1865"/>
                  </a:cubicBezTo>
                  <a:cubicBezTo>
                    <a:pt x="0" y="3811"/>
                    <a:pt x="481" y="5862"/>
                    <a:pt x="1444" y="7577"/>
                  </a:cubicBezTo>
                  <a:cubicBezTo>
                    <a:pt x="1925" y="8443"/>
                    <a:pt x="3059" y="10580"/>
                    <a:pt x="4327" y="10580"/>
                  </a:cubicBezTo>
                  <a:cubicBezTo>
                    <a:pt x="4439" y="10580"/>
                    <a:pt x="4552" y="10563"/>
                    <a:pt x="4666" y="10528"/>
                  </a:cubicBezTo>
                  <a:cubicBezTo>
                    <a:pt x="6068" y="10046"/>
                    <a:pt x="5775" y="7808"/>
                    <a:pt x="5670" y="6761"/>
                  </a:cubicBezTo>
                  <a:cubicBezTo>
                    <a:pt x="5461" y="4460"/>
                    <a:pt x="4813" y="2263"/>
                    <a:pt x="3808" y="171"/>
                  </a:cubicBezTo>
                  <a:cubicBezTo>
                    <a:pt x="3761" y="50"/>
                    <a:pt x="3672" y="0"/>
                    <a:pt x="357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5" name="Google Shape;985;p1"/>
            <p:cNvSpPr/>
            <p:nvPr/>
          </p:nvSpPr>
          <p:spPr>
            <a:xfrm>
              <a:off x="3364800" y="5083288"/>
              <a:ext cx="135000" cy="278250"/>
            </a:xfrm>
            <a:custGeom>
              <a:rect b="b" l="l" r="r" t="t"/>
              <a:pathLst>
                <a:path extrusionOk="0" h="11130" w="5400">
                  <a:moveTo>
                    <a:pt x="4568" y="1"/>
                  </a:moveTo>
                  <a:cubicBezTo>
                    <a:pt x="4469" y="1"/>
                    <a:pt x="4374" y="53"/>
                    <a:pt x="4353" y="166"/>
                  </a:cubicBezTo>
                  <a:cubicBezTo>
                    <a:pt x="4144" y="1588"/>
                    <a:pt x="4395" y="3074"/>
                    <a:pt x="4395" y="4518"/>
                  </a:cubicBezTo>
                  <a:cubicBezTo>
                    <a:pt x="4395" y="5271"/>
                    <a:pt x="4353" y="6024"/>
                    <a:pt x="4332" y="6757"/>
                  </a:cubicBezTo>
                  <a:cubicBezTo>
                    <a:pt x="4311" y="7342"/>
                    <a:pt x="4458" y="9016"/>
                    <a:pt x="4123" y="9498"/>
                  </a:cubicBezTo>
                  <a:lnTo>
                    <a:pt x="2470" y="10125"/>
                  </a:lnTo>
                  <a:lnTo>
                    <a:pt x="2324" y="9811"/>
                  </a:lnTo>
                  <a:cubicBezTo>
                    <a:pt x="2093" y="9581"/>
                    <a:pt x="1884" y="8744"/>
                    <a:pt x="1738" y="8389"/>
                  </a:cubicBezTo>
                  <a:cubicBezTo>
                    <a:pt x="1507" y="7719"/>
                    <a:pt x="1298" y="7070"/>
                    <a:pt x="1089" y="6401"/>
                  </a:cubicBezTo>
                  <a:cubicBezTo>
                    <a:pt x="650" y="4894"/>
                    <a:pt x="315" y="3409"/>
                    <a:pt x="106" y="1860"/>
                  </a:cubicBezTo>
                  <a:cubicBezTo>
                    <a:pt x="115" y="1833"/>
                    <a:pt x="96" y="1818"/>
                    <a:pt x="72" y="1818"/>
                  </a:cubicBezTo>
                  <a:cubicBezTo>
                    <a:pt x="41" y="1818"/>
                    <a:pt x="1" y="1843"/>
                    <a:pt x="1" y="1902"/>
                  </a:cubicBezTo>
                  <a:cubicBezTo>
                    <a:pt x="147" y="4078"/>
                    <a:pt x="524" y="6213"/>
                    <a:pt x="1215" y="8284"/>
                  </a:cubicBezTo>
                  <a:cubicBezTo>
                    <a:pt x="1511" y="9193"/>
                    <a:pt x="1901" y="11129"/>
                    <a:pt x="3160" y="11129"/>
                  </a:cubicBezTo>
                  <a:cubicBezTo>
                    <a:pt x="3234" y="11129"/>
                    <a:pt x="3311" y="11123"/>
                    <a:pt x="3391" y="11109"/>
                  </a:cubicBezTo>
                  <a:cubicBezTo>
                    <a:pt x="4981" y="10816"/>
                    <a:pt x="4855" y="8410"/>
                    <a:pt x="4918" y="7259"/>
                  </a:cubicBezTo>
                  <a:cubicBezTo>
                    <a:pt x="5044" y="4999"/>
                    <a:pt x="5399" y="2342"/>
                    <a:pt x="4813" y="166"/>
                  </a:cubicBezTo>
                  <a:cubicBezTo>
                    <a:pt x="4781" y="59"/>
                    <a:pt x="4672" y="1"/>
                    <a:pt x="456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6" name="Google Shape;986;p1"/>
            <p:cNvSpPr/>
            <p:nvPr/>
          </p:nvSpPr>
          <p:spPr>
            <a:xfrm>
              <a:off x="3708475" y="5743813"/>
              <a:ext cx="118125" cy="273925"/>
            </a:xfrm>
            <a:custGeom>
              <a:rect b="b" l="l" r="r" t="t"/>
              <a:pathLst>
                <a:path extrusionOk="0" h="10957" w="4725">
                  <a:moveTo>
                    <a:pt x="583" y="0"/>
                  </a:moveTo>
                  <a:cubicBezTo>
                    <a:pt x="539" y="0"/>
                    <a:pt x="491" y="31"/>
                    <a:pt x="482" y="87"/>
                  </a:cubicBezTo>
                  <a:cubicBezTo>
                    <a:pt x="210" y="2264"/>
                    <a:pt x="1" y="4461"/>
                    <a:pt x="419" y="6637"/>
                  </a:cubicBezTo>
                  <a:cubicBezTo>
                    <a:pt x="691" y="7934"/>
                    <a:pt x="1486" y="10612"/>
                    <a:pt x="3035" y="10926"/>
                  </a:cubicBezTo>
                  <a:cubicBezTo>
                    <a:pt x="3134" y="10947"/>
                    <a:pt x="3228" y="10957"/>
                    <a:pt x="3315" y="10957"/>
                  </a:cubicBezTo>
                  <a:cubicBezTo>
                    <a:pt x="4725" y="10957"/>
                    <a:pt x="4688" y="8400"/>
                    <a:pt x="4688" y="7494"/>
                  </a:cubicBezTo>
                  <a:cubicBezTo>
                    <a:pt x="4667" y="5172"/>
                    <a:pt x="4165" y="2577"/>
                    <a:pt x="2888" y="590"/>
                  </a:cubicBezTo>
                  <a:cubicBezTo>
                    <a:pt x="2830" y="510"/>
                    <a:pt x="2745" y="476"/>
                    <a:pt x="2662" y="476"/>
                  </a:cubicBezTo>
                  <a:cubicBezTo>
                    <a:pt x="2504" y="476"/>
                    <a:pt x="2352" y="600"/>
                    <a:pt x="2407" y="778"/>
                  </a:cubicBezTo>
                  <a:cubicBezTo>
                    <a:pt x="2409" y="785"/>
                    <a:pt x="2411" y="791"/>
                    <a:pt x="2413" y="798"/>
                  </a:cubicBezTo>
                  <a:lnTo>
                    <a:pt x="2413" y="798"/>
                  </a:lnTo>
                  <a:cubicBezTo>
                    <a:pt x="2411" y="798"/>
                    <a:pt x="2409" y="799"/>
                    <a:pt x="2407" y="799"/>
                  </a:cubicBezTo>
                  <a:cubicBezTo>
                    <a:pt x="2413" y="814"/>
                    <a:pt x="2420" y="829"/>
                    <a:pt x="2426" y="845"/>
                  </a:cubicBezTo>
                  <a:lnTo>
                    <a:pt x="2426" y="845"/>
                  </a:lnTo>
                  <a:cubicBezTo>
                    <a:pt x="2479" y="1032"/>
                    <a:pt x="2521" y="1219"/>
                    <a:pt x="2595" y="1406"/>
                  </a:cubicBezTo>
                  <a:cubicBezTo>
                    <a:pt x="2612" y="1457"/>
                    <a:pt x="2654" y="1484"/>
                    <a:pt x="2697" y="1488"/>
                  </a:cubicBezTo>
                  <a:lnTo>
                    <a:pt x="2697" y="1488"/>
                  </a:lnTo>
                  <a:cubicBezTo>
                    <a:pt x="3273" y="2875"/>
                    <a:pt x="3779" y="4237"/>
                    <a:pt x="3976" y="5800"/>
                  </a:cubicBezTo>
                  <a:cubicBezTo>
                    <a:pt x="4081" y="6658"/>
                    <a:pt x="4144" y="7515"/>
                    <a:pt x="4081" y="8415"/>
                  </a:cubicBezTo>
                  <a:cubicBezTo>
                    <a:pt x="4060" y="8854"/>
                    <a:pt x="4081" y="9712"/>
                    <a:pt x="3788" y="10089"/>
                  </a:cubicBezTo>
                  <a:cubicBezTo>
                    <a:pt x="3601" y="10322"/>
                    <a:pt x="3412" y="10413"/>
                    <a:pt x="3230" y="10413"/>
                  </a:cubicBezTo>
                  <a:cubicBezTo>
                    <a:pt x="2739" y="10413"/>
                    <a:pt x="2295" y="9755"/>
                    <a:pt x="2051" y="9419"/>
                  </a:cubicBezTo>
                  <a:cubicBezTo>
                    <a:pt x="189" y="6762"/>
                    <a:pt x="419" y="3226"/>
                    <a:pt x="649" y="150"/>
                  </a:cubicBezTo>
                  <a:cubicBezTo>
                    <a:pt x="684" y="47"/>
                    <a:pt x="636" y="0"/>
                    <a:pt x="58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7" name="Google Shape;987;p1"/>
            <p:cNvSpPr/>
            <p:nvPr/>
          </p:nvSpPr>
          <p:spPr>
            <a:xfrm>
              <a:off x="5122925" y="5252963"/>
              <a:ext cx="136025" cy="272450"/>
            </a:xfrm>
            <a:custGeom>
              <a:rect b="b" l="l" r="r" t="t"/>
              <a:pathLst>
                <a:path extrusionOk="0" h="10898" w="5441">
                  <a:moveTo>
                    <a:pt x="5097" y="1"/>
                  </a:moveTo>
                  <a:cubicBezTo>
                    <a:pt x="4915" y="1"/>
                    <a:pt x="4729" y="122"/>
                    <a:pt x="4729" y="346"/>
                  </a:cubicBezTo>
                  <a:cubicBezTo>
                    <a:pt x="4666" y="1895"/>
                    <a:pt x="4624" y="3422"/>
                    <a:pt x="4394" y="4949"/>
                  </a:cubicBezTo>
                  <a:cubicBezTo>
                    <a:pt x="4185" y="6330"/>
                    <a:pt x="3892" y="8109"/>
                    <a:pt x="2992" y="9239"/>
                  </a:cubicBezTo>
                  <a:cubicBezTo>
                    <a:pt x="2930" y="9364"/>
                    <a:pt x="2846" y="9469"/>
                    <a:pt x="2762" y="9594"/>
                  </a:cubicBezTo>
                  <a:cubicBezTo>
                    <a:pt x="2114" y="9594"/>
                    <a:pt x="1465" y="9636"/>
                    <a:pt x="795" y="9636"/>
                  </a:cubicBezTo>
                  <a:cubicBezTo>
                    <a:pt x="440" y="9322"/>
                    <a:pt x="482" y="8276"/>
                    <a:pt x="482" y="7816"/>
                  </a:cubicBezTo>
                  <a:cubicBezTo>
                    <a:pt x="461" y="7063"/>
                    <a:pt x="523" y="6309"/>
                    <a:pt x="544" y="5556"/>
                  </a:cubicBezTo>
                  <a:cubicBezTo>
                    <a:pt x="628" y="3799"/>
                    <a:pt x="774" y="2041"/>
                    <a:pt x="963" y="283"/>
                  </a:cubicBezTo>
                  <a:cubicBezTo>
                    <a:pt x="942" y="283"/>
                    <a:pt x="879" y="283"/>
                    <a:pt x="858" y="325"/>
                  </a:cubicBezTo>
                  <a:cubicBezTo>
                    <a:pt x="335" y="2794"/>
                    <a:pt x="42" y="5305"/>
                    <a:pt x="21" y="7837"/>
                  </a:cubicBezTo>
                  <a:cubicBezTo>
                    <a:pt x="1" y="9013"/>
                    <a:pt x="295" y="10897"/>
                    <a:pt x="1800" y="10897"/>
                  </a:cubicBezTo>
                  <a:cubicBezTo>
                    <a:pt x="1847" y="10897"/>
                    <a:pt x="1896" y="10896"/>
                    <a:pt x="1946" y="10892"/>
                  </a:cubicBezTo>
                  <a:cubicBezTo>
                    <a:pt x="3495" y="10787"/>
                    <a:pt x="4311" y="8234"/>
                    <a:pt x="4666" y="7021"/>
                  </a:cubicBezTo>
                  <a:cubicBezTo>
                    <a:pt x="5336" y="4866"/>
                    <a:pt x="5378" y="2585"/>
                    <a:pt x="5440" y="346"/>
                  </a:cubicBezTo>
                  <a:cubicBezTo>
                    <a:pt x="5440" y="111"/>
                    <a:pt x="5271" y="1"/>
                    <a:pt x="5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8" name="Google Shape;988;p1"/>
            <p:cNvSpPr/>
            <p:nvPr/>
          </p:nvSpPr>
          <p:spPr>
            <a:xfrm>
              <a:off x="5050725" y="5751663"/>
              <a:ext cx="127675" cy="261700"/>
            </a:xfrm>
            <a:custGeom>
              <a:rect b="b" l="l" r="r" t="t"/>
              <a:pathLst>
                <a:path extrusionOk="0" h="10468" w="5107">
                  <a:moveTo>
                    <a:pt x="322" y="1"/>
                  </a:moveTo>
                  <a:cubicBezTo>
                    <a:pt x="295" y="1"/>
                    <a:pt x="273" y="16"/>
                    <a:pt x="273" y="46"/>
                  </a:cubicBezTo>
                  <a:cubicBezTo>
                    <a:pt x="1" y="2284"/>
                    <a:pt x="147" y="4544"/>
                    <a:pt x="566" y="6762"/>
                  </a:cubicBezTo>
                  <a:cubicBezTo>
                    <a:pt x="772" y="7874"/>
                    <a:pt x="917" y="10467"/>
                    <a:pt x="2519" y="10467"/>
                  </a:cubicBezTo>
                  <a:cubicBezTo>
                    <a:pt x="2544" y="10467"/>
                    <a:pt x="2569" y="10467"/>
                    <a:pt x="2595" y="10465"/>
                  </a:cubicBezTo>
                  <a:cubicBezTo>
                    <a:pt x="4227" y="10403"/>
                    <a:pt x="4478" y="8227"/>
                    <a:pt x="4667" y="7013"/>
                  </a:cubicBezTo>
                  <a:cubicBezTo>
                    <a:pt x="5002" y="4816"/>
                    <a:pt x="5106" y="2473"/>
                    <a:pt x="4604" y="297"/>
                  </a:cubicBezTo>
                  <a:cubicBezTo>
                    <a:pt x="4576" y="168"/>
                    <a:pt x="4468" y="108"/>
                    <a:pt x="4356" y="108"/>
                  </a:cubicBezTo>
                  <a:cubicBezTo>
                    <a:pt x="4215" y="108"/>
                    <a:pt x="4069" y="205"/>
                    <a:pt x="4081" y="380"/>
                  </a:cubicBezTo>
                  <a:cubicBezTo>
                    <a:pt x="4186" y="1845"/>
                    <a:pt x="4374" y="3289"/>
                    <a:pt x="4290" y="4774"/>
                  </a:cubicBezTo>
                  <a:cubicBezTo>
                    <a:pt x="4248" y="5716"/>
                    <a:pt x="4144" y="6678"/>
                    <a:pt x="3976" y="7599"/>
                  </a:cubicBezTo>
                  <a:cubicBezTo>
                    <a:pt x="3934" y="7850"/>
                    <a:pt x="3872" y="8143"/>
                    <a:pt x="3830" y="8436"/>
                  </a:cubicBezTo>
                  <a:cubicBezTo>
                    <a:pt x="3641" y="9062"/>
                    <a:pt x="3624" y="9272"/>
                    <a:pt x="3258" y="9272"/>
                  </a:cubicBezTo>
                  <a:cubicBezTo>
                    <a:pt x="3097" y="9272"/>
                    <a:pt x="2870" y="9232"/>
                    <a:pt x="2533" y="9168"/>
                  </a:cubicBezTo>
                  <a:cubicBezTo>
                    <a:pt x="1486" y="8959"/>
                    <a:pt x="1633" y="9085"/>
                    <a:pt x="1424" y="8289"/>
                  </a:cubicBezTo>
                  <a:cubicBezTo>
                    <a:pt x="1319" y="7913"/>
                    <a:pt x="1214" y="7536"/>
                    <a:pt x="1131" y="7160"/>
                  </a:cubicBezTo>
                  <a:cubicBezTo>
                    <a:pt x="942" y="6385"/>
                    <a:pt x="817" y="5611"/>
                    <a:pt x="712" y="4816"/>
                  </a:cubicBezTo>
                  <a:cubicBezTo>
                    <a:pt x="503" y="3247"/>
                    <a:pt x="419" y="1657"/>
                    <a:pt x="398" y="66"/>
                  </a:cubicBezTo>
                  <a:cubicBezTo>
                    <a:pt x="387" y="22"/>
                    <a:pt x="352" y="1"/>
                    <a:pt x="3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9" name="Google Shape;989;p1"/>
            <p:cNvSpPr/>
            <p:nvPr/>
          </p:nvSpPr>
          <p:spPr>
            <a:xfrm>
              <a:off x="4895900" y="5616113"/>
              <a:ext cx="172925" cy="309050"/>
            </a:xfrm>
            <a:custGeom>
              <a:rect b="b" l="l" r="r" t="t"/>
              <a:pathLst>
                <a:path extrusionOk="0" h="12362" w="6917">
                  <a:moveTo>
                    <a:pt x="2837" y="1"/>
                  </a:moveTo>
                  <a:cubicBezTo>
                    <a:pt x="2823" y="1"/>
                    <a:pt x="2811" y="8"/>
                    <a:pt x="2804" y="27"/>
                  </a:cubicBezTo>
                  <a:cubicBezTo>
                    <a:pt x="1674" y="2141"/>
                    <a:pt x="963" y="4379"/>
                    <a:pt x="691" y="6765"/>
                  </a:cubicBezTo>
                  <a:cubicBezTo>
                    <a:pt x="503" y="8146"/>
                    <a:pt x="0" y="10845"/>
                    <a:pt x="1235" y="11975"/>
                  </a:cubicBezTo>
                  <a:cubicBezTo>
                    <a:pt x="1526" y="12243"/>
                    <a:pt x="1827" y="12362"/>
                    <a:pt x="2132" y="12362"/>
                  </a:cubicBezTo>
                  <a:cubicBezTo>
                    <a:pt x="4332" y="12362"/>
                    <a:pt x="6740" y="6176"/>
                    <a:pt x="6905" y="4798"/>
                  </a:cubicBezTo>
                  <a:cubicBezTo>
                    <a:pt x="6916" y="4632"/>
                    <a:pt x="6799" y="4554"/>
                    <a:pt x="6674" y="4554"/>
                  </a:cubicBezTo>
                  <a:cubicBezTo>
                    <a:pt x="6561" y="4554"/>
                    <a:pt x="6443" y="4617"/>
                    <a:pt x="6403" y="4735"/>
                  </a:cubicBezTo>
                  <a:cubicBezTo>
                    <a:pt x="5922" y="6158"/>
                    <a:pt x="5503" y="7602"/>
                    <a:pt x="4687" y="8920"/>
                  </a:cubicBezTo>
                  <a:cubicBezTo>
                    <a:pt x="4290" y="9569"/>
                    <a:pt x="3829" y="10343"/>
                    <a:pt x="3223" y="10866"/>
                  </a:cubicBezTo>
                  <a:cubicBezTo>
                    <a:pt x="2870" y="11170"/>
                    <a:pt x="2425" y="11460"/>
                    <a:pt x="2036" y="11460"/>
                  </a:cubicBezTo>
                  <a:cubicBezTo>
                    <a:pt x="1756" y="11460"/>
                    <a:pt x="1506" y="11310"/>
                    <a:pt x="1340" y="10908"/>
                  </a:cubicBezTo>
                  <a:cubicBezTo>
                    <a:pt x="1214" y="10552"/>
                    <a:pt x="1172" y="10196"/>
                    <a:pt x="1151" y="9861"/>
                  </a:cubicBezTo>
                  <a:cubicBezTo>
                    <a:pt x="837" y="6535"/>
                    <a:pt x="1653" y="3124"/>
                    <a:pt x="2909" y="69"/>
                  </a:cubicBezTo>
                  <a:cubicBezTo>
                    <a:pt x="2909" y="40"/>
                    <a:pt x="2868" y="1"/>
                    <a:pt x="28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0" name="Google Shape;990;p1"/>
            <p:cNvSpPr/>
            <p:nvPr/>
          </p:nvSpPr>
          <p:spPr>
            <a:xfrm>
              <a:off x="5119250" y="6164463"/>
              <a:ext cx="117200" cy="267625"/>
            </a:xfrm>
            <a:custGeom>
              <a:rect b="b" l="l" r="r" t="t"/>
              <a:pathLst>
                <a:path extrusionOk="0" h="10705" w="4688">
                  <a:moveTo>
                    <a:pt x="1084" y="0"/>
                  </a:moveTo>
                  <a:cubicBezTo>
                    <a:pt x="1025" y="0"/>
                    <a:pt x="967" y="32"/>
                    <a:pt x="942" y="105"/>
                  </a:cubicBezTo>
                  <a:cubicBezTo>
                    <a:pt x="294" y="2197"/>
                    <a:pt x="1" y="4394"/>
                    <a:pt x="273" y="6570"/>
                  </a:cubicBezTo>
                  <a:cubicBezTo>
                    <a:pt x="398" y="7700"/>
                    <a:pt x="503" y="10211"/>
                    <a:pt x="1821" y="10630"/>
                  </a:cubicBezTo>
                  <a:cubicBezTo>
                    <a:pt x="1984" y="10681"/>
                    <a:pt x="2135" y="10704"/>
                    <a:pt x="2275" y="10704"/>
                  </a:cubicBezTo>
                  <a:cubicBezTo>
                    <a:pt x="3402" y="10704"/>
                    <a:pt x="3846" y="9195"/>
                    <a:pt x="3976" y="8265"/>
                  </a:cubicBezTo>
                  <a:cubicBezTo>
                    <a:pt x="4290" y="5838"/>
                    <a:pt x="4688" y="3244"/>
                    <a:pt x="4604" y="795"/>
                  </a:cubicBezTo>
                  <a:cubicBezTo>
                    <a:pt x="4604" y="654"/>
                    <a:pt x="4485" y="573"/>
                    <a:pt x="4370" y="573"/>
                  </a:cubicBezTo>
                  <a:cubicBezTo>
                    <a:pt x="4280" y="573"/>
                    <a:pt x="4192" y="623"/>
                    <a:pt x="4165" y="733"/>
                  </a:cubicBezTo>
                  <a:cubicBezTo>
                    <a:pt x="3934" y="2072"/>
                    <a:pt x="3914" y="3432"/>
                    <a:pt x="3767" y="4771"/>
                  </a:cubicBezTo>
                  <a:cubicBezTo>
                    <a:pt x="3704" y="5608"/>
                    <a:pt x="3621" y="6403"/>
                    <a:pt x="3516" y="7240"/>
                  </a:cubicBezTo>
                  <a:cubicBezTo>
                    <a:pt x="3495" y="7575"/>
                    <a:pt x="3432" y="7910"/>
                    <a:pt x="3411" y="8244"/>
                  </a:cubicBezTo>
                  <a:cubicBezTo>
                    <a:pt x="3349" y="8495"/>
                    <a:pt x="3328" y="8767"/>
                    <a:pt x="3286" y="9018"/>
                  </a:cubicBezTo>
                  <a:cubicBezTo>
                    <a:pt x="2688" y="9666"/>
                    <a:pt x="2232" y="9985"/>
                    <a:pt x="1914" y="9985"/>
                  </a:cubicBezTo>
                  <a:cubicBezTo>
                    <a:pt x="1688" y="9985"/>
                    <a:pt x="1532" y="9822"/>
                    <a:pt x="1445" y="9500"/>
                  </a:cubicBezTo>
                  <a:cubicBezTo>
                    <a:pt x="712" y="8370"/>
                    <a:pt x="712" y="6257"/>
                    <a:pt x="670" y="4959"/>
                  </a:cubicBezTo>
                  <a:cubicBezTo>
                    <a:pt x="608" y="3348"/>
                    <a:pt x="817" y="1779"/>
                    <a:pt x="1235" y="210"/>
                  </a:cubicBezTo>
                  <a:cubicBezTo>
                    <a:pt x="1274" y="81"/>
                    <a:pt x="1178" y="0"/>
                    <a:pt x="108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1" name="Google Shape;991;p1"/>
            <p:cNvSpPr/>
            <p:nvPr/>
          </p:nvSpPr>
          <p:spPr>
            <a:xfrm>
              <a:off x="4044963" y="4087084"/>
              <a:ext cx="75875" cy="197750"/>
            </a:xfrm>
            <a:custGeom>
              <a:rect b="b" l="l" r="r" t="t"/>
              <a:pathLst>
                <a:path extrusionOk="0" h="7910" w="3035">
                  <a:moveTo>
                    <a:pt x="1507" y="0"/>
                  </a:moveTo>
                  <a:cubicBezTo>
                    <a:pt x="691" y="0"/>
                    <a:pt x="1" y="1779"/>
                    <a:pt x="1" y="3955"/>
                  </a:cubicBezTo>
                  <a:cubicBezTo>
                    <a:pt x="1" y="6131"/>
                    <a:pt x="691" y="7910"/>
                    <a:pt x="1507" y="7910"/>
                  </a:cubicBezTo>
                  <a:cubicBezTo>
                    <a:pt x="2365" y="7910"/>
                    <a:pt x="3035" y="6152"/>
                    <a:pt x="3035" y="3955"/>
                  </a:cubicBezTo>
                  <a:cubicBezTo>
                    <a:pt x="3035" y="1779"/>
                    <a:pt x="2365" y="0"/>
                    <a:pt x="1507" y="0"/>
                  </a:cubicBezTo>
                  <a:close/>
                </a:path>
              </a:pathLst>
            </a:custGeom>
            <a:solidFill>
              <a:srgbClr val="FFFFFF">
                <a:alpha val="19607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2" name="Google Shape;992;p1"/>
            <p:cNvSpPr/>
            <p:nvPr/>
          </p:nvSpPr>
          <p:spPr>
            <a:xfrm>
              <a:off x="4993863" y="4087084"/>
              <a:ext cx="75875" cy="197750"/>
            </a:xfrm>
            <a:custGeom>
              <a:rect b="b" l="l" r="r" t="t"/>
              <a:pathLst>
                <a:path extrusionOk="0" h="7910" w="3035">
                  <a:moveTo>
                    <a:pt x="1507" y="0"/>
                  </a:moveTo>
                  <a:cubicBezTo>
                    <a:pt x="670" y="0"/>
                    <a:pt x="0" y="1779"/>
                    <a:pt x="0" y="3955"/>
                  </a:cubicBezTo>
                  <a:cubicBezTo>
                    <a:pt x="0" y="6131"/>
                    <a:pt x="670" y="7910"/>
                    <a:pt x="1507" y="7910"/>
                  </a:cubicBezTo>
                  <a:cubicBezTo>
                    <a:pt x="2344" y="7910"/>
                    <a:pt x="3034" y="6152"/>
                    <a:pt x="3034" y="3955"/>
                  </a:cubicBezTo>
                  <a:cubicBezTo>
                    <a:pt x="3034" y="1779"/>
                    <a:pt x="2344" y="0"/>
                    <a:pt x="1507" y="0"/>
                  </a:cubicBezTo>
                  <a:close/>
                </a:path>
              </a:pathLst>
            </a:custGeom>
            <a:solidFill>
              <a:srgbClr val="FFFFFF">
                <a:alpha val="19607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3" name="Google Shape;993;p1"/>
            <p:cNvSpPr/>
            <p:nvPr/>
          </p:nvSpPr>
          <p:spPr>
            <a:xfrm>
              <a:off x="5408138" y="3920984"/>
              <a:ext cx="120925" cy="191350"/>
            </a:xfrm>
            <a:custGeom>
              <a:rect b="b" l="l" r="r" t="t"/>
              <a:pathLst>
                <a:path extrusionOk="0" h="7654" w="4837">
                  <a:moveTo>
                    <a:pt x="154" y="0"/>
                  </a:moveTo>
                  <a:cubicBezTo>
                    <a:pt x="117" y="0"/>
                    <a:pt x="84" y="27"/>
                    <a:pt x="84" y="74"/>
                  </a:cubicBezTo>
                  <a:cubicBezTo>
                    <a:pt x="1" y="1623"/>
                    <a:pt x="210" y="3192"/>
                    <a:pt x="733" y="4657"/>
                  </a:cubicBezTo>
                  <a:cubicBezTo>
                    <a:pt x="1068" y="5598"/>
                    <a:pt x="1633" y="7293"/>
                    <a:pt x="2700" y="7607"/>
                  </a:cubicBezTo>
                  <a:cubicBezTo>
                    <a:pt x="2814" y="7639"/>
                    <a:pt x="2920" y="7654"/>
                    <a:pt x="3017" y="7654"/>
                  </a:cubicBezTo>
                  <a:cubicBezTo>
                    <a:pt x="4836" y="7654"/>
                    <a:pt x="3693" y="2334"/>
                    <a:pt x="3097" y="1539"/>
                  </a:cubicBezTo>
                  <a:cubicBezTo>
                    <a:pt x="3049" y="1466"/>
                    <a:pt x="2979" y="1434"/>
                    <a:pt x="2909" y="1434"/>
                  </a:cubicBezTo>
                  <a:cubicBezTo>
                    <a:pt x="2799" y="1434"/>
                    <a:pt x="2692" y="1515"/>
                    <a:pt x="2679" y="1644"/>
                  </a:cubicBezTo>
                  <a:cubicBezTo>
                    <a:pt x="2574" y="2606"/>
                    <a:pt x="2930" y="3590"/>
                    <a:pt x="3035" y="4552"/>
                  </a:cubicBezTo>
                  <a:cubicBezTo>
                    <a:pt x="3056" y="4950"/>
                    <a:pt x="3244" y="5661"/>
                    <a:pt x="3118" y="6017"/>
                  </a:cubicBezTo>
                  <a:cubicBezTo>
                    <a:pt x="3213" y="6395"/>
                    <a:pt x="3150" y="6581"/>
                    <a:pt x="2942" y="6581"/>
                  </a:cubicBezTo>
                  <a:cubicBezTo>
                    <a:pt x="2828" y="6581"/>
                    <a:pt x="2670" y="6525"/>
                    <a:pt x="2470" y="6414"/>
                  </a:cubicBezTo>
                  <a:cubicBezTo>
                    <a:pt x="2323" y="6226"/>
                    <a:pt x="2219" y="6017"/>
                    <a:pt x="2114" y="5807"/>
                  </a:cubicBezTo>
                  <a:cubicBezTo>
                    <a:pt x="1152" y="4008"/>
                    <a:pt x="545" y="2062"/>
                    <a:pt x="231" y="53"/>
                  </a:cubicBezTo>
                  <a:cubicBezTo>
                    <a:pt x="213" y="17"/>
                    <a:pt x="182" y="0"/>
                    <a:pt x="1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4" name="Google Shape;994;p1"/>
            <p:cNvSpPr/>
            <p:nvPr/>
          </p:nvSpPr>
          <p:spPr>
            <a:xfrm>
              <a:off x="4002088" y="3498084"/>
              <a:ext cx="318700" cy="260675"/>
            </a:xfrm>
            <a:custGeom>
              <a:rect b="b" l="l" r="r" t="t"/>
              <a:pathLst>
                <a:path extrusionOk="0" h="10427" w="12748">
                  <a:moveTo>
                    <a:pt x="10922" y="0"/>
                  </a:moveTo>
                  <a:cubicBezTo>
                    <a:pt x="8411" y="649"/>
                    <a:pt x="6110" y="2176"/>
                    <a:pt x="4227" y="3913"/>
                  </a:cubicBezTo>
                  <a:cubicBezTo>
                    <a:pt x="2992" y="5043"/>
                    <a:pt x="0" y="7889"/>
                    <a:pt x="1507" y="9814"/>
                  </a:cubicBezTo>
                  <a:cubicBezTo>
                    <a:pt x="1861" y="10260"/>
                    <a:pt x="2411" y="10426"/>
                    <a:pt x="3036" y="10426"/>
                  </a:cubicBezTo>
                  <a:cubicBezTo>
                    <a:pt x="4405" y="10426"/>
                    <a:pt x="6135" y="9630"/>
                    <a:pt x="6968" y="9228"/>
                  </a:cubicBezTo>
                  <a:cubicBezTo>
                    <a:pt x="9332" y="8119"/>
                    <a:pt x="11236" y="6361"/>
                    <a:pt x="12575" y="4164"/>
                  </a:cubicBezTo>
                  <a:cubicBezTo>
                    <a:pt x="12748" y="3848"/>
                    <a:pt x="12485" y="3581"/>
                    <a:pt x="12216" y="3581"/>
                  </a:cubicBezTo>
                  <a:cubicBezTo>
                    <a:pt x="12094" y="3581"/>
                    <a:pt x="11970" y="3636"/>
                    <a:pt x="11885" y="3767"/>
                  </a:cubicBezTo>
                  <a:cubicBezTo>
                    <a:pt x="10797" y="5482"/>
                    <a:pt x="9353" y="6926"/>
                    <a:pt x="7595" y="7993"/>
                  </a:cubicBezTo>
                  <a:cubicBezTo>
                    <a:pt x="6946" y="8386"/>
                    <a:pt x="4651" y="9601"/>
                    <a:pt x="3184" y="9601"/>
                  </a:cubicBezTo>
                  <a:cubicBezTo>
                    <a:pt x="2383" y="9601"/>
                    <a:pt x="1829" y="9238"/>
                    <a:pt x="1925" y="8182"/>
                  </a:cubicBezTo>
                  <a:cubicBezTo>
                    <a:pt x="2092" y="6403"/>
                    <a:pt x="4457" y="4499"/>
                    <a:pt x="5775" y="3432"/>
                  </a:cubicBezTo>
                  <a:cubicBezTo>
                    <a:pt x="7365" y="2093"/>
                    <a:pt x="9144" y="1088"/>
                    <a:pt x="10943" y="84"/>
                  </a:cubicBezTo>
                  <a:cubicBezTo>
                    <a:pt x="10985" y="42"/>
                    <a:pt x="10943" y="0"/>
                    <a:pt x="109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5" name="Google Shape;995;p1"/>
            <p:cNvSpPr/>
            <p:nvPr/>
          </p:nvSpPr>
          <p:spPr>
            <a:xfrm>
              <a:off x="4293963" y="3581909"/>
              <a:ext cx="97850" cy="214700"/>
            </a:xfrm>
            <a:custGeom>
              <a:rect b="b" l="l" r="r" t="t"/>
              <a:pathLst>
                <a:path extrusionOk="0" h="8588" w="3914">
                  <a:moveTo>
                    <a:pt x="3163" y="0"/>
                  </a:moveTo>
                  <a:cubicBezTo>
                    <a:pt x="3087" y="0"/>
                    <a:pt x="3013" y="48"/>
                    <a:pt x="2993" y="142"/>
                  </a:cubicBezTo>
                  <a:cubicBezTo>
                    <a:pt x="2658" y="1083"/>
                    <a:pt x="2783" y="2171"/>
                    <a:pt x="2721" y="3155"/>
                  </a:cubicBezTo>
                  <a:cubicBezTo>
                    <a:pt x="2658" y="4368"/>
                    <a:pt x="2553" y="5561"/>
                    <a:pt x="2344" y="6733"/>
                  </a:cubicBezTo>
                  <a:cubicBezTo>
                    <a:pt x="2302" y="6921"/>
                    <a:pt x="2281" y="7109"/>
                    <a:pt x="2239" y="7298"/>
                  </a:cubicBezTo>
                  <a:cubicBezTo>
                    <a:pt x="1830" y="7545"/>
                    <a:pt x="1504" y="7669"/>
                    <a:pt x="1258" y="7669"/>
                  </a:cubicBezTo>
                  <a:cubicBezTo>
                    <a:pt x="837" y="7669"/>
                    <a:pt x="651" y="7305"/>
                    <a:pt x="691" y="6565"/>
                  </a:cubicBezTo>
                  <a:cubicBezTo>
                    <a:pt x="628" y="6147"/>
                    <a:pt x="712" y="5686"/>
                    <a:pt x="733" y="5310"/>
                  </a:cubicBezTo>
                  <a:cubicBezTo>
                    <a:pt x="879" y="4075"/>
                    <a:pt x="1130" y="2820"/>
                    <a:pt x="1444" y="1606"/>
                  </a:cubicBezTo>
                  <a:cubicBezTo>
                    <a:pt x="1444" y="1547"/>
                    <a:pt x="1411" y="1522"/>
                    <a:pt x="1382" y="1522"/>
                  </a:cubicBezTo>
                  <a:cubicBezTo>
                    <a:pt x="1360" y="1522"/>
                    <a:pt x="1340" y="1537"/>
                    <a:pt x="1340" y="1564"/>
                  </a:cubicBezTo>
                  <a:cubicBezTo>
                    <a:pt x="691" y="3155"/>
                    <a:pt x="0" y="5184"/>
                    <a:pt x="272" y="6942"/>
                  </a:cubicBezTo>
                  <a:cubicBezTo>
                    <a:pt x="370" y="7627"/>
                    <a:pt x="780" y="8588"/>
                    <a:pt x="1587" y="8588"/>
                  </a:cubicBezTo>
                  <a:cubicBezTo>
                    <a:pt x="1642" y="8588"/>
                    <a:pt x="1699" y="8583"/>
                    <a:pt x="1758" y="8574"/>
                  </a:cubicBezTo>
                  <a:cubicBezTo>
                    <a:pt x="2888" y="8365"/>
                    <a:pt x="2930" y="6502"/>
                    <a:pt x="3076" y="5686"/>
                  </a:cubicBezTo>
                  <a:cubicBezTo>
                    <a:pt x="3327" y="4054"/>
                    <a:pt x="3913" y="1753"/>
                    <a:pt x="3348" y="142"/>
                  </a:cubicBezTo>
                  <a:cubicBezTo>
                    <a:pt x="3317" y="48"/>
                    <a:pt x="3238" y="0"/>
                    <a:pt x="316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6" name="Google Shape;996;p1"/>
            <p:cNvSpPr/>
            <p:nvPr/>
          </p:nvSpPr>
          <p:spPr>
            <a:xfrm>
              <a:off x="3427713" y="3912684"/>
              <a:ext cx="277800" cy="298625"/>
            </a:xfrm>
            <a:custGeom>
              <a:rect b="b" l="l" r="r" t="t"/>
              <a:pathLst>
                <a:path extrusionOk="0" h="11945" w="11112">
                  <a:moveTo>
                    <a:pt x="7949" y="0"/>
                  </a:moveTo>
                  <a:cubicBezTo>
                    <a:pt x="7231" y="0"/>
                    <a:pt x="6698" y="684"/>
                    <a:pt x="6194" y="1222"/>
                  </a:cubicBezTo>
                  <a:cubicBezTo>
                    <a:pt x="5148" y="2415"/>
                    <a:pt x="4102" y="3670"/>
                    <a:pt x="3119" y="4968"/>
                  </a:cubicBezTo>
                  <a:cubicBezTo>
                    <a:pt x="1968" y="6453"/>
                    <a:pt x="1" y="9257"/>
                    <a:pt x="1340" y="11182"/>
                  </a:cubicBezTo>
                  <a:cubicBezTo>
                    <a:pt x="1716" y="11731"/>
                    <a:pt x="2196" y="11945"/>
                    <a:pt x="2720" y="11945"/>
                  </a:cubicBezTo>
                  <a:cubicBezTo>
                    <a:pt x="4093" y="11945"/>
                    <a:pt x="5759" y="10475"/>
                    <a:pt x="6592" y="9717"/>
                  </a:cubicBezTo>
                  <a:cubicBezTo>
                    <a:pt x="7575" y="8797"/>
                    <a:pt x="8412" y="7751"/>
                    <a:pt x="9207" y="6683"/>
                  </a:cubicBezTo>
                  <a:cubicBezTo>
                    <a:pt x="9898" y="5763"/>
                    <a:pt x="11090" y="4487"/>
                    <a:pt x="11111" y="3315"/>
                  </a:cubicBezTo>
                  <a:cubicBezTo>
                    <a:pt x="11111" y="3091"/>
                    <a:pt x="10928" y="2964"/>
                    <a:pt x="10748" y="2964"/>
                  </a:cubicBezTo>
                  <a:cubicBezTo>
                    <a:pt x="10692" y="2964"/>
                    <a:pt x="10637" y="2976"/>
                    <a:pt x="10588" y="3001"/>
                  </a:cubicBezTo>
                  <a:cubicBezTo>
                    <a:pt x="9940" y="3336"/>
                    <a:pt x="9710" y="3984"/>
                    <a:pt x="9312" y="4591"/>
                  </a:cubicBezTo>
                  <a:cubicBezTo>
                    <a:pt x="8789" y="5428"/>
                    <a:pt x="8245" y="6244"/>
                    <a:pt x="7617" y="6997"/>
                  </a:cubicBezTo>
                  <a:cubicBezTo>
                    <a:pt x="6613" y="8274"/>
                    <a:pt x="5232" y="9927"/>
                    <a:pt x="3684" y="10533"/>
                  </a:cubicBezTo>
                  <a:cubicBezTo>
                    <a:pt x="3355" y="10659"/>
                    <a:pt x="3086" y="10715"/>
                    <a:pt x="2868" y="10715"/>
                  </a:cubicBezTo>
                  <a:cubicBezTo>
                    <a:pt x="1601" y="10715"/>
                    <a:pt x="2044" y="8841"/>
                    <a:pt x="2365" y="8002"/>
                  </a:cubicBezTo>
                  <a:cubicBezTo>
                    <a:pt x="2700" y="7081"/>
                    <a:pt x="3244" y="6265"/>
                    <a:pt x="3788" y="5491"/>
                  </a:cubicBezTo>
                  <a:cubicBezTo>
                    <a:pt x="4311" y="4759"/>
                    <a:pt x="4897" y="4026"/>
                    <a:pt x="5441" y="3315"/>
                  </a:cubicBezTo>
                  <a:cubicBezTo>
                    <a:pt x="6010" y="2584"/>
                    <a:pt x="7249" y="295"/>
                    <a:pt x="8278" y="295"/>
                  </a:cubicBezTo>
                  <a:cubicBezTo>
                    <a:pt x="8309" y="295"/>
                    <a:pt x="8340" y="297"/>
                    <a:pt x="8370" y="302"/>
                  </a:cubicBezTo>
                  <a:cubicBezTo>
                    <a:pt x="8380" y="303"/>
                    <a:pt x="8389" y="304"/>
                    <a:pt x="8398" y="304"/>
                  </a:cubicBezTo>
                  <a:cubicBezTo>
                    <a:pt x="8542" y="304"/>
                    <a:pt x="8570" y="152"/>
                    <a:pt x="8412" y="93"/>
                  </a:cubicBezTo>
                  <a:cubicBezTo>
                    <a:pt x="8249" y="29"/>
                    <a:pt x="8095" y="0"/>
                    <a:pt x="79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7" name="Google Shape;997;p1"/>
            <p:cNvSpPr/>
            <p:nvPr/>
          </p:nvSpPr>
          <p:spPr>
            <a:xfrm>
              <a:off x="3618413" y="4039684"/>
              <a:ext cx="172875" cy="220475"/>
            </a:xfrm>
            <a:custGeom>
              <a:rect b="b" l="l" r="r" t="t"/>
              <a:pathLst>
                <a:path extrusionOk="0" h="8819" w="6915">
                  <a:moveTo>
                    <a:pt x="2835" y="97"/>
                  </a:moveTo>
                  <a:lnTo>
                    <a:pt x="2835" y="97"/>
                  </a:lnTo>
                  <a:cubicBezTo>
                    <a:pt x="2834" y="97"/>
                    <a:pt x="2834" y="97"/>
                    <a:pt x="2833" y="97"/>
                  </a:cubicBezTo>
                  <a:lnTo>
                    <a:pt x="2833" y="97"/>
                  </a:lnTo>
                  <a:cubicBezTo>
                    <a:pt x="2834" y="101"/>
                    <a:pt x="2834" y="103"/>
                    <a:pt x="2835" y="103"/>
                  </a:cubicBezTo>
                  <a:cubicBezTo>
                    <a:pt x="2835" y="103"/>
                    <a:pt x="2835" y="101"/>
                    <a:pt x="2835" y="97"/>
                  </a:cubicBezTo>
                  <a:close/>
                  <a:moveTo>
                    <a:pt x="6340" y="1"/>
                  </a:moveTo>
                  <a:cubicBezTo>
                    <a:pt x="6284" y="1"/>
                    <a:pt x="6228" y="23"/>
                    <a:pt x="6183" y="76"/>
                  </a:cubicBezTo>
                  <a:cubicBezTo>
                    <a:pt x="5534" y="808"/>
                    <a:pt x="5471" y="2085"/>
                    <a:pt x="5157" y="3005"/>
                  </a:cubicBezTo>
                  <a:cubicBezTo>
                    <a:pt x="4718" y="4303"/>
                    <a:pt x="4090" y="5558"/>
                    <a:pt x="3337" y="6730"/>
                  </a:cubicBezTo>
                  <a:cubicBezTo>
                    <a:pt x="3211" y="6918"/>
                    <a:pt x="3044" y="7316"/>
                    <a:pt x="2856" y="7441"/>
                  </a:cubicBezTo>
                  <a:cubicBezTo>
                    <a:pt x="2521" y="7462"/>
                    <a:pt x="2186" y="7525"/>
                    <a:pt x="1872" y="7546"/>
                  </a:cubicBezTo>
                  <a:cubicBezTo>
                    <a:pt x="1830" y="7337"/>
                    <a:pt x="1810" y="7127"/>
                    <a:pt x="1810" y="6939"/>
                  </a:cubicBezTo>
                  <a:cubicBezTo>
                    <a:pt x="1789" y="6249"/>
                    <a:pt x="1851" y="5537"/>
                    <a:pt x="1872" y="4826"/>
                  </a:cubicBezTo>
                  <a:cubicBezTo>
                    <a:pt x="1893" y="4198"/>
                    <a:pt x="2060" y="228"/>
                    <a:pt x="2833" y="97"/>
                  </a:cubicBezTo>
                  <a:lnTo>
                    <a:pt x="2833" y="97"/>
                  </a:lnTo>
                  <a:cubicBezTo>
                    <a:pt x="2831" y="89"/>
                    <a:pt x="2826" y="76"/>
                    <a:pt x="2814" y="76"/>
                  </a:cubicBezTo>
                  <a:cubicBezTo>
                    <a:pt x="2792" y="71"/>
                    <a:pt x="2770" y="68"/>
                    <a:pt x="2748" y="68"/>
                  </a:cubicBezTo>
                  <a:cubicBezTo>
                    <a:pt x="1543" y="68"/>
                    <a:pt x="1" y="7793"/>
                    <a:pt x="1789" y="8697"/>
                  </a:cubicBezTo>
                  <a:cubicBezTo>
                    <a:pt x="1957" y="8781"/>
                    <a:pt x="2121" y="8819"/>
                    <a:pt x="2281" y="8819"/>
                  </a:cubicBezTo>
                  <a:cubicBezTo>
                    <a:pt x="3474" y="8819"/>
                    <a:pt x="4419" y="6705"/>
                    <a:pt x="4843" y="5893"/>
                  </a:cubicBezTo>
                  <a:cubicBezTo>
                    <a:pt x="5346" y="4993"/>
                    <a:pt x="5785" y="4052"/>
                    <a:pt x="6141" y="3047"/>
                  </a:cubicBezTo>
                  <a:cubicBezTo>
                    <a:pt x="6455" y="2189"/>
                    <a:pt x="6915" y="1059"/>
                    <a:pt x="6580" y="181"/>
                  </a:cubicBezTo>
                  <a:cubicBezTo>
                    <a:pt x="6540" y="73"/>
                    <a:pt x="6440" y="1"/>
                    <a:pt x="634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8" name="Google Shape;998;p1"/>
            <p:cNvSpPr/>
            <p:nvPr/>
          </p:nvSpPr>
          <p:spPr>
            <a:xfrm>
              <a:off x="5061338" y="3715959"/>
              <a:ext cx="105100" cy="219075"/>
            </a:xfrm>
            <a:custGeom>
              <a:rect b="b" l="l" r="r" t="t"/>
              <a:pathLst>
                <a:path extrusionOk="0" h="8763" w="4204">
                  <a:moveTo>
                    <a:pt x="552" y="0"/>
                  </a:moveTo>
                  <a:cubicBezTo>
                    <a:pt x="503" y="0"/>
                    <a:pt x="450" y="21"/>
                    <a:pt x="440" y="73"/>
                  </a:cubicBezTo>
                  <a:cubicBezTo>
                    <a:pt x="21" y="1726"/>
                    <a:pt x="0" y="3526"/>
                    <a:pt x="231" y="5221"/>
                  </a:cubicBezTo>
                  <a:cubicBezTo>
                    <a:pt x="356" y="6246"/>
                    <a:pt x="461" y="8150"/>
                    <a:pt x="1612" y="8631"/>
                  </a:cubicBezTo>
                  <a:cubicBezTo>
                    <a:pt x="1831" y="8721"/>
                    <a:pt x="2025" y="8762"/>
                    <a:pt x="2194" y="8762"/>
                  </a:cubicBezTo>
                  <a:cubicBezTo>
                    <a:pt x="4203" y="8762"/>
                    <a:pt x="2867" y="2925"/>
                    <a:pt x="2616" y="1998"/>
                  </a:cubicBezTo>
                  <a:cubicBezTo>
                    <a:pt x="2550" y="1793"/>
                    <a:pt x="2385" y="1707"/>
                    <a:pt x="2219" y="1707"/>
                  </a:cubicBezTo>
                  <a:cubicBezTo>
                    <a:pt x="1960" y="1707"/>
                    <a:pt x="1698" y="1915"/>
                    <a:pt x="1800" y="2208"/>
                  </a:cubicBezTo>
                  <a:cubicBezTo>
                    <a:pt x="2135" y="3337"/>
                    <a:pt x="2344" y="4467"/>
                    <a:pt x="2407" y="5639"/>
                  </a:cubicBezTo>
                  <a:cubicBezTo>
                    <a:pt x="2407" y="5953"/>
                    <a:pt x="2553" y="7104"/>
                    <a:pt x="2344" y="7313"/>
                  </a:cubicBezTo>
                  <a:cubicBezTo>
                    <a:pt x="2093" y="7376"/>
                    <a:pt x="1842" y="7438"/>
                    <a:pt x="1591" y="7501"/>
                  </a:cubicBezTo>
                  <a:cubicBezTo>
                    <a:pt x="1423" y="7166"/>
                    <a:pt x="1319" y="6811"/>
                    <a:pt x="1256" y="6455"/>
                  </a:cubicBezTo>
                  <a:cubicBezTo>
                    <a:pt x="670" y="4342"/>
                    <a:pt x="649" y="2208"/>
                    <a:pt x="649" y="52"/>
                  </a:cubicBezTo>
                  <a:cubicBezTo>
                    <a:pt x="649" y="21"/>
                    <a:pt x="602" y="0"/>
                    <a:pt x="5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9" name="Google Shape;999;p1"/>
            <p:cNvSpPr/>
            <p:nvPr/>
          </p:nvSpPr>
          <p:spPr>
            <a:xfrm>
              <a:off x="4909638" y="3462234"/>
              <a:ext cx="139675" cy="187875"/>
            </a:xfrm>
            <a:custGeom>
              <a:rect b="b" l="l" r="r" t="t"/>
              <a:pathLst>
                <a:path extrusionOk="0" h="7515" w="5587">
                  <a:moveTo>
                    <a:pt x="5274" y="1"/>
                  </a:moveTo>
                  <a:cubicBezTo>
                    <a:pt x="5260" y="1"/>
                    <a:pt x="5246" y="4"/>
                    <a:pt x="5231" y="12"/>
                  </a:cubicBezTo>
                  <a:cubicBezTo>
                    <a:pt x="2302" y="1225"/>
                    <a:pt x="419" y="3820"/>
                    <a:pt x="22" y="6958"/>
                  </a:cubicBezTo>
                  <a:cubicBezTo>
                    <a:pt x="1" y="7167"/>
                    <a:pt x="168" y="7335"/>
                    <a:pt x="356" y="7419"/>
                  </a:cubicBezTo>
                  <a:cubicBezTo>
                    <a:pt x="565" y="7484"/>
                    <a:pt x="768" y="7515"/>
                    <a:pt x="968" y="7515"/>
                  </a:cubicBezTo>
                  <a:cubicBezTo>
                    <a:pt x="2991" y="7515"/>
                    <a:pt x="4538" y="4370"/>
                    <a:pt x="5357" y="2941"/>
                  </a:cubicBezTo>
                  <a:cubicBezTo>
                    <a:pt x="5587" y="2510"/>
                    <a:pt x="5215" y="2119"/>
                    <a:pt x="4851" y="2119"/>
                  </a:cubicBezTo>
                  <a:cubicBezTo>
                    <a:pt x="4685" y="2119"/>
                    <a:pt x="4520" y="2200"/>
                    <a:pt x="4415" y="2397"/>
                  </a:cubicBezTo>
                  <a:cubicBezTo>
                    <a:pt x="3879" y="3355"/>
                    <a:pt x="2411" y="6351"/>
                    <a:pt x="1010" y="6541"/>
                  </a:cubicBezTo>
                  <a:lnTo>
                    <a:pt x="1010" y="6541"/>
                  </a:lnTo>
                  <a:cubicBezTo>
                    <a:pt x="1359" y="3905"/>
                    <a:pt x="3002" y="1590"/>
                    <a:pt x="5336" y="305"/>
                  </a:cubicBezTo>
                  <a:cubicBezTo>
                    <a:pt x="5447" y="194"/>
                    <a:pt x="5378" y="1"/>
                    <a:pt x="527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0" name="Google Shape;1000;p1"/>
            <p:cNvSpPr/>
            <p:nvPr/>
          </p:nvSpPr>
          <p:spPr>
            <a:xfrm>
              <a:off x="5035788" y="3455434"/>
              <a:ext cx="112600" cy="150800"/>
            </a:xfrm>
            <a:custGeom>
              <a:rect b="b" l="l" r="r" t="t"/>
              <a:pathLst>
                <a:path extrusionOk="0" h="6032" w="4504">
                  <a:moveTo>
                    <a:pt x="2592" y="681"/>
                  </a:moveTo>
                  <a:cubicBezTo>
                    <a:pt x="2583" y="682"/>
                    <a:pt x="2574" y="683"/>
                    <a:pt x="2566" y="684"/>
                  </a:cubicBezTo>
                  <a:lnTo>
                    <a:pt x="2566" y="684"/>
                  </a:lnTo>
                  <a:cubicBezTo>
                    <a:pt x="2573" y="682"/>
                    <a:pt x="2582" y="681"/>
                    <a:pt x="2592" y="681"/>
                  </a:cubicBezTo>
                  <a:close/>
                  <a:moveTo>
                    <a:pt x="2480" y="1"/>
                  </a:moveTo>
                  <a:cubicBezTo>
                    <a:pt x="2362" y="1"/>
                    <a:pt x="2239" y="31"/>
                    <a:pt x="2110" y="95"/>
                  </a:cubicBezTo>
                  <a:cubicBezTo>
                    <a:pt x="1964" y="179"/>
                    <a:pt x="1922" y="367"/>
                    <a:pt x="1964" y="514"/>
                  </a:cubicBezTo>
                  <a:cubicBezTo>
                    <a:pt x="1964" y="556"/>
                    <a:pt x="1964" y="577"/>
                    <a:pt x="1985" y="597"/>
                  </a:cubicBezTo>
                  <a:cubicBezTo>
                    <a:pt x="2009" y="754"/>
                    <a:pt x="2117" y="821"/>
                    <a:pt x="2240" y="821"/>
                  </a:cubicBezTo>
                  <a:cubicBezTo>
                    <a:pt x="2242" y="821"/>
                    <a:pt x="2244" y="821"/>
                    <a:pt x="2247" y="821"/>
                  </a:cubicBezTo>
                  <a:lnTo>
                    <a:pt x="2247" y="821"/>
                  </a:lnTo>
                  <a:cubicBezTo>
                    <a:pt x="2679" y="1230"/>
                    <a:pt x="2941" y="1981"/>
                    <a:pt x="3115" y="2502"/>
                  </a:cubicBezTo>
                  <a:cubicBezTo>
                    <a:pt x="3261" y="3025"/>
                    <a:pt x="3638" y="4071"/>
                    <a:pt x="3387" y="4594"/>
                  </a:cubicBezTo>
                  <a:cubicBezTo>
                    <a:pt x="3274" y="4866"/>
                    <a:pt x="3103" y="4977"/>
                    <a:pt x="2897" y="4977"/>
                  </a:cubicBezTo>
                  <a:cubicBezTo>
                    <a:pt x="2074" y="4977"/>
                    <a:pt x="692" y="3200"/>
                    <a:pt x="206" y="2815"/>
                  </a:cubicBezTo>
                  <a:cubicBezTo>
                    <a:pt x="191" y="2808"/>
                    <a:pt x="175" y="2804"/>
                    <a:pt x="158" y="2804"/>
                  </a:cubicBezTo>
                  <a:cubicBezTo>
                    <a:pt x="82" y="2804"/>
                    <a:pt x="1" y="2876"/>
                    <a:pt x="18" y="2962"/>
                  </a:cubicBezTo>
                  <a:cubicBezTo>
                    <a:pt x="256" y="3851"/>
                    <a:pt x="1930" y="6032"/>
                    <a:pt x="3143" y="6032"/>
                  </a:cubicBezTo>
                  <a:cubicBezTo>
                    <a:pt x="3528" y="6032"/>
                    <a:pt x="3866" y="5813"/>
                    <a:pt x="4098" y="5263"/>
                  </a:cubicBezTo>
                  <a:cubicBezTo>
                    <a:pt x="4504" y="4317"/>
                    <a:pt x="3893" y="1"/>
                    <a:pt x="24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1" name="Google Shape;1001;p1"/>
            <p:cNvSpPr/>
            <p:nvPr/>
          </p:nvSpPr>
          <p:spPr>
            <a:xfrm>
              <a:off x="4499538" y="3395159"/>
              <a:ext cx="233150" cy="167800"/>
            </a:xfrm>
            <a:custGeom>
              <a:rect b="b" l="l" r="r" t="t"/>
              <a:pathLst>
                <a:path extrusionOk="0" h="6712" w="9326">
                  <a:moveTo>
                    <a:pt x="6180" y="1"/>
                  </a:moveTo>
                  <a:cubicBezTo>
                    <a:pt x="4824" y="1"/>
                    <a:pt x="3420" y="1059"/>
                    <a:pt x="2595" y="2004"/>
                  </a:cubicBezTo>
                  <a:cubicBezTo>
                    <a:pt x="1884" y="2799"/>
                    <a:pt x="0" y="4954"/>
                    <a:pt x="775" y="6126"/>
                  </a:cubicBezTo>
                  <a:cubicBezTo>
                    <a:pt x="1068" y="6559"/>
                    <a:pt x="1527" y="6712"/>
                    <a:pt x="2037" y="6712"/>
                  </a:cubicBezTo>
                  <a:cubicBezTo>
                    <a:pt x="2907" y="6712"/>
                    <a:pt x="3926" y="6265"/>
                    <a:pt x="4520" y="6001"/>
                  </a:cubicBezTo>
                  <a:cubicBezTo>
                    <a:pt x="6298" y="5205"/>
                    <a:pt x="8077" y="3929"/>
                    <a:pt x="9123" y="2255"/>
                  </a:cubicBezTo>
                  <a:cubicBezTo>
                    <a:pt x="9325" y="1944"/>
                    <a:pt x="9031" y="1587"/>
                    <a:pt x="8720" y="1587"/>
                  </a:cubicBezTo>
                  <a:cubicBezTo>
                    <a:pt x="8613" y="1587"/>
                    <a:pt x="8503" y="1630"/>
                    <a:pt x="8412" y="1732"/>
                  </a:cubicBezTo>
                  <a:cubicBezTo>
                    <a:pt x="7554" y="2674"/>
                    <a:pt x="6738" y="3594"/>
                    <a:pt x="5671" y="4327"/>
                  </a:cubicBezTo>
                  <a:cubicBezTo>
                    <a:pt x="5231" y="4641"/>
                    <a:pt x="4729" y="4892"/>
                    <a:pt x="4227" y="5143"/>
                  </a:cubicBezTo>
                  <a:cubicBezTo>
                    <a:pt x="3858" y="5290"/>
                    <a:pt x="2887" y="5844"/>
                    <a:pt x="2319" y="5844"/>
                  </a:cubicBezTo>
                  <a:cubicBezTo>
                    <a:pt x="2242" y="5844"/>
                    <a:pt x="2173" y="5835"/>
                    <a:pt x="2114" y="5812"/>
                  </a:cubicBezTo>
                  <a:cubicBezTo>
                    <a:pt x="1570" y="5624"/>
                    <a:pt x="1674" y="5038"/>
                    <a:pt x="1779" y="4661"/>
                  </a:cubicBezTo>
                  <a:cubicBezTo>
                    <a:pt x="1863" y="4410"/>
                    <a:pt x="2072" y="4117"/>
                    <a:pt x="2197" y="3887"/>
                  </a:cubicBezTo>
                  <a:cubicBezTo>
                    <a:pt x="2553" y="3280"/>
                    <a:pt x="2951" y="2695"/>
                    <a:pt x="3432" y="2172"/>
                  </a:cubicBezTo>
                  <a:cubicBezTo>
                    <a:pt x="4478" y="1021"/>
                    <a:pt x="5650" y="686"/>
                    <a:pt x="7052" y="184"/>
                  </a:cubicBezTo>
                  <a:cubicBezTo>
                    <a:pt x="7067" y="194"/>
                    <a:pt x="7079" y="198"/>
                    <a:pt x="7087" y="198"/>
                  </a:cubicBezTo>
                  <a:cubicBezTo>
                    <a:pt x="7111" y="198"/>
                    <a:pt x="7099" y="163"/>
                    <a:pt x="7052" y="163"/>
                  </a:cubicBezTo>
                  <a:cubicBezTo>
                    <a:pt x="6768" y="51"/>
                    <a:pt x="6475" y="1"/>
                    <a:pt x="6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2" name="Google Shape;1002;p1"/>
            <p:cNvSpPr/>
            <p:nvPr/>
          </p:nvSpPr>
          <p:spPr>
            <a:xfrm>
              <a:off x="3579413" y="3545034"/>
              <a:ext cx="224725" cy="119700"/>
            </a:xfrm>
            <a:custGeom>
              <a:rect b="b" l="l" r="r" t="t"/>
              <a:pathLst>
                <a:path extrusionOk="0" h="4788" w="8989">
                  <a:moveTo>
                    <a:pt x="6554" y="0"/>
                  </a:moveTo>
                  <a:cubicBezTo>
                    <a:pt x="5364" y="0"/>
                    <a:pt x="4101" y="681"/>
                    <a:pt x="3139" y="1261"/>
                  </a:cubicBezTo>
                  <a:cubicBezTo>
                    <a:pt x="2407" y="1700"/>
                    <a:pt x="1" y="2872"/>
                    <a:pt x="649" y="4086"/>
                  </a:cubicBezTo>
                  <a:cubicBezTo>
                    <a:pt x="944" y="4614"/>
                    <a:pt x="1579" y="4787"/>
                    <a:pt x="2257" y="4787"/>
                  </a:cubicBezTo>
                  <a:cubicBezTo>
                    <a:pt x="2976" y="4787"/>
                    <a:pt x="3744" y="4593"/>
                    <a:pt x="4206" y="4420"/>
                  </a:cubicBezTo>
                  <a:cubicBezTo>
                    <a:pt x="5755" y="3835"/>
                    <a:pt x="7952" y="2621"/>
                    <a:pt x="8852" y="1177"/>
                  </a:cubicBezTo>
                  <a:cubicBezTo>
                    <a:pt x="8988" y="921"/>
                    <a:pt x="8776" y="678"/>
                    <a:pt x="8533" y="678"/>
                  </a:cubicBezTo>
                  <a:cubicBezTo>
                    <a:pt x="8479" y="678"/>
                    <a:pt x="8424" y="690"/>
                    <a:pt x="8370" y="717"/>
                  </a:cubicBezTo>
                  <a:cubicBezTo>
                    <a:pt x="7282" y="1240"/>
                    <a:pt x="6403" y="2203"/>
                    <a:pt x="5399" y="2830"/>
                  </a:cubicBezTo>
                  <a:cubicBezTo>
                    <a:pt x="5022" y="3060"/>
                    <a:pt x="4667" y="3270"/>
                    <a:pt x="4269" y="3458"/>
                  </a:cubicBezTo>
                  <a:cubicBezTo>
                    <a:pt x="3934" y="3618"/>
                    <a:pt x="2978" y="4009"/>
                    <a:pt x="2339" y="4009"/>
                  </a:cubicBezTo>
                  <a:cubicBezTo>
                    <a:pt x="2140" y="4009"/>
                    <a:pt x="1972" y="3971"/>
                    <a:pt x="1863" y="3876"/>
                  </a:cubicBezTo>
                  <a:cubicBezTo>
                    <a:pt x="1110" y="3186"/>
                    <a:pt x="3851" y="1679"/>
                    <a:pt x="4290" y="1449"/>
                  </a:cubicBezTo>
                  <a:cubicBezTo>
                    <a:pt x="5441" y="842"/>
                    <a:pt x="6592" y="738"/>
                    <a:pt x="7805" y="403"/>
                  </a:cubicBezTo>
                  <a:cubicBezTo>
                    <a:pt x="7847" y="382"/>
                    <a:pt x="7847" y="340"/>
                    <a:pt x="7826" y="319"/>
                  </a:cubicBezTo>
                  <a:cubicBezTo>
                    <a:pt x="7425" y="93"/>
                    <a:pt x="6995" y="0"/>
                    <a:pt x="65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3" name="Google Shape;1003;p1"/>
            <p:cNvSpPr/>
            <p:nvPr/>
          </p:nvSpPr>
          <p:spPr>
            <a:xfrm>
              <a:off x="3767938" y="3536459"/>
              <a:ext cx="144725" cy="199150"/>
            </a:xfrm>
            <a:custGeom>
              <a:rect b="b" l="l" r="r" t="t"/>
              <a:pathLst>
                <a:path extrusionOk="0" h="7966" w="5789">
                  <a:moveTo>
                    <a:pt x="4995" y="1"/>
                  </a:moveTo>
                  <a:cubicBezTo>
                    <a:pt x="4920" y="1"/>
                    <a:pt x="4838" y="43"/>
                    <a:pt x="4784" y="118"/>
                  </a:cubicBezTo>
                  <a:cubicBezTo>
                    <a:pt x="4282" y="872"/>
                    <a:pt x="4365" y="1813"/>
                    <a:pt x="4177" y="2692"/>
                  </a:cubicBezTo>
                  <a:cubicBezTo>
                    <a:pt x="3968" y="3717"/>
                    <a:pt x="3675" y="4722"/>
                    <a:pt x="3319" y="5684"/>
                  </a:cubicBezTo>
                  <a:cubicBezTo>
                    <a:pt x="3154" y="6114"/>
                    <a:pt x="2897" y="6977"/>
                    <a:pt x="2330" y="6977"/>
                  </a:cubicBezTo>
                  <a:cubicBezTo>
                    <a:pt x="2181" y="6977"/>
                    <a:pt x="2009" y="6916"/>
                    <a:pt x="1813" y="6772"/>
                  </a:cubicBezTo>
                  <a:cubicBezTo>
                    <a:pt x="1478" y="6521"/>
                    <a:pt x="1541" y="5621"/>
                    <a:pt x="1541" y="5245"/>
                  </a:cubicBezTo>
                  <a:cubicBezTo>
                    <a:pt x="1499" y="4240"/>
                    <a:pt x="1750" y="3257"/>
                    <a:pt x="1875" y="2253"/>
                  </a:cubicBezTo>
                  <a:cubicBezTo>
                    <a:pt x="1887" y="2208"/>
                    <a:pt x="1856" y="2187"/>
                    <a:pt x="1822" y="2187"/>
                  </a:cubicBezTo>
                  <a:cubicBezTo>
                    <a:pt x="1792" y="2187"/>
                    <a:pt x="1760" y="2203"/>
                    <a:pt x="1750" y="2232"/>
                  </a:cubicBezTo>
                  <a:cubicBezTo>
                    <a:pt x="1035" y="3224"/>
                    <a:pt x="0" y="7966"/>
                    <a:pt x="2202" y="7966"/>
                  </a:cubicBezTo>
                  <a:cubicBezTo>
                    <a:pt x="2321" y="7966"/>
                    <a:pt x="2449" y="7952"/>
                    <a:pt x="2587" y="7923"/>
                  </a:cubicBezTo>
                  <a:cubicBezTo>
                    <a:pt x="3780" y="7693"/>
                    <a:pt x="4219" y="5998"/>
                    <a:pt x="4533" y="5015"/>
                  </a:cubicBezTo>
                  <a:cubicBezTo>
                    <a:pt x="4972" y="3696"/>
                    <a:pt x="5788" y="1458"/>
                    <a:pt x="5160" y="118"/>
                  </a:cubicBezTo>
                  <a:cubicBezTo>
                    <a:pt x="5130" y="37"/>
                    <a:pt x="5066" y="1"/>
                    <a:pt x="49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4" name="Google Shape;1004;p1"/>
            <p:cNvSpPr/>
            <p:nvPr/>
          </p:nvSpPr>
          <p:spPr>
            <a:xfrm flipH="1">
              <a:off x="5634988" y="3499409"/>
              <a:ext cx="339475" cy="258025"/>
            </a:xfrm>
            <a:custGeom>
              <a:rect b="b" l="l" r="r" t="t"/>
              <a:pathLst>
                <a:path extrusionOk="0" h="10321" w="13579">
                  <a:moveTo>
                    <a:pt x="5327" y="1"/>
                  </a:moveTo>
                  <a:cubicBezTo>
                    <a:pt x="4817" y="1"/>
                    <a:pt x="4321" y="188"/>
                    <a:pt x="3849" y="612"/>
                  </a:cubicBezTo>
                  <a:cubicBezTo>
                    <a:pt x="1" y="4116"/>
                    <a:pt x="11935" y="7405"/>
                    <a:pt x="13462" y="10060"/>
                  </a:cubicBezTo>
                  <a:lnTo>
                    <a:pt x="13462" y="10060"/>
                  </a:lnTo>
                  <a:cubicBezTo>
                    <a:pt x="12736" y="8455"/>
                    <a:pt x="8750" y="1"/>
                    <a:pt x="5327" y="1"/>
                  </a:cubicBezTo>
                  <a:close/>
                  <a:moveTo>
                    <a:pt x="13462" y="10060"/>
                  </a:moveTo>
                  <a:cubicBezTo>
                    <a:pt x="13538" y="10228"/>
                    <a:pt x="13578" y="10321"/>
                    <a:pt x="13578" y="10321"/>
                  </a:cubicBezTo>
                  <a:cubicBezTo>
                    <a:pt x="13552" y="10235"/>
                    <a:pt x="13512" y="10148"/>
                    <a:pt x="13462" y="1006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26150">
              <a:solidFill>
                <a:schemeClr val="accent1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05" name="Google Shape;1005;p1"/>
          <p:cNvSpPr/>
          <p:nvPr/>
        </p:nvSpPr>
        <p:spPr>
          <a:xfrm>
            <a:off x="0" y="4960750"/>
            <a:ext cx="9144000" cy="199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06" name="Google Shape;1006;p1"/>
          <p:cNvGrpSpPr/>
          <p:nvPr/>
        </p:nvGrpSpPr>
        <p:grpSpPr>
          <a:xfrm>
            <a:off x="3255210" y="4736249"/>
            <a:ext cx="2530662" cy="306900"/>
            <a:chOff x="2683750" y="4778475"/>
            <a:chExt cx="3171525" cy="306900"/>
          </a:xfrm>
        </p:grpSpPr>
        <p:sp>
          <p:nvSpPr>
            <p:cNvPr id="1007" name="Google Shape;1007;p1"/>
            <p:cNvSpPr/>
            <p:nvPr/>
          </p:nvSpPr>
          <p:spPr>
            <a:xfrm>
              <a:off x="2683750" y="4778475"/>
              <a:ext cx="185200" cy="306900"/>
            </a:xfrm>
            <a:custGeom>
              <a:rect b="b" l="l" r="r" t="t"/>
              <a:pathLst>
                <a:path extrusionOk="0" h="12276" w="7408">
                  <a:moveTo>
                    <a:pt x="4761" y="0"/>
                  </a:moveTo>
                  <a:cubicBezTo>
                    <a:pt x="4737" y="0"/>
                    <a:pt x="4712" y="1"/>
                    <a:pt x="4687" y="3"/>
                  </a:cubicBezTo>
                  <a:cubicBezTo>
                    <a:pt x="2260" y="191"/>
                    <a:pt x="0" y="8854"/>
                    <a:pt x="0" y="8854"/>
                  </a:cubicBezTo>
                  <a:cubicBezTo>
                    <a:pt x="1563" y="11420"/>
                    <a:pt x="2907" y="12276"/>
                    <a:pt x="4004" y="12276"/>
                  </a:cubicBezTo>
                  <a:cubicBezTo>
                    <a:pt x="6198" y="12276"/>
                    <a:pt x="7407" y="8854"/>
                    <a:pt x="7407" y="8854"/>
                  </a:cubicBezTo>
                  <a:cubicBezTo>
                    <a:pt x="7407" y="8854"/>
                    <a:pt x="7100" y="0"/>
                    <a:pt x="4761" y="0"/>
                  </a:cubicBezTo>
                  <a:close/>
                </a:path>
              </a:pathLst>
            </a:cu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8" name="Google Shape;1008;p1"/>
            <p:cNvSpPr/>
            <p:nvPr/>
          </p:nvSpPr>
          <p:spPr>
            <a:xfrm>
              <a:off x="2833875" y="4778475"/>
              <a:ext cx="127125" cy="302300"/>
            </a:xfrm>
            <a:custGeom>
              <a:rect b="b" l="l" r="r" t="t"/>
              <a:pathLst>
                <a:path extrusionOk="0" h="12092" w="5085">
                  <a:moveTo>
                    <a:pt x="2522" y="0"/>
                  </a:moveTo>
                  <a:cubicBezTo>
                    <a:pt x="2498" y="0"/>
                    <a:pt x="2473" y="1"/>
                    <a:pt x="2449" y="3"/>
                  </a:cubicBezTo>
                  <a:cubicBezTo>
                    <a:pt x="21" y="191"/>
                    <a:pt x="1" y="8540"/>
                    <a:pt x="1" y="8540"/>
                  </a:cubicBezTo>
                  <a:cubicBezTo>
                    <a:pt x="832" y="11213"/>
                    <a:pt x="1690" y="12092"/>
                    <a:pt x="2460" y="12092"/>
                  </a:cubicBezTo>
                  <a:cubicBezTo>
                    <a:pt x="3936" y="12092"/>
                    <a:pt x="5085" y="8854"/>
                    <a:pt x="5085" y="8854"/>
                  </a:cubicBezTo>
                  <a:cubicBezTo>
                    <a:pt x="5085" y="8854"/>
                    <a:pt x="4860" y="0"/>
                    <a:pt x="2522" y="0"/>
                  </a:cubicBezTo>
                  <a:close/>
                </a:path>
              </a:pathLst>
            </a:cu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9" name="Google Shape;1009;p1"/>
            <p:cNvSpPr/>
            <p:nvPr/>
          </p:nvSpPr>
          <p:spPr>
            <a:xfrm>
              <a:off x="2911300" y="4788925"/>
              <a:ext cx="151200" cy="285650"/>
            </a:xfrm>
            <a:custGeom>
              <a:rect b="b" l="l" r="r" t="t"/>
              <a:pathLst>
                <a:path extrusionOk="0" h="11426" w="6048">
                  <a:moveTo>
                    <a:pt x="2479" y="1"/>
                  </a:moveTo>
                  <a:cubicBezTo>
                    <a:pt x="2455" y="1"/>
                    <a:pt x="2431" y="2"/>
                    <a:pt x="2406" y="3"/>
                  </a:cubicBezTo>
                  <a:cubicBezTo>
                    <a:pt x="0" y="192"/>
                    <a:pt x="1005" y="7871"/>
                    <a:pt x="1005" y="7871"/>
                  </a:cubicBezTo>
                  <a:cubicBezTo>
                    <a:pt x="1838" y="10547"/>
                    <a:pt x="2698" y="11426"/>
                    <a:pt x="3467" y="11426"/>
                  </a:cubicBezTo>
                  <a:cubicBezTo>
                    <a:pt x="4262" y="11426"/>
                    <a:pt x="4962" y="10489"/>
                    <a:pt x="5440" y="9628"/>
                  </a:cubicBezTo>
                  <a:cubicBezTo>
                    <a:pt x="5922" y="8791"/>
                    <a:pt x="6047" y="7745"/>
                    <a:pt x="5838" y="6783"/>
                  </a:cubicBezTo>
                  <a:cubicBezTo>
                    <a:pt x="5384" y="4430"/>
                    <a:pt x="4217" y="1"/>
                    <a:pt x="2479" y="1"/>
                  </a:cubicBezTo>
                  <a:close/>
                </a:path>
              </a:pathLst>
            </a:cu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0" name="Google Shape;1010;p1"/>
            <p:cNvSpPr/>
            <p:nvPr/>
          </p:nvSpPr>
          <p:spPr>
            <a:xfrm>
              <a:off x="5477050" y="4778475"/>
              <a:ext cx="185200" cy="306900"/>
            </a:xfrm>
            <a:custGeom>
              <a:rect b="b" l="l" r="r" t="t"/>
              <a:pathLst>
                <a:path extrusionOk="0" h="12276" w="7408">
                  <a:moveTo>
                    <a:pt x="4762" y="0"/>
                  </a:moveTo>
                  <a:cubicBezTo>
                    <a:pt x="4737" y="0"/>
                    <a:pt x="4712" y="1"/>
                    <a:pt x="4687" y="3"/>
                  </a:cubicBezTo>
                  <a:cubicBezTo>
                    <a:pt x="2260" y="191"/>
                    <a:pt x="1" y="8854"/>
                    <a:pt x="1" y="8854"/>
                  </a:cubicBezTo>
                  <a:cubicBezTo>
                    <a:pt x="1563" y="11420"/>
                    <a:pt x="2907" y="12276"/>
                    <a:pt x="4004" y="12276"/>
                  </a:cubicBezTo>
                  <a:cubicBezTo>
                    <a:pt x="6199" y="12276"/>
                    <a:pt x="7408" y="8854"/>
                    <a:pt x="7408" y="8854"/>
                  </a:cubicBezTo>
                  <a:cubicBezTo>
                    <a:pt x="7408" y="8854"/>
                    <a:pt x="7121" y="0"/>
                    <a:pt x="4762" y="0"/>
                  </a:cubicBezTo>
                  <a:close/>
                </a:path>
              </a:pathLst>
            </a:cu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1" name="Google Shape;1011;p1"/>
            <p:cNvSpPr/>
            <p:nvPr/>
          </p:nvSpPr>
          <p:spPr>
            <a:xfrm>
              <a:off x="5626650" y="4778475"/>
              <a:ext cx="127675" cy="302300"/>
            </a:xfrm>
            <a:custGeom>
              <a:rect b="b" l="l" r="r" t="t"/>
              <a:pathLst>
                <a:path extrusionOk="0" h="12092" w="5107">
                  <a:moveTo>
                    <a:pt x="2543" y="0"/>
                  </a:moveTo>
                  <a:cubicBezTo>
                    <a:pt x="2519" y="0"/>
                    <a:pt x="2495" y="1"/>
                    <a:pt x="2470" y="3"/>
                  </a:cubicBezTo>
                  <a:cubicBezTo>
                    <a:pt x="43" y="191"/>
                    <a:pt x="1" y="8540"/>
                    <a:pt x="1" y="8540"/>
                  </a:cubicBezTo>
                  <a:cubicBezTo>
                    <a:pt x="839" y="11213"/>
                    <a:pt x="1702" y="12092"/>
                    <a:pt x="2475" y="12092"/>
                  </a:cubicBezTo>
                  <a:cubicBezTo>
                    <a:pt x="3957" y="12092"/>
                    <a:pt x="5106" y="8854"/>
                    <a:pt x="5106" y="8854"/>
                  </a:cubicBezTo>
                  <a:cubicBezTo>
                    <a:pt x="5106" y="8854"/>
                    <a:pt x="4881" y="0"/>
                    <a:pt x="2543" y="0"/>
                  </a:cubicBezTo>
                  <a:close/>
                </a:path>
              </a:pathLst>
            </a:cu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2" name="Google Shape;1012;p1"/>
            <p:cNvSpPr/>
            <p:nvPr/>
          </p:nvSpPr>
          <p:spPr>
            <a:xfrm>
              <a:off x="5704075" y="4788925"/>
              <a:ext cx="151200" cy="285650"/>
            </a:xfrm>
            <a:custGeom>
              <a:rect b="b" l="l" r="r" t="t"/>
              <a:pathLst>
                <a:path extrusionOk="0" h="11426" w="6048">
                  <a:moveTo>
                    <a:pt x="2479" y="1"/>
                  </a:moveTo>
                  <a:cubicBezTo>
                    <a:pt x="2455" y="1"/>
                    <a:pt x="2431" y="2"/>
                    <a:pt x="2407" y="3"/>
                  </a:cubicBezTo>
                  <a:cubicBezTo>
                    <a:pt x="0" y="192"/>
                    <a:pt x="1005" y="7871"/>
                    <a:pt x="1005" y="7871"/>
                  </a:cubicBezTo>
                  <a:cubicBezTo>
                    <a:pt x="1849" y="10547"/>
                    <a:pt x="2713" y="11426"/>
                    <a:pt x="3483" y="11426"/>
                  </a:cubicBezTo>
                  <a:cubicBezTo>
                    <a:pt x="4278" y="11426"/>
                    <a:pt x="4973" y="10489"/>
                    <a:pt x="5441" y="9628"/>
                  </a:cubicBezTo>
                  <a:cubicBezTo>
                    <a:pt x="5901" y="8791"/>
                    <a:pt x="6047" y="7745"/>
                    <a:pt x="5838" y="6783"/>
                  </a:cubicBezTo>
                  <a:cubicBezTo>
                    <a:pt x="5363" y="4430"/>
                    <a:pt x="4217" y="1"/>
                    <a:pt x="2479" y="1"/>
                  </a:cubicBezTo>
                  <a:close/>
                </a:path>
              </a:pathLst>
            </a:cu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13" name="Google Shape;1013;p1"/>
          <p:cNvGrpSpPr/>
          <p:nvPr/>
        </p:nvGrpSpPr>
        <p:grpSpPr>
          <a:xfrm>
            <a:off x="7527746" y="1977185"/>
            <a:ext cx="924230" cy="1189141"/>
            <a:chOff x="7838946" y="2070735"/>
            <a:chExt cx="924230" cy="1189141"/>
          </a:xfrm>
        </p:grpSpPr>
        <p:sp>
          <p:nvSpPr>
            <p:cNvPr id="1014" name="Google Shape;1014;p1"/>
            <p:cNvSpPr/>
            <p:nvPr/>
          </p:nvSpPr>
          <p:spPr>
            <a:xfrm>
              <a:off x="8014241" y="2070735"/>
              <a:ext cx="748935" cy="1160553"/>
            </a:xfrm>
            <a:custGeom>
              <a:rect b="b" l="l" r="r" t="t"/>
              <a:pathLst>
                <a:path extrusionOk="0" h="36222" w="23375">
                  <a:moveTo>
                    <a:pt x="11703" y="0"/>
                  </a:moveTo>
                  <a:cubicBezTo>
                    <a:pt x="11703" y="0"/>
                    <a:pt x="10456" y="2098"/>
                    <a:pt x="8481" y="3374"/>
                  </a:cubicBezTo>
                  <a:cubicBezTo>
                    <a:pt x="6505" y="4681"/>
                    <a:pt x="6049" y="5289"/>
                    <a:pt x="6201" y="6110"/>
                  </a:cubicBezTo>
                  <a:cubicBezTo>
                    <a:pt x="6291" y="6612"/>
                    <a:pt x="6993" y="7018"/>
                    <a:pt x="8041" y="7018"/>
                  </a:cubicBezTo>
                  <a:cubicBezTo>
                    <a:pt x="8770" y="7018"/>
                    <a:pt x="9666" y="6821"/>
                    <a:pt x="10639" y="6323"/>
                  </a:cubicBezTo>
                  <a:lnTo>
                    <a:pt x="10639" y="6323"/>
                  </a:lnTo>
                  <a:cubicBezTo>
                    <a:pt x="10639" y="6323"/>
                    <a:pt x="8997" y="8511"/>
                    <a:pt x="7052" y="9848"/>
                  </a:cubicBezTo>
                  <a:cubicBezTo>
                    <a:pt x="5137" y="11186"/>
                    <a:pt x="2949" y="12736"/>
                    <a:pt x="3709" y="14408"/>
                  </a:cubicBezTo>
                  <a:cubicBezTo>
                    <a:pt x="4211" y="15481"/>
                    <a:pt x="5127" y="15935"/>
                    <a:pt x="6230" y="15935"/>
                  </a:cubicBezTo>
                  <a:cubicBezTo>
                    <a:pt x="7595" y="15935"/>
                    <a:pt x="9248" y="15240"/>
                    <a:pt x="10760" y="14165"/>
                  </a:cubicBezTo>
                  <a:lnTo>
                    <a:pt x="10760" y="14165"/>
                  </a:lnTo>
                  <a:cubicBezTo>
                    <a:pt x="10760" y="14165"/>
                    <a:pt x="8177" y="17417"/>
                    <a:pt x="5532" y="19149"/>
                  </a:cubicBezTo>
                  <a:cubicBezTo>
                    <a:pt x="2918" y="20912"/>
                    <a:pt x="2189" y="21733"/>
                    <a:pt x="2797" y="23496"/>
                  </a:cubicBezTo>
                  <a:cubicBezTo>
                    <a:pt x="3137" y="24517"/>
                    <a:pt x="4502" y="25243"/>
                    <a:pt x="6158" y="25243"/>
                  </a:cubicBezTo>
                  <a:cubicBezTo>
                    <a:pt x="7310" y="25243"/>
                    <a:pt x="8603" y="24891"/>
                    <a:pt x="9788" y="24043"/>
                  </a:cubicBezTo>
                  <a:lnTo>
                    <a:pt x="9788" y="24043"/>
                  </a:lnTo>
                  <a:cubicBezTo>
                    <a:pt x="9787" y="24044"/>
                    <a:pt x="6140" y="27964"/>
                    <a:pt x="3161" y="29758"/>
                  </a:cubicBezTo>
                  <a:cubicBezTo>
                    <a:pt x="61" y="31551"/>
                    <a:pt x="0" y="35441"/>
                    <a:pt x="3800" y="36141"/>
                  </a:cubicBezTo>
                  <a:cubicBezTo>
                    <a:pt x="4116" y="36196"/>
                    <a:pt x="4453" y="36222"/>
                    <a:pt x="4804" y="36222"/>
                  </a:cubicBezTo>
                  <a:cubicBezTo>
                    <a:pt x="7525" y="36222"/>
                    <a:pt x="11056" y="34670"/>
                    <a:pt x="11703" y="33405"/>
                  </a:cubicBezTo>
                  <a:cubicBezTo>
                    <a:pt x="12349" y="34670"/>
                    <a:pt x="15833" y="36222"/>
                    <a:pt x="18564" y="36222"/>
                  </a:cubicBezTo>
                  <a:cubicBezTo>
                    <a:pt x="18916" y="36222"/>
                    <a:pt x="19256" y="36196"/>
                    <a:pt x="19575" y="36141"/>
                  </a:cubicBezTo>
                  <a:cubicBezTo>
                    <a:pt x="23375" y="35441"/>
                    <a:pt x="23314" y="31581"/>
                    <a:pt x="20213" y="29758"/>
                  </a:cubicBezTo>
                  <a:cubicBezTo>
                    <a:pt x="17204" y="27995"/>
                    <a:pt x="13588" y="24044"/>
                    <a:pt x="13587" y="24043"/>
                  </a:cubicBezTo>
                  <a:lnTo>
                    <a:pt x="13587" y="24043"/>
                  </a:lnTo>
                  <a:cubicBezTo>
                    <a:pt x="14760" y="24891"/>
                    <a:pt x="16045" y="25243"/>
                    <a:pt x="17195" y="25243"/>
                  </a:cubicBezTo>
                  <a:cubicBezTo>
                    <a:pt x="18847" y="25243"/>
                    <a:pt x="20220" y="24517"/>
                    <a:pt x="20578" y="23496"/>
                  </a:cubicBezTo>
                  <a:cubicBezTo>
                    <a:pt x="21156" y="21733"/>
                    <a:pt x="20487" y="20912"/>
                    <a:pt x="17843" y="19149"/>
                  </a:cubicBezTo>
                  <a:cubicBezTo>
                    <a:pt x="15229" y="17417"/>
                    <a:pt x="12645" y="14165"/>
                    <a:pt x="12645" y="14165"/>
                  </a:cubicBezTo>
                  <a:lnTo>
                    <a:pt x="12645" y="14165"/>
                  </a:lnTo>
                  <a:cubicBezTo>
                    <a:pt x="14158" y="15240"/>
                    <a:pt x="15810" y="15935"/>
                    <a:pt x="17170" y="15935"/>
                  </a:cubicBezTo>
                  <a:cubicBezTo>
                    <a:pt x="18269" y="15935"/>
                    <a:pt x="19177" y="15481"/>
                    <a:pt x="19666" y="14408"/>
                  </a:cubicBezTo>
                  <a:cubicBezTo>
                    <a:pt x="20426" y="12706"/>
                    <a:pt x="18298" y="11186"/>
                    <a:pt x="16323" y="9848"/>
                  </a:cubicBezTo>
                  <a:cubicBezTo>
                    <a:pt x="14408" y="8511"/>
                    <a:pt x="12767" y="6323"/>
                    <a:pt x="12766" y="6323"/>
                  </a:cubicBezTo>
                  <a:lnTo>
                    <a:pt x="12766" y="6323"/>
                  </a:lnTo>
                  <a:cubicBezTo>
                    <a:pt x="13736" y="6826"/>
                    <a:pt x="14638" y="7027"/>
                    <a:pt x="15373" y="7027"/>
                  </a:cubicBezTo>
                  <a:cubicBezTo>
                    <a:pt x="16411" y="7027"/>
                    <a:pt x="17115" y="6626"/>
                    <a:pt x="17204" y="6110"/>
                  </a:cubicBezTo>
                  <a:cubicBezTo>
                    <a:pt x="17356" y="5289"/>
                    <a:pt x="16900" y="4681"/>
                    <a:pt x="14925" y="3374"/>
                  </a:cubicBezTo>
                  <a:cubicBezTo>
                    <a:pt x="12949" y="2098"/>
                    <a:pt x="11703" y="0"/>
                    <a:pt x="117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5" name="Google Shape;1015;p1"/>
            <p:cNvSpPr/>
            <p:nvPr/>
          </p:nvSpPr>
          <p:spPr>
            <a:xfrm>
              <a:off x="8089216" y="2070735"/>
              <a:ext cx="597033" cy="1138509"/>
            </a:xfrm>
            <a:custGeom>
              <a:rect b="b" l="l" r="r" t="t"/>
              <a:pathLst>
                <a:path extrusionOk="0" h="35534" w="18634">
                  <a:moveTo>
                    <a:pt x="9332" y="0"/>
                  </a:moveTo>
                  <a:cubicBezTo>
                    <a:pt x="9332" y="0"/>
                    <a:pt x="8329" y="2067"/>
                    <a:pt x="6779" y="3313"/>
                  </a:cubicBezTo>
                  <a:cubicBezTo>
                    <a:pt x="5229" y="4560"/>
                    <a:pt x="4834" y="5167"/>
                    <a:pt x="4955" y="6019"/>
                  </a:cubicBezTo>
                  <a:cubicBezTo>
                    <a:pt x="5026" y="6499"/>
                    <a:pt x="5587" y="6886"/>
                    <a:pt x="6413" y="6886"/>
                  </a:cubicBezTo>
                  <a:cubicBezTo>
                    <a:pt x="6997" y="6886"/>
                    <a:pt x="7713" y="6692"/>
                    <a:pt x="8481" y="6201"/>
                  </a:cubicBezTo>
                  <a:lnTo>
                    <a:pt x="8481" y="6201"/>
                  </a:lnTo>
                  <a:cubicBezTo>
                    <a:pt x="8481" y="6201"/>
                    <a:pt x="7204" y="8359"/>
                    <a:pt x="5624" y="9666"/>
                  </a:cubicBezTo>
                  <a:cubicBezTo>
                    <a:pt x="4074" y="10943"/>
                    <a:pt x="2372" y="12462"/>
                    <a:pt x="2980" y="14134"/>
                  </a:cubicBezTo>
                  <a:cubicBezTo>
                    <a:pt x="3360" y="15195"/>
                    <a:pt x="4083" y="15642"/>
                    <a:pt x="4960" y="15642"/>
                  </a:cubicBezTo>
                  <a:cubicBezTo>
                    <a:pt x="6043" y="15642"/>
                    <a:pt x="7363" y="14962"/>
                    <a:pt x="8572" y="13921"/>
                  </a:cubicBezTo>
                  <a:lnTo>
                    <a:pt x="8572" y="13921"/>
                  </a:lnTo>
                  <a:cubicBezTo>
                    <a:pt x="8572" y="13922"/>
                    <a:pt x="6505" y="17052"/>
                    <a:pt x="4408" y="18785"/>
                  </a:cubicBezTo>
                  <a:cubicBezTo>
                    <a:pt x="2341" y="20487"/>
                    <a:pt x="1764" y="21277"/>
                    <a:pt x="2250" y="23040"/>
                  </a:cubicBezTo>
                  <a:cubicBezTo>
                    <a:pt x="2536" y="24060"/>
                    <a:pt x="3623" y="24774"/>
                    <a:pt x="4933" y="24774"/>
                  </a:cubicBezTo>
                  <a:cubicBezTo>
                    <a:pt x="5849" y="24774"/>
                    <a:pt x="6874" y="24425"/>
                    <a:pt x="7812" y="23587"/>
                  </a:cubicBezTo>
                  <a:lnTo>
                    <a:pt x="7812" y="23587"/>
                  </a:lnTo>
                  <a:cubicBezTo>
                    <a:pt x="7812" y="23588"/>
                    <a:pt x="4925" y="27478"/>
                    <a:pt x="2524" y="29180"/>
                  </a:cubicBezTo>
                  <a:cubicBezTo>
                    <a:pt x="62" y="30973"/>
                    <a:pt x="1" y="34773"/>
                    <a:pt x="3010" y="35441"/>
                  </a:cubicBezTo>
                  <a:cubicBezTo>
                    <a:pt x="3281" y="35505"/>
                    <a:pt x="3570" y="35534"/>
                    <a:pt x="3871" y="35534"/>
                  </a:cubicBezTo>
                  <a:cubicBezTo>
                    <a:pt x="6038" y="35534"/>
                    <a:pt x="8791" y="34025"/>
                    <a:pt x="9271" y="32797"/>
                  </a:cubicBezTo>
                  <a:cubicBezTo>
                    <a:pt x="9778" y="34025"/>
                    <a:pt x="12512" y="35534"/>
                    <a:pt x="14694" y="35534"/>
                  </a:cubicBezTo>
                  <a:cubicBezTo>
                    <a:pt x="14997" y="35534"/>
                    <a:pt x="15289" y="35505"/>
                    <a:pt x="15563" y="35441"/>
                  </a:cubicBezTo>
                  <a:cubicBezTo>
                    <a:pt x="18633" y="34803"/>
                    <a:pt x="18603" y="30973"/>
                    <a:pt x="16110" y="29180"/>
                  </a:cubicBezTo>
                  <a:cubicBezTo>
                    <a:pt x="13740" y="27478"/>
                    <a:pt x="10852" y="23588"/>
                    <a:pt x="10852" y="23587"/>
                  </a:cubicBezTo>
                  <a:lnTo>
                    <a:pt x="10852" y="23587"/>
                  </a:lnTo>
                  <a:cubicBezTo>
                    <a:pt x="11785" y="24420"/>
                    <a:pt x="12804" y="24765"/>
                    <a:pt x="13714" y="24765"/>
                  </a:cubicBezTo>
                  <a:cubicBezTo>
                    <a:pt x="15028" y="24765"/>
                    <a:pt x="16115" y="24046"/>
                    <a:pt x="16384" y="23040"/>
                  </a:cubicBezTo>
                  <a:cubicBezTo>
                    <a:pt x="16840" y="21308"/>
                    <a:pt x="16323" y="20517"/>
                    <a:pt x="14226" y="18785"/>
                  </a:cubicBezTo>
                  <a:cubicBezTo>
                    <a:pt x="12129" y="17052"/>
                    <a:pt x="10092" y="13922"/>
                    <a:pt x="10092" y="13921"/>
                  </a:cubicBezTo>
                  <a:lnTo>
                    <a:pt x="10092" y="13921"/>
                  </a:lnTo>
                  <a:cubicBezTo>
                    <a:pt x="11284" y="14962"/>
                    <a:pt x="12597" y="15642"/>
                    <a:pt x="13676" y="15642"/>
                  </a:cubicBezTo>
                  <a:cubicBezTo>
                    <a:pt x="14551" y="15642"/>
                    <a:pt x="15274" y="15195"/>
                    <a:pt x="15655" y="14134"/>
                  </a:cubicBezTo>
                  <a:cubicBezTo>
                    <a:pt x="16262" y="12462"/>
                    <a:pt x="14560" y="10943"/>
                    <a:pt x="13010" y="9666"/>
                  </a:cubicBezTo>
                  <a:cubicBezTo>
                    <a:pt x="11460" y="8359"/>
                    <a:pt x="10153" y="6201"/>
                    <a:pt x="10153" y="6201"/>
                  </a:cubicBezTo>
                  <a:lnTo>
                    <a:pt x="10153" y="6201"/>
                  </a:lnTo>
                  <a:cubicBezTo>
                    <a:pt x="10918" y="6703"/>
                    <a:pt x="11636" y="6899"/>
                    <a:pt x="12223" y="6899"/>
                  </a:cubicBezTo>
                  <a:cubicBezTo>
                    <a:pt x="13058" y="6899"/>
                    <a:pt x="13625" y="6501"/>
                    <a:pt x="13679" y="6019"/>
                  </a:cubicBezTo>
                  <a:cubicBezTo>
                    <a:pt x="13800" y="5167"/>
                    <a:pt x="13436" y="4560"/>
                    <a:pt x="11855" y="3313"/>
                  </a:cubicBezTo>
                  <a:cubicBezTo>
                    <a:pt x="10305" y="2067"/>
                    <a:pt x="9332" y="0"/>
                    <a:pt x="93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6" name="Google Shape;1016;p1"/>
            <p:cNvSpPr/>
            <p:nvPr/>
          </p:nvSpPr>
          <p:spPr>
            <a:xfrm>
              <a:off x="8359961" y="2123314"/>
              <a:ext cx="58473" cy="1136555"/>
            </a:xfrm>
            <a:custGeom>
              <a:rect b="b" l="l" r="r" t="t"/>
              <a:pathLst>
                <a:path extrusionOk="0" h="35473" w="1825">
                  <a:moveTo>
                    <a:pt x="913" y="1"/>
                  </a:moveTo>
                  <a:lnTo>
                    <a:pt x="1" y="35472"/>
                  </a:lnTo>
                  <a:lnTo>
                    <a:pt x="1824" y="35472"/>
                  </a:lnTo>
                  <a:lnTo>
                    <a:pt x="91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7" name="Google Shape;1017;p1"/>
            <p:cNvSpPr/>
            <p:nvPr/>
          </p:nvSpPr>
          <p:spPr>
            <a:xfrm>
              <a:off x="8260635" y="2161315"/>
              <a:ext cx="259075" cy="90577"/>
            </a:xfrm>
            <a:custGeom>
              <a:rect b="b" l="l" r="r" t="t"/>
              <a:pathLst>
                <a:path extrusionOk="0" h="2827" w="8086">
                  <a:moveTo>
                    <a:pt x="4043" y="0"/>
                  </a:moveTo>
                  <a:lnTo>
                    <a:pt x="3891" y="182"/>
                  </a:lnTo>
                  <a:cubicBezTo>
                    <a:pt x="2949" y="1459"/>
                    <a:pt x="1490" y="2280"/>
                    <a:pt x="0" y="2827"/>
                  </a:cubicBezTo>
                  <a:cubicBezTo>
                    <a:pt x="426" y="2796"/>
                    <a:pt x="821" y="2644"/>
                    <a:pt x="1186" y="2523"/>
                  </a:cubicBezTo>
                  <a:cubicBezTo>
                    <a:pt x="2294" y="2154"/>
                    <a:pt x="3322" y="1519"/>
                    <a:pt x="4047" y="594"/>
                  </a:cubicBezTo>
                  <a:lnTo>
                    <a:pt x="4047" y="594"/>
                  </a:lnTo>
                  <a:cubicBezTo>
                    <a:pt x="5054" y="1811"/>
                    <a:pt x="6556" y="2538"/>
                    <a:pt x="8086" y="2827"/>
                  </a:cubicBezTo>
                  <a:cubicBezTo>
                    <a:pt x="6505" y="2219"/>
                    <a:pt x="4985" y="1368"/>
                    <a:pt x="40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8" name="Google Shape;1018;p1"/>
            <p:cNvSpPr/>
            <p:nvPr/>
          </p:nvSpPr>
          <p:spPr>
            <a:xfrm>
              <a:off x="8215842" y="2369708"/>
              <a:ext cx="348659" cy="121784"/>
            </a:xfrm>
            <a:custGeom>
              <a:rect b="b" l="l" r="r" t="t"/>
              <a:pathLst>
                <a:path extrusionOk="0" h="3801" w="10882">
                  <a:moveTo>
                    <a:pt x="5441" y="1"/>
                  </a:moveTo>
                  <a:cubicBezTo>
                    <a:pt x="5107" y="548"/>
                    <a:pt x="4681" y="1004"/>
                    <a:pt x="4225" y="1429"/>
                  </a:cubicBezTo>
                  <a:cubicBezTo>
                    <a:pt x="3009" y="2524"/>
                    <a:pt x="1520" y="3283"/>
                    <a:pt x="0" y="3800"/>
                  </a:cubicBezTo>
                  <a:cubicBezTo>
                    <a:pt x="578" y="3709"/>
                    <a:pt x="1064" y="3557"/>
                    <a:pt x="1611" y="3375"/>
                  </a:cubicBezTo>
                  <a:cubicBezTo>
                    <a:pt x="3086" y="2767"/>
                    <a:pt x="4451" y="1940"/>
                    <a:pt x="5444" y="657"/>
                  </a:cubicBezTo>
                  <a:lnTo>
                    <a:pt x="5444" y="657"/>
                  </a:lnTo>
                  <a:cubicBezTo>
                    <a:pt x="6785" y="2334"/>
                    <a:pt x="8805" y="3391"/>
                    <a:pt x="10882" y="3800"/>
                  </a:cubicBezTo>
                  <a:cubicBezTo>
                    <a:pt x="8785" y="3101"/>
                    <a:pt x="6748" y="1916"/>
                    <a:pt x="5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9" name="Google Shape;1019;p1"/>
            <p:cNvSpPr/>
            <p:nvPr/>
          </p:nvSpPr>
          <p:spPr>
            <a:xfrm>
              <a:off x="8174926" y="2659934"/>
              <a:ext cx="432444" cy="144180"/>
            </a:xfrm>
            <a:custGeom>
              <a:rect b="b" l="l" r="r" t="t"/>
              <a:pathLst>
                <a:path extrusionOk="0" h="4500" w="13497">
                  <a:moveTo>
                    <a:pt x="6384" y="1"/>
                  </a:moveTo>
                  <a:cubicBezTo>
                    <a:pt x="6420" y="54"/>
                    <a:pt x="6457" y="107"/>
                    <a:pt x="6494" y="159"/>
                  </a:cubicBezTo>
                  <a:lnTo>
                    <a:pt x="6494" y="159"/>
                  </a:lnTo>
                  <a:cubicBezTo>
                    <a:pt x="4883" y="2320"/>
                    <a:pt x="2456" y="3661"/>
                    <a:pt x="1" y="4499"/>
                  </a:cubicBezTo>
                  <a:cubicBezTo>
                    <a:pt x="669" y="4378"/>
                    <a:pt x="1308" y="4134"/>
                    <a:pt x="1976" y="3922"/>
                  </a:cubicBezTo>
                  <a:cubicBezTo>
                    <a:pt x="3844" y="3192"/>
                    <a:pt x="5543" y="2070"/>
                    <a:pt x="6752" y="502"/>
                  </a:cubicBezTo>
                  <a:lnTo>
                    <a:pt x="6752" y="502"/>
                  </a:lnTo>
                  <a:cubicBezTo>
                    <a:pt x="8409" y="2607"/>
                    <a:pt x="10900" y="3907"/>
                    <a:pt x="13496" y="4499"/>
                  </a:cubicBezTo>
                  <a:cubicBezTo>
                    <a:pt x="10999" y="3667"/>
                    <a:pt x="8590" y="2340"/>
                    <a:pt x="6978" y="207"/>
                  </a:cubicBezTo>
                  <a:lnTo>
                    <a:pt x="6978" y="207"/>
                  </a:lnTo>
                  <a:lnTo>
                    <a:pt x="71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0" name="Google Shape;1020;p1"/>
            <p:cNvSpPr/>
            <p:nvPr/>
          </p:nvSpPr>
          <p:spPr>
            <a:xfrm>
              <a:off x="8152529" y="2962815"/>
              <a:ext cx="475281" cy="160713"/>
            </a:xfrm>
            <a:custGeom>
              <a:rect b="b" l="l" r="r" t="t"/>
              <a:pathLst>
                <a:path extrusionOk="0" h="5016" w="14834">
                  <a:moveTo>
                    <a:pt x="7387" y="1"/>
                  </a:moveTo>
                  <a:lnTo>
                    <a:pt x="7235" y="213"/>
                  </a:lnTo>
                  <a:cubicBezTo>
                    <a:pt x="5532" y="2584"/>
                    <a:pt x="2797" y="4104"/>
                    <a:pt x="0" y="5016"/>
                  </a:cubicBezTo>
                  <a:cubicBezTo>
                    <a:pt x="2867" y="4395"/>
                    <a:pt x="5620" y="2941"/>
                    <a:pt x="7418" y="625"/>
                  </a:cubicBezTo>
                  <a:lnTo>
                    <a:pt x="7418" y="625"/>
                  </a:lnTo>
                  <a:cubicBezTo>
                    <a:pt x="9245" y="2941"/>
                    <a:pt x="11996" y="4395"/>
                    <a:pt x="14834" y="5016"/>
                  </a:cubicBezTo>
                  <a:cubicBezTo>
                    <a:pt x="12068" y="4104"/>
                    <a:pt x="9332" y="2584"/>
                    <a:pt x="7539" y="213"/>
                  </a:cubicBezTo>
                  <a:lnTo>
                    <a:pt x="738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1" name="Google Shape;1021;p1"/>
            <p:cNvSpPr/>
            <p:nvPr/>
          </p:nvSpPr>
          <p:spPr>
            <a:xfrm>
              <a:off x="7838946" y="2349266"/>
              <a:ext cx="571690" cy="890135"/>
            </a:xfrm>
            <a:custGeom>
              <a:rect b="b" l="l" r="r" t="t"/>
              <a:pathLst>
                <a:path extrusionOk="0" h="27782" w="17843">
                  <a:moveTo>
                    <a:pt x="8936" y="0"/>
                  </a:moveTo>
                  <a:cubicBezTo>
                    <a:pt x="8936" y="0"/>
                    <a:pt x="7964" y="1611"/>
                    <a:pt x="6444" y="2584"/>
                  </a:cubicBezTo>
                  <a:cubicBezTo>
                    <a:pt x="4924" y="3587"/>
                    <a:pt x="4590" y="4043"/>
                    <a:pt x="4711" y="4681"/>
                  </a:cubicBezTo>
                  <a:cubicBezTo>
                    <a:pt x="4765" y="5056"/>
                    <a:pt x="5301" y="5358"/>
                    <a:pt x="6104" y="5358"/>
                  </a:cubicBezTo>
                  <a:cubicBezTo>
                    <a:pt x="6668" y="5358"/>
                    <a:pt x="7364" y="5209"/>
                    <a:pt x="8116" y="4833"/>
                  </a:cubicBezTo>
                  <a:lnTo>
                    <a:pt x="8116" y="4833"/>
                  </a:lnTo>
                  <a:cubicBezTo>
                    <a:pt x="8116" y="4833"/>
                    <a:pt x="6869" y="6505"/>
                    <a:pt x="5380" y="7538"/>
                  </a:cubicBezTo>
                  <a:cubicBezTo>
                    <a:pt x="3891" y="8572"/>
                    <a:pt x="2219" y="9727"/>
                    <a:pt x="2827" y="11034"/>
                  </a:cubicBezTo>
                  <a:cubicBezTo>
                    <a:pt x="3212" y="11860"/>
                    <a:pt x="3928" y="12212"/>
                    <a:pt x="4790" y="12212"/>
                  </a:cubicBezTo>
                  <a:cubicBezTo>
                    <a:pt x="5832" y="12212"/>
                    <a:pt x="7089" y="11697"/>
                    <a:pt x="8237" y="10882"/>
                  </a:cubicBezTo>
                  <a:lnTo>
                    <a:pt x="8237" y="10882"/>
                  </a:lnTo>
                  <a:cubicBezTo>
                    <a:pt x="8237" y="10882"/>
                    <a:pt x="6261" y="13344"/>
                    <a:pt x="4255" y="14681"/>
                  </a:cubicBezTo>
                  <a:cubicBezTo>
                    <a:pt x="2219" y="16019"/>
                    <a:pt x="1702" y="16657"/>
                    <a:pt x="2158" y="17995"/>
                  </a:cubicBezTo>
                  <a:cubicBezTo>
                    <a:pt x="2430" y="18773"/>
                    <a:pt x="3500" y="19336"/>
                    <a:pt x="4777" y="19336"/>
                  </a:cubicBezTo>
                  <a:cubicBezTo>
                    <a:pt x="5643" y="19336"/>
                    <a:pt x="6605" y="19077"/>
                    <a:pt x="7477" y="18450"/>
                  </a:cubicBezTo>
                  <a:lnTo>
                    <a:pt x="7477" y="18450"/>
                  </a:lnTo>
                  <a:cubicBezTo>
                    <a:pt x="7477" y="18451"/>
                    <a:pt x="4711" y="21429"/>
                    <a:pt x="2371" y="22797"/>
                  </a:cubicBezTo>
                  <a:cubicBezTo>
                    <a:pt x="30" y="24165"/>
                    <a:pt x="0" y="27174"/>
                    <a:pt x="2888" y="27721"/>
                  </a:cubicBezTo>
                  <a:cubicBezTo>
                    <a:pt x="3127" y="27762"/>
                    <a:pt x="3382" y="27781"/>
                    <a:pt x="3647" y="27781"/>
                  </a:cubicBezTo>
                  <a:cubicBezTo>
                    <a:pt x="5733" y="27781"/>
                    <a:pt x="8420" y="26595"/>
                    <a:pt x="8906" y="25624"/>
                  </a:cubicBezTo>
                  <a:cubicBezTo>
                    <a:pt x="9418" y="26595"/>
                    <a:pt x="12085" y="27781"/>
                    <a:pt x="14166" y="27781"/>
                  </a:cubicBezTo>
                  <a:cubicBezTo>
                    <a:pt x="14430" y="27781"/>
                    <a:pt x="14685" y="27762"/>
                    <a:pt x="14924" y="27721"/>
                  </a:cubicBezTo>
                  <a:cubicBezTo>
                    <a:pt x="17842" y="27174"/>
                    <a:pt x="17782" y="24165"/>
                    <a:pt x="15411" y="22797"/>
                  </a:cubicBezTo>
                  <a:cubicBezTo>
                    <a:pt x="13101" y="21490"/>
                    <a:pt x="10365" y="18451"/>
                    <a:pt x="10365" y="18450"/>
                  </a:cubicBezTo>
                  <a:lnTo>
                    <a:pt x="10365" y="18450"/>
                  </a:lnTo>
                  <a:cubicBezTo>
                    <a:pt x="11269" y="19082"/>
                    <a:pt x="12248" y="19345"/>
                    <a:pt x="13120" y="19345"/>
                  </a:cubicBezTo>
                  <a:cubicBezTo>
                    <a:pt x="14389" y="19345"/>
                    <a:pt x="15432" y="18787"/>
                    <a:pt x="15684" y="17995"/>
                  </a:cubicBezTo>
                  <a:cubicBezTo>
                    <a:pt x="16140" y="16657"/>
                    <a:pt x="15623" y="16019"/>
                    <a:pt x="13587" y="14681"/>
                  </a:cubicBezTo>
                  <a:cubicBezTo>
                    <a:pt x="11581" y="13344"/>
                    <a:pt x="9605" y="10882"/>
                    <a:pt x="9605" y="10882"/>
                  </a:cubicBezTo>
                  <a:lnTo>
                    <a:pt x="9605" y="10882"/>
                  </a:lnTo>
                  <a:cubicBezTo>
                    <a:pt x="10756" y="11700"/>
                    <a:pt x="12018" y="12224"/>
                    <a:pt x="13062" y="12224"/>
                  </a:cubicBezTo>
                  <a:cubicBezTo>
                    <a:pt x="13920" y="12224"/>
                    <a:pt x="14632" y="11870"/>
                    <a:pt x="15016" y="11034"/>
                  </a:cubicBezTo>
                  <a:cubicBezTo>
                    <a:pt x="15623" y="9727"/>
                    <a:pt x="13952" y="8572"/>
                    <a:pt x="12462" y="7538"/>
                  </a:cubicBezTo>
                  <a:cubicBezTo>
                    <a:pt x="10973" y="6505"/>
                    <a:pt x="9727" y="4833"/>
                    <a:pt x="9727" y="4833"/>
                  </a:cubicBezTo>
                  <a:lnTo>
                    <a:pt x="9727" y="4833"/>
                  </a:lnTo>
                  <a:cubicBezTo>
                    <a:pt x="10472" y="5225"/>
                    <a:pt x="11169" y="5380"/>
                    <a:pt x="11737" y="5380"/>
                  </a:cubicBezTo>
                  <a:cubicBezTo>
                    <a:pt x="12536" y="5380"/>
                    <a:pt x="13078" y="5072"/>
                    <a:pt x="13131" y="4681"/>
                  </a:cubicBezTo>
                  <a:cubicBezTo>
                    <a:pt x="13253" y="4043"/>
                    <a:pt x="12918" y="3587"/>
                    <a:pt x="11398" y="2584"/>
                  </a:cubicBezTo>
                  <a:cubicBezTo>
                    <a:pt x="9879" y="1611"/>
                    <a:pt x="8936" y="0"/>
                    <a:pt x="89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2" name="Google Shape;1022;p1"/>
            <p:cNvSpPr/>
            <p:nvPr/>
          </p:nvSpPr>
          <p:spPr>
            <a:xfrm>
              <a:off x="7899310" y="2349266"/>
              <a:ext cx="451924" cy="871680"/>
            </a:xfrm>
            <a:custGeom>
              <a:rect b="b" l="l" r="r" t="t"/>
              <a:pathLst>
                <a:path extrusionOk="0" h="27206" w="14105">
                  <a:moveTo>
                    <a:pt x="7083" y="0"/>
                  </a:moveTo>
                  <a:cubicBezTo>
                    <a:pt x="7083" y="0"/>
                    <a:pt x="6323" y="1611"/>
                    <a:pt x="5107" y="2554"/>
                  </a:cubicBezTo>
                  <a:cubicBezTo>
                    <a:pt x="3891" y="3496"/>
                    <a:pt x="3618" y="3952"/>
                    <a:pt x="3739" y="4590"/>
                  </a:cubicBezTo>
                  <a:cubicBezTo>
                    <a:pt x="3774" y="4976"/>
                    <a:pt x="4193" y="5270"/>
                    <a:pt x="4815" y="5270"/>
                  </a:cubicBezTo>
                  <a:cubicBezTo>
                    <a:pt x="5272" y="5270"/>
                    <a:pt x="5839" y="5111"/>
                    <a:pt x="6444" y="4712"/>
                  </a:cubicBezTo>
                  <a:lnTo>
                    <a:pt x="6444" y="4712"/>
                  </a:lnTo>
                  <a:cubicBezTo>
                    <a:pt x="6444" y="4712"/>
                    <a:pt x="5441" y="6384"/>
                    <a:pt x="4256" y="7387"/>
                  </a:cubicBezTo>
                  <a:cubicBezTo>
                    <a:pt x="3071" y="8359"/>
                    <a:pt x="1764" y="9545"/>
                    <a:pt x="2250" y="10791"/>
                  </a:cubicBezTo>
                  <a:cubicBezTo>
                    <a:pt x="2551" y="11612"/>
                    <a:pt x="3111" y="11958"/>
                    <a:pt x="3787" y="11958"/>
                  </a:cubicBezTo>
                  <a:cubicBezTo>
                    <a:pt x="4614" y="11958"/>
                    <a:pt x="5616" y="11441"/>
                    <a:pt x="6536" y="10639"/>
                  </a:cubicBezTo>
                  <a:lnTo>
                    <a:pt x="6536" y="10639"/>
                  </a:lnTo>
                  <a:cubicBezTo>
                    <a:pt x="6535" y="10639"/>
                    <a:pt x="4985" y="13040"/>
                    <a:pt x="3405" y="14377"/>
                  </a:cubicBezTo>
                  <a:cubicBezTo>
                    <a:pt x="1794" y="15715"/>
                    <a:pt x="1368" y="16323"/>
                    <a:pt x="1733" y="17630"/>
                  </a:cubicBezTo>
                  <a:cubicBezTo>
                    <a:pt x="1931" y="18421"/>
                    <a:pt x="2767" y="18967"/>
                    <a:pt x="3781" y="18967"/>
                  </a:cubicBezTo>
                  <a:cubicBezTo>
                    <a:pt x="4482" y="18967"/>
                    <a:pt x="5268" y="18707"/>
                    <a:pt x="5989" y="18086"/>
                  </a:cubicBezTo>
                  <a:lnTo>
                    <a:pt x="5989" y="18086"/>
                  </a:lnTo>
                  <a:cubicBezTo>
                    <a:pt x="5988" y="18086"/>
                    <a:pt x="3769" y="21065"/>
                    <a:pt x="1915" y="22341"/>
                  </a:cubicBezTo>
                  <a:cubicBezTo>
                    <a:pt x="1" y="23709"/>
                    <a:pt x="1" y="26657"/>
                    <a:pt x="2280" y="27144"/>
                  </a:cubicBezTo>
                  <a:cubicBezTo>
                    <a:pt x="2482" y="27186"/>
                    <a:pt x="2697" y="27206"/>
                    <a:pt x="2919" y="27206"/>
                  </a:cubicBezTo>
                  <a:cubicBezTo>
                    <a:pt x="4600" y="27206"/>
                    <a:pt x="6710" y="26070"/>
                    <a:pt x="7113" y="25077"/>
                  </a:cubicBezTo>
                  <a:cubicBezTo>
                    <a:pt x="7520" y="26027"/>
                    <a:pt x="9650" y="27196"/>
                    <a:pt x="11335" y="27196"/>
                  </a:cubicBezTo>
                  <a:cubicBezTo>
                    <a:pt x="11536" y="27196"/>
                    <a:pt x="11731" y="27179"/>
                    <a:pt x="11916" y="27144"/>
                  </a:cubicBezTo>
                  <a:cubicBezTo>
                    <a:pt x="14104" y="26657"/>
                    <a:pt x="14074" y="23709"/>
                    <a:pt x="12220" y="22341"/>
                  </a:cubicBezTo>
                  <a:cubicBezTo>
                    <a:pt x="10396" y="21034"/>
                    <a:pt x="8177" y="18086"/>
                    <a:pt x="8177" y="18086"/>
                  </a:cubicBezTo>
                  <a:lnTo>
                    <a:pt x="8177" y="18086"/>
                  </a:lnTo>
                  <a:cubicBezTo>
                    <a:pt x="8897" y="18707"/>
                    <a:pt x="9678" y="18967"/>
                    <a:pt x="10375" y="18967"/>
                  </a:cubicBezTo>
                  <a:cubicBezTo>
                    <a:pt x="11384" y="18967"/>
                    <a:pt x="12217" y="18421"/>
                    <a:pt x="12432" y="17630"/>
                  </a:cubicBezTo>
                  <a:cubicBezTo>
                    <a:pt x="12767" y="16323"/>
                    <a:pt x="12372" y="15715"/>
                    <a:pt x="10761" y="14377"/>
                  </a:cubicBezTo>
                  <a:cubicBezTo>
                    <a:pt x="9180" y="13040"/>
                    <a:pt x="7600" y="10639"/>
                    <a:pt x="7599" y="10639"/>
                  </a:cubicBezTo>
                  <a:lnTo>
                    <a:pt x="7599" y="10639"/>
                  </a:lnTo>
                  <a:cubicBezTo>
                    <a:pt x="8519" y="11441"/>
                    <a:pt x="9521" y="11958"/>
                    <a:pt x="10353" y="11958"/>
                  </a:cubicBezTo>
                  <a:cubicBezTo>
                    <a:pt x="11034" y="11958"/>
                    <a:pt x="11601" y="11612"/>
                    <a:pt x="11916" y="10791"/>
                  </a:cubicBezTo>
                  <a:cubicBezTo>
                    <a:pt x="12372" y="9514"/>
                    <a:pt x="11065" y="8359"/>
                    <a:pt x="9879" y="7387"/>
                  </a:cubicBezTo>
                  <a:cubicBezTo>
                    <a:pt x="8724" y="6384"/>
                    <a:pt x="7721" y="4712"/>
                    <a:pt x="7721" y="4712"/>
                  </a:cubicBezTo>
                  <a:lnTo>
                    <a:pt x="7721" y="4712"/>
                  </a:lnTo>
                  <a:cubicBezTo>
                    <a:pt x="8327" y="5091"/>
                    <a:pt x="8881" y="5239"/>
                    <a:pt x="9328" y="5239"/>
                  </a:cubicBezTo>
                  <a:cubicBezTo>
                    <a:pt x="9956" y="5239"/>
                    <a:pt x="10373" y="4945"/>
                    <a:pt x="10426" y="4590"/>
                  </a:cubicBezTo>
                  <a:cubicBezTo>
                    <a:pt x="10487" y="3952"/>
                    <a:pt x="10244" y="3496"/>
                    <a:pt x="9058" y="2554"/>
                  </a:cubicBezTo>
                  <a:cubicBezTo>
                    <a:pt x="7843" y="1611"/>
                    <a:pt x="7083" y="0"/>
                    <a:pt x="70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3" name="Google Shape;1023;p1"/>
            <p:cNvSpPr/>
            <p:nvPr/>
          </p:nvSpPr>
          <p:spPr>
            <a:xfrm>
              <a:off x="8101872" y="2391143"/>
              <a:ext cx="44856" cy="868733"/>
            </a:xfrm>
            <a:custGeom>
              <a:rect b="b" l="l" r="r" t="t"/>
              <a:pathLst>
                <a:path extrusionOk="0" h="27114" w="1400">
                  <a:moveTo>
                    <a:pt x="730" y="0"/>
                  </a:moveTo>
                  <a:lnTo>
                    <a:pt x="1" y="27113"/>
                  </a:lnTo>
                  <a:lnTo>
                    <a:pt x="1399" y="27113"/>
                  </a:lnTo>
                  <a:lnTo>
                    <a:pt x="7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4" name="Google Shape;1024;p1"/>
            <p:cNvSpPr/>
            <p:nvPr/>
          </p:nvSpPr>
          <p:spPr>
            <a:xfrm>
              <a:off x="8025904" y="2415494"/>
              <a:ext cx="197751" cy="73051"/>
            </a:xfrm>
            <a:custGeom>
              <a:rect b="b" l="l" r="r" t="t"/>
              <a:pathLst>
                <a:path extrusionOk="0" h="2280" w="6172">
                  <a:moveTo>
                    <a:pt x="3101" y="0"/>
                  </a:moveTo>
                  <a:lnTo>
                    <a:pt x="2949" y="213"/>
                  </a:lnTo>
                  <a:cubicBezTo>
                    <a:pt x="2220" y="1186"/>
                    <a:pt x="1126" y="1824"/>
                    <a:pt x="1" y="2280"/>
                  </a:cubicBezTo>
                  <a:lnTo>
                    <a:pt x="1" y="2280"/>
                  </a:lnTo>
                  <a:cubicBezTo>
                    <a:pt x="974" y="2128"/>
                    <a:pt x="1886" y="1733"/>
                    <a:pt x="2585" y="1125"/>
                  </a:cubicBezTo>
                  <a:cubicBezTo>
                    <a:pt x="2766" y="966"/>
                    <a:pt x="2930" y="791"/>
                    <a:pt x="3090" y="611"/>
                  </a:cubicBezTo>
                  <a:lnTo>
                    <a:pt x="3090" y="611"/>
                  </a:lnTo>
                  <a:cubicBezTo>
                    <a:pt x="3854" y="1561"/>
                    <a:pt x="4999" y="2108"/>
                    <a:pt x="6171" y="2280"/>
                  </a:cubicBezTo>
                  <a:cubicBezTo>
                    <a:pt x="4986" y="1794"/>
                    <a:pt x="3800" y="1095"/>
                    <a:pt x="31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5" name="Google Shape;1025;p1"/>
            <p:cNvSpPr/>
            <p:nvPr/>
          </p:nvSpPr>
          <p:spPr>
            <a:xfrm>
              <a:off x="7992806" y="2578133"/>
              <a:ext cx="265900" cy="94486"/>
            </a:xfrm>
            <a:custGeom>
              <a:rect b="b" l="l" r="r" t="t"/>
              <a:pathLst>
                <a:path extrusionOk="0" h="2949" w="8299">
                  <a:moveTo>
                    <a:pt x="4165" y="0"/>
                  </a:moveTo>
                  <a:lnTo>
                    <a:pt x="4013" y="213"/>
                  </a:lnTo>
                  <a:cubicBezTo>
                    <a:pt x="3010" y="1520"/>
                    <a:pt x="1520" y="2371"/>
                    <a:pt x="1" y="2949"/>
                  </a:cubicBezTo>
                  <a:cubicBezTo>
                    <a:pt x="426" y="2858"/>
                    <a:pt x="821" y="2736"/>
                    <a:pt x="1247" y="2584"/>
                  </a:cubicBezTo>
                  <a:cubicBezTo>
                    <a:pt x="2328" y="2157"/>
                    <a:pt x="3409" y="1544"/>
                    <a:pt x="4167" y="594"/>
                  </a:cubicBezTo>
                  <a:lnTo>
                    <a:pt x="4167" y="594"/>
                  </a:lnTo>
                  <a:cubicBezTo>
                    <a:pt x="5199" y="1872"/>
                    <a:pt x="6708" y="2631"/>
                    <a:pt x="8299" y="2949"/>
                  </a:cubicBezTo>
                  <a:cubicBezTo>
                    <a:pt x="6657" y="2341"/>
                    <a:pt x="5107" y="1429"/>
                    <a:pt x="41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6" name="Google Shape;1026;p1"/>
            <p:cNvSpPr/>
            <p:nvPr/>
          </p:nvSpPr>
          <p:spPr>
            <a:xfrm>
              <a:off x="7958714" y="2800176"/>
              <a:ext cx="332127" cy="112044"/>
            </a:xfrm>
            <a:custGeom>
              <a:rect b="b" l="l" r="r" t="t"/>
              <a:pathLst>
                <a:path extrusionOk="0" h="3497" w="10366">
                  <a:moveTo>
                    <a:pt x="4803" y="1"/>
                  </a:moveTo>
                  <a:cubicBezTo>
                    <a:pt x="4857" y="76"/>
                    <a:pt x="4911" y="151"/>
                    <a:pt x="4967" y="225"/>
                  </a:cubicBezTo>
                  <a:lnTo>
                    <a:pt x="4967" y="225"/>
                  </a:lnTo>
                  <a:cubicBezTo>
                    <a:pt x="3749" y="1778"/>
                    <a:pt x="1875" y="2812"/>
                    <a:pt x="1" y="3496"/>
                  </a:cubicBezTo>
                  <a:cubicBezTo>
                    <a:pt x="1034" y="3283"/>
                    <a:pt x="2037" y="2888"/>
                    <a:pt x="2949" y="2402"/>
                  </a:cubicBezTo>
                  <a:cubicBezTo>
                    <a:pt x="3825" y="1926"/>
                    <a:pt x="4578" y="1265"/>
                    <a:pt x="5189" y="503"/>
                  </a:cubicBezTo>
                  <a:lnTo>
                    <a:pt x="5189" y="503"/>
                  </a:lnTo>
                  <a:cubicBezTo>
                    <a:pt x="6498" y="2070"/>
                    <a:pt x="8382" y="3080"/>
                    <a:pt x="10366" y="3466"/>
                  </a:cubicBezTo>
                  <a:cubicBezTo>
                    <a:pt x="8484" y="2779"/>
                    <a:pt x="6662" y="1769"/>
                    <a:pt x="5417" y="207"/>
                  </a:cubicBezTo>
                  <a:lnTo>
                    <a:pt x="5417" y="207"/>
                  </a:lnTo>
                  <a:cubicBezTo>
                    <a:pt x="5467" y="139"/>
                    <a:pt x="5515" y="70"/>
                    <a:pt x="5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7" name="Google Shape;1027;p1"/>
            <p:cNvSpPr/>
            <p:nvPr/>
          </p:nvSpPr>
          <p:spPr>
            <a:xfrm>
              <a:off x="7945097" y="3029044"/>
              <a:ext cx="362308" cy="126622"/>
            </a:xfrm>
            <a:custGeom>
              <a:rect b="b" l="l" r="r" t="t"/>
              <a:pathLst>
                <a:path extrusionOk="0" h="3952" w="11308">
                  <a:moveTo>
                    <a:pt x="5623" y="0"/>
                  </a:moveTo>
                  <a:cubicBezTo>
                    <a:pt x="4924" y="973"/>
                    <a:pt x="4043" y="1824"/>
                    <a:pt x="3040" y="2463"/>
                  </a:cubicBezTo>
                  <a:cubicBezTo>
                    <a:pt x="2067" y="3070"/>
                    <a:pt x="1064" y="3526"/>
                    <a:pt x="0" y="3891"/>
                  </a:cubicBezTo>
                  <a:cubicBezTo>
                    <a:pt x="517" y="3830"/>
                    <a:pt x="1094" y="3648"/>
                    <a:pt x="1611" y="3466"/>
                  </a:cubicBezTo>
                  <a:cubicBezTo>
                    <a:pt x="3174" y="2887"/>
                    <a:pt x="4626" y="1950"/>
                    <a:pt x="5654" y="655"/>
                  </a:cubicBezTo>
                  <a:lnTo>
                    <a:pt x="5654" y="655"/>
                  </a:lnTo>
                  <a:cubicBezTo>
                    <a:pt x="7028" y="2395"/>
                    <a:pt x="9139" y="3512"/>
                    <a:pt x="11307" y="3952"/>
                  </a:cubicBezTo>
                  <a:cubicBezTo>
                    <a:pt x="9119" y="3192"/>
                    <a:pt x="6991" y="1976"/>
                    <a:pt x="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28" name="Google Shape;1028;p1"/>
          <p:cNvSpPr txBox="1"/>
          <p:nvPr/>
        </p:nvSpPr>
        <p:spPr>
          <a:xfrm>
            <a:off x="251970" y="4377357"/>
            <a:ext cx="304956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 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2" name="Shape 10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Google Shape;1033;p2"/>
          <p:cNvSpPr/>
          <p:nvPr/>
        </p:nvSpPr>
        <p:spPr>
          <a:xfrm>
            <a:off x="1059325" y="3398225"/>
            <a:ext cx="819190" cy="911451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4" name="Google Shape;1034;p2"/>
          <p:cNvSpPr/>
          <p:nvPr/>
        </p:nvSpPr>
        <p:spPr>
          <a:xfrm>
            <a:off x="4989787" y="1858713"/>
            <a:ext cx="763685" cy="900319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5" name="Google Shape;1035;p2"/>
          <p:cNvSpPr/>
          <p:nvPr/>
        </p:nvSpPr>
        <p:spPr>
          <a:xfrm>
            <a:off x="4989787" y="3403838"/>
            <a:ext cx="763685" cy="900319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6" name="Google Shape;1036;p2"/>
          <p:cNvSpPr txBox="1"/>
          <p:nvPr>
            <p:ph idx="5" type="title"/>
          </p:nvPr>
        </p:nvSpPr>
        <p:spPr>
          <a:xfrm>
            <a:off x="5018975" y="1954725"/>
            <a:ext cx="705300" cy="7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fr-FR"/>
              <a:t>02</a:t>
            </a:r>
            <a:endParaRPr/>
          </a:p>
        </p:txBody>
      </p:sp>
      <p:sp>
        <p:nvSpPr>
          <p:cNvPr id="1037" name="Google Shape;1037;p2"/>
          <p:cNvSpPr/>
          <p:nvPr/>
        </p:nvSpPr>
        <p:spPr>
          <a:xfrm>
            <a:off x="1059325" y="1787450"/>
            <a:ext cx="819190" cy="911451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38" name="Google Shape;1038;p2"/>
          <p:cNvGrpSpPr/>
          <p:nvPr/>
        </p:nvGrpSpPr>
        <p:grpSpPr>
          <a:xfrm>
            <a:off x="-322941" y="3102416"/>
            <a:ext cx="1588632" cy="1908532"/>
            <a:chOff x="-837740" y="1723846"/>
            <a:chExt cx="2905325" cy="3490365"/>
          </a:xfrm>
        </p:grpSpPr>
        <p:sp>
          <p:nvSpPr>
            <p:cNvPr id="1039" name="Google Shape;1039;p2"/>
            <p:cNvSpPr/>
            <p:nvPr/>
          </p:nvSpPr>
          <p:spPr>
            <a:xfrm>
              <a:off x="-837740" y="2020858"/>
              <a:ext cx="2000354" cy="3099081"/>
            </a:xfrm>
            <a:custGeom>
              <a:rect b="b" l="l" r="r" t="t"/>
              <a:pathLst>
                <a:path extrusionOk="0" h="94513" w="61005">
                  <a:moveTo>
                    <a:pt x="30548" y="1"/>
                  </a:moveTo>
                  <a:cubicBezTo>
                    <a:pt x="30548" y="1"/>
                    <a:pt x="27265" y="5502"/>
                    <a:pt x="22128" y="8815"/>
                  </a:cubicBezTo>
                  <a:cubicBezTo>
                    <a:pt x="16991" y="12128"/>
                    <a:pt x="15836" y="13739"/>
                    <a:pt x="16171" y="15958"/>
                  </a:cubicBezTo>
                  <a:cubicBezTo>
                    <a:pt x="16365" y="17264"/>
                    <a:pt x="18179" y="18284"/>
                    <a:pt x="20874" y="18284"/>
                  </a:cubicBezTo>
                  <a:cubicBezTo>
                    <a:pt x="22820" y="18284"/>
                    <a:pt x="25225" y="17752"/>
                    <a:pt x="27812" y="16414"/>
                  </a:cubicBezTo>
                  <a:lnTo>
                    <a:pt x="27812" y="16414"/>
                  </a:lnTo>
                  <a:cubicBezTo>
                    <a:pt x="27812" y="16414"/>
                    <a:pt x="23557" y="22159"/>
                    <a:pt x="18450" y="25594"/>
                  </a:cubicBezTo>
                  <a:cubicBezTo>
                    <a:pt x="13344" y="29059"/>
                    <a:pt x="7751" y="33071"/>
                    <a:pt x="9788" y="37539"/>
                  </a:cubicBezTo>
                  <a:cubicBezTo>
                    <a:pt x="11070" y="40349"/>
                    <a:pt x="13465" y="41536"/>
                    <a:pt x="16360" y="41536"/>
                  </a:cubicBezTo>
                  <a:cubicBezTo>
                    <a:pt x="19916" y="41536"/>
                    <a:pt x="24225" y="39743"/>
                    <a:pt x="28147" y="36962"/>
                  </a:cubicBezTo>
                  <a:lnTo>
                    <a:pt x="28147" y="36962"/>
                  </a:lnTo>
                  <a:cubicBezTo>
                    <a:pt x="28147" y="36962"/>
                    <a:pt x="21429" y="45351"/>
                    <a:pt x="14560" y="49940"/>
                  </a:cubicBezTo>
                  <a:cubicBezTo>
                    <a:pt x="7721" y="54561"/>
                    <a:pt x="5867" y="56688"/>
                    <a:pt x="7417" y="61278"/>
                  </a:cubicBezTo>
                  <a:cubicBezTo>
                    <a:pt x="8315" y="63989"/>
                    <a:pt x="11896" y="65884"/>
                    <a:pt x="16219" y="65884"/>
                  </a:cubicBezTo>
                  <a:cubicBezTo>
                    <a:pt x="19213" y="65884"/>
                    <a:pt x="22564" y="64975"/>
                    <a:pt x="25624" y="62798"/>
                  </a:cubicBezTo>
                  <a:lnTo>
                    <a:pt x="25624" y="62798"/>
                  </a:lnTo>
                  <a:cubicBezTo>
                    <a:pt x="25624" y="62798"/>
                    <a:pt x="16140" y="73072"/>
                    <a:pt x="8237" y="77661"/>
                  </a:cubicBezTo>
                  <a:cubicBezTo>
                    <a:pt x="122" y="82373"/>
                    <a:pt x="0" y="92555"/>
                    <a:pt x="9909" y="94288"/>
                  </a:cubicBezTo>
                  <a:cubicBezTo>
                    <a:pt x="10768" y="94441"/>
                    <a:pt x="11683" y="94513"/>
                    <a:pt x="12634" y="94513"/>
                  </a:cubicBezTo>
                  <a:cubicBezTo>
                    <a:pt x="19762" y="94513"/>
                    <a:pt x="28855" y="90504"/>
                    <a:pt x="30518" y="87205"/>
                  </a:cubicBezTo>
                  <a:cubicBezTo>
                    <a:pt x="32207" y="90504"/>
                    <a:pt x="41256" y="94513"/>
                    <a:pt x="48373" y="94513"/>
                  </a:cubicBezTo>
                  <a:cubicBezTo>
                    <a:pt x="49322" y="94513"/>
                    <a:pt x="50237" y="94441"/>
                    <a:pt x="51095" y="94288"/>
                  </a:cubicBezTo>
                  <a:cubicBezTo>
                    <a:pt x="61004" y="92585"/>
                    <a:pt x="60852" y="82403"/>
                    <a:pt x="52767" y="77692"/>
                  </a:cubicBezTo>
                  <a:cubicBezTo>
                    <a:pt x="44864" y="73102"/>
                    <a:pt x="35472" y="62828"/>
                    <a:pt x="35472" y="62828"/>
                  </a:cubicBezTo>
                  <a:lnTo>
                    <a:pt x="35472" y="62828"/>
                  </a:lnTo>
                  <a:cubicBezTo>
                    <a:pt x="38539" y="65010"/>
                    <a:pt x="41897" y="65923"/>
                    <a:pt x="44896" y="65923"/>
                  </a:cubicBezTo>
                  <a:cubicBezTo>
                    <a:pt x="49210" y="65923"/>
                    <a:pt x="52783" y="64034"/>
                    <a:pt x="53679" y="61308"/>
                  </a:cubicBezTo>
                  <a:cubicBezTo>
                    <a:pt x="55199" y="56719"/>
                    <a:pt x="53375" y="54591"/>
                    <a:pt x="46536" y="50001"/>
                  </a:cubicBezTo>
                  <a:cubicBezTo>
                    <a:pt x="39697" y="45381"/>
                    <a:pt x="32949" y="36992"/>
                    <a:pt x="32949" y="36992"/>
                  </a:cubicBezTo>
                  <a:lnTo>
                    <a:pt x="32949" y="36992"/>
                  </a:lnTo>
                  <a:cubicBezTo>
                    <a:pt x="36865" y="39787"/>
                    <a:pt x="41168" y="41577"/>
                    <a:pt x="44721" y="41577"/>
                  </a:cubicBezTo>
                  <a:cubicBezTo>
                    <a:pt x="47622" y="41577"/>
                    <a:pt x="50024" y="40384"/>
                    <a:pt x="51308" y="37569"/>
                  </a:cubicBezTo>
                  <a:cubicBezTo>
                    <a:pt x="53314" y="33132"/>
                    <a:pt x="47691" y="29089"/>
                    <a:pt x="42645" y="25654"/>
                  </a:cubicBezTo>
                  <a:cubicBezTo>
                    <a:pt x="37539" y="22159"/>
                    <a:pt x="33284" y="16414"/>
                    <a:pt x="33284" y="16414"/>
                  </a:cubicBezTo>
                  <a:lnTo>
                    <a:pt x="33284" y="16414"/>
                  </a:lnTo>
                  <a:cubicBezTo>
                    <a:pt x="35839" y="17742"/>
                    <a:pt x="38215" y="18265"/>
                    <a:pt x="40145" y="18265"/>
                  </a:cubicBezTo>
                  <a:cubicBezTo>
                    <a:pt x="42852" y="18265"/>
                    <a:pt x="44682" y="17236"/>
                    <a:pt x="44895" y="15958"/>
                  </a:cubicBezTo>
                  <a:cubicBezTo>
                    <a:pt x="45229" y="13709"/>
                    <a:pt x="44104" y="12159"/>
                    <a:pt x="38937" y="8815"/>
                  </a:cubicBezTo>
                  <a:cubicBezTo>
                    <a:pt x="33800" y="5472"/>
                    <a:pt x="30548" y="1"/>
                    <a:pt x="30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0" name="Google Shape;1040;p2"/>
            <p:cNvSpPr/>
            <p:nvPr/>
          </p:nvSpPr>
          <p:spPr>
            <a:xfrm>
              <a:off x="-632442" y="2019875"/>
              <a:ext cx="1589725" cy="3042781"/>
            </a:xfrm>
            <a:custGeom>
              <a:rect b="b" l="l" r="r" t="t"/>
              <a:pathLst>
                <a:path extrusionOk="0" h="92796" w="48482">
                  <a:moveTo>
                    <a:pt x="24226" y="0"/>
                  </a:moveTo>
                  <a:cubicBezTo>
                    <a:pt x="24226" y="0"/>
                    <a:pt x="21703" y="5380"/>
                    <a:pt x="17600" y="8693"/>
                  </a:cubicBezTo>
                  <a:cubicBezTo>
                    <a:pt x="13527" y="11946"/>
                    <a:pt x="12554" y="13526"/>
                    <a:pt x="12858" y="15684"/>
                  </a:cubicBezTo>
                  <a:cubicBezTo>
                    <a:pt x="13035" y="16943"/>
                    <a:pt x="14484" y="17943"/>
                    <a:pt x="16632" y="17943"/>
                  </a:cubicBezTo>
                  <a:cubicBezTo>
                    <a:pt x="18167" y="17943"/>
                    <a:pt x="20059" y="17432"/>
                    <a:pt x="22098" y="16140"/>
                  </a:cubicBezTo>
                  <a:lnTo>
                    <a:pt x="22098" y="16140"/>
                  </a:lnTo>
                  <a:cubicBezTo>
                    <a:pt x="22098" y="16140"/>
                    <a:pt x="18724" y="21763"/>
                    <a:pt x="14712" y="25168"/>
                  </a:cubicBezTo>
                  <a:cubicBezTo>
                    <a:pt x="10670" y="28542"/>
                    <a:pt x="6201" y="32523"/>
                    <a:pt x="7782" y="36870"/>
                  </a:cubicBezTo>
                  <a:cubicBezTo>
                    <a:pt x="8806" y="39642"/>
                    <a:pt x="10713" y="40813"/>
                    <a:pt x="13016" y="40813"/>
                  </a:cubicBezTo>
                  <a:cubicBezTo>
                    <a:pt x="15840" y="40813"/>
                    <a:pt x="19258" y="39052"/>
                    <a:pt x="22372" y="36323"/>
                  </a:cubicBezTo>
                  <a:lnTo>
                    <a:pt x="22372" y="36323"/>
                  </a:lnTo>
                  <a:cubicBezTo>
                    <a:pt x="22372" y="36323"/>
                    <a:pt x="17022" y="44560"/>
                    <a:pt x="11582" y="49028"/>
                  </a:cubicBezTo>
                  <a:cubicBezTo>
                    <a:pt x="6141" y="53527"/>
                    <a:pt x="4682" y="55654"/>
                    <a:pt x="5867" y="60123"/>
                  </a:cubicBezTo>
                  <a:cubicBezTo>
                    <a:pt x="6586" y="62801"/>
                    <a:pt x="9453" y="64671"/>
                    <a:pt x="12901" y="64671"/>
                  </a:cubicBezTo>
                  <a:cubicBezTo>
                    <a:pt x="15284" y="64671"/>
                    <a:pt x="17944" y="63779"/>
                    <a:pt x="20366" y="61642"/>
                  </a:cubicBezTo>
                  <a:lnTo>
                    <a:pt x="20366" y="61642"/>
                  </a:lnTo>
                  <a:cubicBezTo>
                    <a:pt x="20366" y="61643"/>
                    <a:pt x="12797" y="71734"/>
                    <a:pt x="6536" y="76232"/>
                  </a:cubicBezTo>
                  <a:cubicBezTo>
                    <a:pt x="122" y="80883"/>
                    <a:pt x="1" y="90883"/>
                    <a:pt x="7873" y="92585"/>
                  </a:cubicBezTo>
                  <a:cubicBezTo>
                    <a:pt x="8544" y="92729"/>
                    <a:pt x="9259" y="92796"/>
                    <a:pt x="10001" y="92796"/>
                  </a:cubicBezTo>
                  <a:cubicBezTo>
                    <a:pt x="15678" y="92796"/>
                    <a:pt x="22943" y="88877"/>
                    <a:pt x="24287" y="85624"/>
                  </a:cubicBezTo>
                  <a:cubicBezTo>
                    <a:pt x="25631" y="88877"/>
                    <a:pt x="32824" y="92796"/>
                    <a:pt x="38485" y="92796"/>
                  </a:cubicBezTo>
                  <a:cubicBezTo>
                    <a:pt x="39225" y="92796"/>
                    <a:pt x="39939" y="92729"/>
                    <a:pt x="40609" y="92585"/>
                  </a:cubicBezTo>
                  <a:cubicBezTo>
                    <a:pt x="48482" y="90883"/>
                    <a:pt x="48360" y="80883"/>
                    <a:pt x="41947" y="76232"/>
                  </a:cubicBezTo>
                  <a:cubicBezTo>
                    <a:pt x="35685" y="71734"/>
                    <a:pt x="28178" y="61643"/>
                    <a:pt x="28178" y="61642"/>
                  </a:cubicBezTo>
                  <a:lnTo>
                    <a:pt x="28178" y="61642"/>
                  </a:lnTo>
                  <a:cubicBezTo>
                    <a:pt x="30624" y="63779"/>
                    <a:pt x="33289" y="64671"/>
                    <a:pt x="35666" y="64671"/>
                  </a:cubicBezTo>
                  <a:cubicBezTo>
                    <a:pt x="39107" y="64671"/>
                    <a:pt x="41945" y="62801"/>
                    <a:pt x="42646" y="60123"/>
                  </a:cubicBezTo>
                  <a:cubicBezTo>
                    <a:pt x="43862" y="55624"/>
                    <a:pt x="42433" y="53527"/>
                    <a:pt x="36962" y="49028"/>
                  </a:cubicBezTo>
                  <a:cubicBezTo>
                    <a:pt x="31521" y="44530"/>
                    <a:pt x="26172" y="36323"/>
                    <a:pt x="26171" y="36323"/>
                  </a:cubicBezTo>
                  <a:lnTo>
                    <a:pt x="26171" y="36323"/>
                  </a:lnTo>
                  <a:cubicBezTo>
                    <a:pt x="29290" y="39039"/>
                    <a:pt x="32723" y="40802"/>
                    <a:pt x="35552" y="40802"/>
                  </a:cubicBezTo>
                  <a:cubicBezTo>
                    <a:pt x="37852" y="40802"/>
                    <a:pt x="39753" y="39637"/>
                    <a:pt x="40761" y="36870"/>
                  </a:cubicBezTo>
                  <a:cubicBezTo>
                    <a:pt x="42342" y="32523"/>
                    <a:pt x="37904" y="28572"/>
                    <a:pt x="33831" y="25168"/>
                  </a:cubicBezTo>
                  <a:cubicBezTo>
                    <a:pt x="29819" y="21794"/>
                    <a:pt x="26445" y="16140"/>
                    <a:pt x="26445" y="16140"/>
                  </a:cubicBezTo>
                  <a:lnTo>
                    <a:pt x="26445" y="16140"/>
                  </a:lnTo>
                  <a:cubicBezTo>
                    <a:pt x="28492" y="17437"/>
                    <a:pt x="30386" y="17952"/>
                    <a:pt x="31917" y="17952"/>
                  </a:cubicBezTo>
                  <a:cubicBezTo>
                    <a:pt x="34047" y="17952"/>
                    <a:pt x="35478" y="16957"/>
                    <a:pt x="35655" y="15684"/>
                  </a:cubicBezTo>
                  <a:cubicBezTo>
                    <a:pt x="35959" y="13526"/>
                    <a:pt x="35017" y="11915"/>
                    <a:pt x="30913" y="8663"/>
                  </a:cubicBezTo>
                  <a:cubicBezTo>
                    <a:pt x="26810" y="5380"/>
                    <a:pt x="24226" y="0"/>
                    <a:pt x="242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1" name="Google Shape;1041;p2"/>
            <p:cNvSpPr/>
            <p:nvPr/>
          </p:nvSpPr>
          <p:spPr>
            <a:xfrm>
              <a:off x="85167" y="2161396"/>
              <a:ext cx="156507" cy="3037862"/>
            </a:xfrm>
            <a:custGeom>
              <a:rect b="b" l="l" r="r" t="t"/>
              <a:pathLst>
                <a:path extrusionOk="0" h="92646" w="4773">
                  <a:moveTo>
                    <a:pt x="2402" y="0"/>
                  </a:moveTo>
                  <a:lnTo>
                    <a:pt x="1" y="92646"/>
                  </a:lnTo>
                  <a:lnTo>
                    <a:pt x="4773" y="92646"/>
                  </a:lnTo>
                  <a:lnTo>
                    <a:pt x="240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2" name="Google Shape;1042;p2"/>
            <p:cNvSpPr/>
            <p:nvPr/>
          </p:nvSpPr>
          <p:spPr>
            <a:xfrm>
              <a:off x="-176956" y="2265045"/>
              <a:ext cx="687737" cy="239236"/>
            </a:xfrm>
            <a:custGeom>
              <a:rect b="b" l="l" r="r" t="t"/>
              <a:pathLst>
                <a:path extrusionOk="0" h="7296" w="20974">
                  <a:moveTo>
                    <a:pt x="10487" y="0"/>
                  </a:moveTo>
                  <a:lnTo>
                    <a:pt x="10183" y="426"/>
                  </a:lnTo>
                  <a:cubicBezTo>
                    <a:pt x="7721" y="3800"/>
                    <a:pt x="3922" y="5897"/>
                    <a:pt x="1" y="7295"/>
                  </a:cubicBezTo>
                  <a:cubicBezTo>
                    <a:pt x="4031" y="6478"/>
                    <a:pt x="7949" y="4453"/>
                    <a:pt x="10488" y="1222"/>
                  </a:cubicBezTo>
                  <a:lnTo>
                    <a:pt x="10488" y="1222"/>
                  </a:lnTo>
                  <a:cubicBezTo>
                    <a:pt x="13053" y="4480"/>
                    <a:pt x="16971" y="6477"/>
                    <a:pt x="20974" y="7295"/>
                  </a:cubicBezTo>
                  <a:cubicBezTo>
                    <a:pt x="17083" y="5928"/>
                    <a:pt x="13284" y="3800"/>
                    <a:pt x="10791" y="426"/>
                  </a:cubicBezTo>
                  <a:lnTo>
                    <a:pt x="1048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3" name="Google Shape;1043;p2"/>
            <p:cNvSpPr/>
            <p:nvPr/>
          </p:nvSpPr>
          <p:spPr>
            <a:xfrm>
              <a:off x="-297558" y="2829165"/>
              <a:ext cx="929924" cy="316981"/>
            </a:xfrm>
            <a:custGeom>
              <a:rect b="b" l="l" r="r" t="t"/>
              <a:pathLst>
                <a:path extrusionOk="0" h="9667" w="28360">
                  <a:moveTo>
                    <a:pt x="14135" y="0"/>
                  </a:moveTo>
                  <a:cubicBezTo>
                    <a:pt x="12433" y="2432"/>
                    <a:pt x="10214" y="4468"/>
                    <a:pt x="7660" y="6049"/>
                  </a:cubicBezTo>
                  <a:cubicBezTo>
                    <a:pt x="5290" y="7569"/>
                    <a:pt x="2706" y="8785"/>
                    <a:pt x="1" y="9636"/>
                  </a:cubicBezTo>
                  <a:cubicBezTo>
                    <a:pt x="1399" y="9393"/>
                    <a:pt x="2767" y="8937"/>
                    <a:pt x="4104" y="8420"/>
                  </a:cubicBezTo>
                  <a:cubicBezTo>
                    <a:pt x="7630" y="7052"/>
                    <a:pt x="10943" y="5016"/>
                    <a:pt x="13466" y="2158"/>
                  </a:cubicBezTo>
                  <a:cubicBezTo>
                    <a:pt x="13628" y="1956"/>
                    <a:pt x="13924" y="1593"/>
                    <a:pt x="14166" y="1283"/>
                  </a:cubicBezTo>
                  <a:lnTo>
                    <a:pt x="14166" y="1283"/>
                  </a:lnTo>
                  <a:cubicBezTo>
                    <a:pt x="17641" y="5728"/>
                    <a:pt x="22929" y="8485"/>
                    <a:pt x="28360" y="9666"/>
                  </a:cubicBezTo>
                  <a:cubicBezTo>
                    <a:pt x="22889" y="7842"/>
                    <a:pt x="17569" y="4833"/>
                    <a:pt x="141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4" name="Google Shape;1044;p2"/>
            <p:cNvSpPr/>
            <p:nvPr/>
          </p:nvSpPr>
          <p:spPr>
            <a:xfrm>
              <a:off x="-409175" y="3599598"/>
              <a:ext cx="1153192" cy="379741"/>
            </a:xfrm>
            <a:custGeom>
              <a:rect b="b" l="l" r="r" t="t"/>
              <a:pathLst>
                <a:path extrusionOk="0" h="11581" w="35169">
                  <a:moveTo>
                    <a:pt x="16809" y="0"/>
                  </a:moveTo>
                  <a:lnTo>
                    <a:pt x="17104" y="393"/>
                  </a:lnTo>
                  <a:lnTo>
                    <a:pt x="17104" y="393"/>
                  </a:lnTo>
                  <a:cubicBezTo>
                    <a:pt x="16363" y="1352"/>
                    <a:pt x="15592" y="2281"/>
                    <a:pt x="14742" y="3131"/>
                  </a:cubicBezTo>
                  <a:cubicBezTo>
                    <a:pt x="10639" y="7143"/>
                    <a:pt x="5411" y="9818"/>
                    <a:pt x="0" y="11581"/>
                  </a:cubicBezTo>
                  <a:cubicBezTo>
                    <a:pt x="851" y="11398"/>
                    <a:pt x="1733" y="11155"/>
                    <a:pt x="2584" y="10882"/>
                  </a:cubicBezTo>
                  <a:cubicBezTo>
                    <a:pt x="5107" y="10091"/>
                    <a:pt x="7599" y="8997"/>
                    <a:pt x="9909" y="7660"/>
                  </a:cubicBezTo>
                  <a:cubicBezTo>
                    <a:pt x="12615" y="6110"/>
                    <a:pt x="15107" y="4073"/>
                    <a:pt x="17083" y="1672"/>
                  </a:cubicBezTo>
                  <a:cubicBezTo>
                    <a:pt x="17192" y="1514"/>
                    <a:pt x="17375" y="1273"/>
                    <a:pt x="17574" y="1017"/>
                  </a:cubicBezTo>
                  <a:lnTo>
                    <a:pt x="17574" y="1017"/>
                  </a:lnTo>
                  <a:cubicBezTo>
                    <a:pt x="21842" y="6553"/>
                    <a:pt x="28433" y="10008"/>
                    <a:pt x="35168" y="11581"/>
                  </a:cubicBezTo>
                  <a:cubicBezTo>
                    <a:pt x="30153" y="9939"/>
                    <a:pt x="25381" y="7508"/>
                    <a:pt x="21369" y="4043"/>
                  </a:cubicBezTo>
                  <a:cubicBezTo>
                    <a:pt x="20135" y="2981"/>
                    <a:pt x="19037" y="1731"/>
                    <a:pt x="18049" y="418"/>
                  </a:cubicBezTo>
                  <a:lnTo>
                    <a:pt x="18049" y="418"/>
                  </a:lnTo>
                  <a:cubicBezTo>
                    <a:pt x="18183" y="251"/>
                    <a:pt x="18304" y="104"/>
                    <a:pt x="1839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5" name="Google Shape;1045;p2"/>
            <p:cNvSpPr/>
            <p:nvPr/>
          </p:nvSpPr>
          <p:spPr>
            <a:xfrm>
              <a:off x="-464984" y="4408888"/>
              <a:ext cx="1266809" cy="424598"/>
            </a:xfrm>
            <a:custGeom>
              <a:rect b="b" l="l" r="r" t="t"/>
              <a:pathLst>
                <a:path extrusionOk="0" h="12949" w="38634">
                  <a:moveTo>
                    <a:pt x="19332" y="0"/>
                  </a:moveTo>
                  <a:lnTo>
                    <a:pt x="19028" y="426"/>
                  </a:lnTo>
                  <a:cubicBezTo>
                    <a:pt x="14408" y="6687"/>
                    <a:pt x="7265" y="10608"/>
                    <a:pt x="0" y="12918"/>
                  </a:cubicBezTo>
                  <a:cubicBezTo>
                    <a:pt x="4772" y="11855"/>
                    <a:pt x="9332" y="9848"/>
                    <a:pt x="13314" y="7022"/>
                  </a:cubicBezTo>
                  <a:cubicBezTo>
                    <a:pt x="15137" y="5775"/>
                    <a:pt x="16809" y="4256"/>
                    <a:pt x="18268" y="2614"/>
                  </a:cubicBezTo>
                  <a:cubicBezTo>
                    <a:pt x="18497" y="2317"/>
                    <a:pt x="18951" y="1725"/>
                    <a:pt x="19316" y="1270"/>
                  </a:cubicBezTo>
                  <a:lnTo>
                    <a:pt x="19316" y="1270"/>
                  </a:lnTo>
                  <a:lnTo>
                    <a:pt x="19909" y="2067"/>
                  </a:lnTo>
                  <a:cubicBezTo>
                    <a:pt x="24590" y="7751"/>
                    <a:pt x="31551" y="11277"/>
                    <a:pt x="38633" y="12949"/>
                  </a:cubicBezTo>
                  <a:cubicBezTo>
                    <a:pt x="31794" y="10791"/>
                    <a:pt x="25107" y="7234"/>
                    <a:pt x="20487" y="1520"/>
                  </a:cubicBezTo>
                  <a:cubicBezTo>
                    <a:pt x="20305" y="1247"/>
                    <a:pt x="19514" y="274"/>
                    <a:pt x="1933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6" name="Google Shape;1046;p2"/>
            <p:cNvSpPr/>
            <p:nvPr/>
          </p:nvSpPr>
          <p:spPr>
            <a:xfrm>
              <a:off x="-128132" y="1723846"/>
              <a:ext cx="2195717" cy="3404487"/>
            </a:xfrm>
            <a:custGeom>
              <a:rect b="b" l="l" r="r" t="t"/>
              <a:pathLst>
                <a:path extrusionOk="0" h="103827" w="66963">
                  <a:moveTo>
                    <a:pt x="33467" y="1"/>
                  </a:moveTo>
                  <a:cubicBezTo>
                    <a:pt x="33467" y="1"/>
                    <a:pt x="29910" y="6049"/>
                    <a:pt x="24257" y="9697"/>
                  </a:cubicBezTo>
                  <a:cubicBezTo>
                    <a:pt x="18634" y="13344"/>
                    <a:pt x="17327" y="15107"/>
                    <a:pt x="17722" y="17569"/>
                  </a:cubicBezTo>
                  <a:cubicBezTo>
                    <a:pt x="17934" y="18984"/>
                    <a:pt x="19927" y="20111"/>
                    <a:pt x="22886" y="20111"/>
                  </a:cubicBezTo>
                  <a:cubicBezTo>
                    <a:pt x="25012" y="20111"/>
                    <a:pt x="27636" y="19530"/>
                    <a:pt x="30457" y="18056"/>
                  </a:cubicBezTo>
                  <a:lnTo>
                    <a:pt x="30457" y="18056"/>
                  </a:lnTo>
                  <a:cubicBezTo>
                    <a:pt x="30457" y="18056"/>
                    <a:pt x="25807" y="24378"/>
                    <a:pt x="20214" y="28177"/>
                  </a:cubicBezTo>
                  <a:cubicBezTo>
                    <a:pt x="14621" y="31977"/>
                    <a:pt x="8481" y="36384"/>
                    <a:pt x="10670" y="41278"/>
                  </a:cubicBezTo>
                  <a:cubicBezTo>
                    <a:pt x="12075" y="44362"/>
                    <a:pt x="14706" y="45663"/>
                    <a:pt x="17885" y="45663"/>
                  </a:cubicBezTo>
                  <a:cubicBezTo>
                    <a:pt x="21788" y="45663"/>
                    <a:pt x="26517" y="43702"/>
                    <a:pt x="30822" y="40670"/>
                  </a:cubicBezTo>
                  <a:lnTo>
                    <a:pt x="30822" y="40670"/>
                  </a:lnTo>
                  <a:cubicBezTo>
                    <a:pt x="30822" y="40670"/>
                    <a:pt x="23436" y="49849"/>
                    <a:pt x="15928" y="54925"/>
                  </a:cubicBezTo>
                  <a:cubicBezTo>
                    <a:pt x="8390" y="59971"/>
                    <a:pt x="6384" y="62281"/>
                    <a:pt x="8056" y="67327"/>
                  </a:cubicBezTo>
                  <a:cubicBezTo>
                    <a:pt x="9043" y="70323"/>
                    <a:pt x="12962" y="72408"/>
                    <a:pt x="17702" y="72408"/>
                  </a:cubicBezTo>
                  <a:cubicBezTo>
                    <a:pt x="20994" y="72408"/>
                    <a:pt x="24681" y="71403"/>
                    <a:pt x="28056" y="68999"/>
                  </a:cubicBezTo>
                  <a:lnTo>
                    <a:pt x="28056" y="68999"/>
                  </a:lnTo>
                  <a:cubicBezTo>
                    <a:pt x="28056" y="68999"/>
                    <a:pt x="17600" y="80306"/>
                    <a:pt x="8937" y="85321"/>
                  </a:cubicBezTo>
                  <a:cubicBezTo>
                    <a:pt x="153" y="90488"/>
                    <a:pt x="1" y="101674"/>
                    <a:pt x="10883" y="103589"/>
                  </a:cubicBezTo>
                  <a:cubicBezTo>
                    <a:pt x="11812" y="103751"/>
                    <a:pt x="12802" y="103827"/>
                    <a:pt x="13830" y="103827"/>
                  </a:cubicBezTo>
                  <a:cubicBezTo>
                    <a:pt x="21653" y="103827"/>
                    <a:pt x="31674" y="99461"/>
                    <a:pt x="33527" y="95807"/>
                  </a:cubicBezTo>
                  <a:cubicBezTo>
                    <a:pt x="35354" y="99461"/>
                    <a:pt x="45301" y="103827"/>
                    <a:pt x="53127" y="103827"/>
                  </a:cubicBezTo>
                  <a:cubicBezTo>
                    <a:pt x="54156" y="103827"/>
                    <a:pt x="55149" y="103751"/>
                    <a:pt x="56081" y="103589"/>
                  </a:cubicBezTo>
                  <a:cubicBezTo>
                    <a:pt x="66963" y="101674"/>
                    <a:pt x="66811" y="90488"/>
                    <a:pt x="57905" y="85321"/>
                  </a:cubicBezTo>
                  <a:cubicBezTo>
                    <a:pt x="49242" y="80245"/>
                    <a:pt x="38908" y="68999"/>
                    <a:pt x="38907" y="68999"/>
                  </a:cubicBezTo>
                  <a:lnTo>
                    <a:pt x="38907" y="68999"/>
                  </a:lnTo>
                  <a:cubicBezTo>
                    <a:pt x="42271" y="71403"/>
                    <a:pt x="45955" y="72408"/>
                    <a:pt x="49249" y="72408"/>
                  </a:cubicBezTo>
                  <a:cubicBezTo>
                    <a:pt x="53991" y="72408"/>
                    <a:pt x="57921" y="70323"/>
                    <a:pt x="58908" y="67327"/>
                  </a:cubicBezTo>
                  <a:cubicBezTo>
                    <a:pt x="60580" y="62281"/>
                    <a:pt x="58543" y="59971"/>
                    <a:pt x="51035" y="54925"/>
                  </a:cubicBezTo>
                  <a:cubicBezTo>
                    <a:pt x="43497" y="49849"/>
                    <a:pt x="36142" y="40670"/>
                    <a:pt x="36141" y="40670"/>
                  </a:cubicBezTo>
                  <a:lnTo>
                    <a:pt x="36141" y="40670"/>
                  </a:lnTo>
                  <a:cubicBezTo>
                    <a:pt x="40445" y="43717"/>
                    <a:pt x="45172" y="45685"/>
                    <a:pt x="49069" y="45685"/>
                  </a:cubicBezTo>
                  <a:cubicBezTo>
                    <a:pt x="52246" y="45685"/>
                    <a:pt x="54871" y="44377"/>
                    <a:pt x="56263" y="41278"/>
                  </a:cubicBezTo>
                  <a:cubicBezTo>
                    <a:pt x="58482" y="36415"/>
                    <a:pt x="52312" y="31977"/>
                    <a:pt x="46750" y="28177"/>
                  </a:cubicBezTo>
                  <a:cubicBezTo>
                    <a:pt x="41157" y="24378"/>
                    <a:pt x="36476" y="18056"/>
                    <a:pt x="36476" y="18056"/>
                  </a:cubicBezTo>
                  <a:lnTo>
                    <a:pt x="36476" y="18056"/>
                  </a:lnTo>
                  <a:cubicBezTo>
                    <a:pt x="39314" y="19519"/>
                    <a:pt x="41939" y="20098"/>
                    <a:pt x="44063" y="20098"/>
                  </a:cubicBezTo>
                  <a:cubicBezTo>
                    <a:pt x="47012" y="20098"/>
                    <a:pt x="48995" y="18983"/>
                    <a:pt x="49242" y="17569"/>
                  </a:cubicBezTo>
                  <a:cubicBezTo>
                    <a:pt x="49637" y="15138"/>
                    <a:pt x="48361" y="13375"/>
                    <a:pt x="42707" y="9697"/>
                  </a:cubicBezTo>
                  <a:cubicBezTo>
                    <a:pt x="37084" y="6049"/>
                    <a:pt x="33467" y="1"/>
                    <a:pt x="3346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7" name="Google Shape;1047;p2"/>
            <p:cNvSpPr/>
            <p:nvPr/>
          </p:nvSpPr>
          <p:spPr>
            <a:xfrm>
              <a:off x="96152" y="1724863"/>
              <a:ext cx="1747182" cy="3339793"/>
            </a:xfrm>
            <a:custGeom>
              <a:rect b="b" l="l" r="r" t="t"/>
              <a:pathLst>
                <a:path extrusionOk="0" h="101854" w="53284">
                  <a:moveTo>
                    <a:pt x="26718" y="0"/>
                  </a:moveTo>
                  <a:cubicBezTo>
                    <a:pt x="26718" y="0"/>
                    <a:pt x="23861" y="5927"/>
                    <a:pt x="19362" y="9514"/>
                  </a:cubicBezTo>
                  <a:cubicBezTo>
                    <a:pt x="14894" y="13131"/>
                    <a:pt x="13860" y="14833"/>
                    <a:pt x="14164" y="17234"/>
                  </a:cubicBezTo>
                  <a:cubicBezTo>
                    <a:pt x="14342" y="18618"/>
                    <a:pt x="15947" y="19732"/>
                    <a:pt x="18316" y="19732"/>
                  </a:cubicBezTo>
                  <a:cubicBezTo>
                    <a:pt x="20008" y="19732"/>
                    <a:pt x="22088" y="19164"/>
                    <a:pt x="24317" y="17721"/>
                  </a:cubicBezTo>
                  <a:lnTo>
                    <a:pt x="24317" y="17721"/>
                  </a:lnTo>
                  <a:cubicBezTo>
                    <a:pt x="24316" y="17721"/>
                    <a:pt x="20578" y="23921"/>
                    <a:pt x="16171" y="27630"/>
                  </a:cubicBezTo>
                  <a:cubicBezTo>
                    <a:pt x="11702" y="31338"/>
                    <a:pt x="6809" y="35654"/>
                    <a:pt x="8541" y="40457"/>
                  </a:cubicBezTo>
                  <a:cubicBezTo>
                    <a:pt x="9672" y="43481"/>
                    <a:pt x="11761" y="44759"/>
                    <a:pt x="14283" y="44759"/>
                  </a:cubicBezTo>
                  <a:cubicBezTo>
                    <a:pt x="17389" y="44759"/>
                    <a:pt x="21152" y="42821"/>
                    <a:pt x="24590" y="39818"/>
                  </a:cubicBezTo>
                  <a:lnTo>
                    <a:pt x="24590" y="39818"/>
                  </a:lnTo>
                  <a:cubicBezTo>
                    <a:pt x="24590" y="39819"/>
                    <a:pt x="18693" y="48876"/>
                    <a:pt x="12736" y="53831"/>
                  </a:cubicBezTo>
                  <a:cubicBezTo>
                    <a:pt x="6748" y="58755"/>
                    <a:pt x="5137" y="61065"/>
                    <a:pt x="6505" y="66019"/>
                  </a:cubicBezTo>
                  <a:cubicBezTo>
                    <a:pt x="7278" y="68931"/>
                    <a:pt x="10410" y="70971"/>
                    <a:pt x="14185" y="70971"/>
                  </a:cubicBezTo>
                  <a:cubicBezTo>
                    <a:pt x="16795" y="70971"/>
                    <a:pt x="19713" y="69996"/>
                    <a:pt x="22371" y="67661"/>
                  </a:cubicBezTo>
                  <a:lnTo>
                    <a:pt x="22371" y="67661"/>
                  </a:lnTo>
                  <a:cubicBezTo>
                    <a:pt x="22371" y="67661"/>
                    <a:pt x="14043" y="78694"/>
                    <a:pt x="7173" y="83649"/>
                  </a:cubicBezTo>
                  <a:cubicBezTo>
                    <a:pt x="122" y="88725"/>
                    <a:pt x="0" y="99728"/>
                    <a:pt x="8663" y="101612"/>
                  </a:cubicBezTo>
                  <a:cubicBezTo>
                    <a:pt x="9416" y="101777"/>
                    <a:pt x="10219" y="101854"/>
                    <a:pt x="11052" y="101854"/>
                  </a:cubicBezTo>
                  <a:cubicBezTo>
                    <a:pt x="17283" y="101854"/>
                    <a:pt x="25213" y="97576"/>
                    <a:pt x="26687" y="93983"/>
                  </a:cubicBezTo>
                  <a:cubicBezTo>
                    <a:pt x="28162" y="97576"/>
                    <a:pt x="36045" y="101854"/>
                    <a:pt x="42243" y="101854"/>
                  </a:cubicBezTo>
                  <a:cubicBezTo>
                    <a:pt x="43073" y="101854"/>
                    <a:pt x="43871" y="101777"/>
                    <a:pt x="44621" y="101612"/>
                  </a:cubicBezTo>
                  <a:cubicBezTo>
                    <a:pt x="53284" y="99728"/>
                    <a:pt x="53101" y="88725"/>
                    <a:pt x="46080" y="83679"/>
                  </a:cubicBezTo>
                  <a:cubicBezTo>
                    <a:pt x="39211" y="78755"/>
                    <a:pt x="30974" y="67691"/>
                    <a:pt x="30973" y="67691"/>
                  </a:cubicBezTo>
                  <a:lnTo>
                    <a:pt x="30973" y="67691"/>
                  </a:lnTo>
                  <a:cubicBezTo>
                    <a:pt x="33647" y="70042"/>
                    <a:pt x="36566" y="71023"/>
                    <a:pt x="39172" y="71023"/>
                  </a:cubicBezTo>
                  <a:cubicBezTo>
                    <a:pt x="42936" y="71023"/>
                    <a:pt x="46050" y="68977"/>
                    <a:pt x="46840" y="66050"/>
                  </a:cubicBezTo>
                  <a:cubicBezTo>
                    <a:pt x="48177" y="61126"/>
                    <a:pt x="46597" y="58785"/>
                    <a:pt x="40609" y="53861"/>
                  </a:cubicBezTo>
                  <a:cubicBezTo>
                    <a:pt x="34651" y="48907"/>
                    <a:pt x="28755" y="39879"/>
                    <a:pt x="28754" y="39879"/>
                  </a:cubicBezTo>
                  <a:lnTo>
                    <a:pt x="28754" y="39879"/>
                  </a:lnTo>
                  <a:cubicBezTo>
                    <a:pt x="32190" y="42862"/>
                    <a:pt x="35949" y="44792"/>
                    <a:pt x="39053" y="44792"/>
                  </a:cubicBezTo>
                  <a:cubicBezTo>
                    <a:pt x="41579" y="44792"/>
                    <a:pt x="43671" y="43514"/>
                    <a:pt x="44803" y="40487"/>
                  </a:cubicBezTo>
                  <a:cubicBezTo>
                    <a:pt x="46536" y="35684"/>
                    <a:pt x="41642" y="31368"/>
                    <a:pt x="37235" y="27630"/>
                  </a:cubicBezTo>
                  <a:cubicBezTo>
                    <a:pt x="32797" y="23921"/>
                    <a:pt x="29089" y="17721"/>
                    <a:pt x="29089" y="17721"/>
                  </a:cubicBezTo>
                  <a:lnTo>
                    <a:pt x="29089" y="17721"/>
                  </a:lnTo>
                  <a:cubicBezTo>
                    <a:pt x="31330" y="19164"/>
                    <a:pt x="33412" y="19732"/>
                    <a:pt x="35102" y="19732"/>
                  </a:cubicBezTo>
                  <a:cubicBezTo>
                    <a:pt x="37469" y="19732"/>
                    <a:pt x="39064" y="18618"/>
                    <a:pt x="39241" y="17234"/>
                  </a:cubicBezTo>
                  <a:cubicBezTo>
                    <a:pt x="39545" y="14833"/>
                    <a:pt x="38511" y="13131"/>
                    <a:pt x="34043" y="9514"/>
                  </a:cubicBezTo>
                  <a:cubicBezTo>
                    <a:pt x="29545" y="5897"/>
                    <a:pt x="26718" y="0"/>
                    <a:pt x="267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8" name="Google Shape;1048;p2"/>
            <p:cNvSpPr/>
            <p:nvPr/>
          </p:nvSpPr>
          <p:spPr>
            <a:xfrm>
              <a:off x="884522" y="1878320"/>
              <a:ext cx="172443" cy="3335891"/>
            </a:xfrm>
            <a:custGeom>
              <a:rect b="b" l="l" r="r" t="t"/>
              <a:pathLst>
                <a:path extrusionOk="0" h="101735" w="5259">
                  <a:moveTo>
                    <a:pt x="2644" y="1"/>
                  </a:moveTo>
                  <a:lnTo>
                    <a:pt x="0" y="101735"/>
                  </a:lnTo>
                  <a:lnTo>
                    <a:pt x="5258" y="101735"/>
                  </a:lnTo>
                  <a:lnTo>
                    <a:pt x="264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9" name="Google Shape;1049;p2"/>
            <p:cNvSpPr/>
            <p:nvPr/>
          </p:nvSpPr>
          <p:spPr>
            <a:xfrm>
              <a:off x="596461" y="1994954"/>
              <a:ext cx="755514" cy="261140"/>
            </a:xfrm>
            <a:custGeom>
              <a:rect b="b" l="l" r="r" t="t"/>
              <a:pathLst>
                <a:path extrusionOk="0" h="7964" w="23041">
                  <a:moveTo>
                    <a:pt x="11521" y="0"/>
                  </a:moveTo>
                  <a:lnTo>
                    <a:pt x="11217" y="395"/>
                  </a:lnTo>
                  <a:cubicBezTo>
                    <a:pt x="8481" y="4134"/>
                    <a:pt x="4317" y="6444"/>
                    <a:pt x="1" y="7964"/>
                  </a:cubicBezTo>
                  <a:cubicBezTo>
                    <a:pt x="4399" y="7055"/>
                    <a:pt x="8712" y="4816"/>
                    <a:pt x="11522" y="1249"/>
                  </a:cubicBezTo>
                  <a:lnTo>
                    <a:pt x="11522" y="1249"/>
                  </a:lnTo>
                  <a:cubicBezTo>
                    <a:pt x="14357" y="4816"/>
                    <a:pt x="18642" y="7055"/>
                    <a:pt x="23041" y="7964"/>
                  </a:cubicBezTo>
                  <a:cubicBezTo>
                    <a:pt x="18755" y="6444"/>
                    <a:pt x="14560" y="4134"/>
                    <a:pt x="11825" y="395"/>
                  </a:cubicBezTo>
                  <a:lnTo>
                    <a:pt x="1152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0" name="Google Shape;1050;p2"/>
            <p:cNvSpPr/>
            <p:nvPr/>
          </p:nvSpPr>
          <p:spPr>
            <a:xfrm>
              <a:off x="465892" y="2614882"/>
              <a:ext cx="1018654" cy="346853"/>
            </a:xfrm>
            <a:custGeom>
              <a:rect b="b" l="l" r="r" t="t"/>
              <a:pathLst>
                <a:path extrusionOk="0" h="10578" w="31066">
                  <a:moveTo>
                    <a:pt x="15563" y="0"/>
                  </a:moveTo>
                  <a:cubicBezTo>
                    <a:pt x="13648" y="2675"/>
                    <a:pt x="11217" y="4864"/>
                    <a:pt x="8451" y="6657"/>
                  </a:cubicBezTo>
                  <a:cubicBezTo>
                    <a:pt x="5806" y="8298"/>
                    <a:pt x="2980" y="9605"/>
                    <a:pt x="1" y="10578"/>
                  </a:cubicBezTo>
                  <a:cubicBezTo>
                    <a:pt x="1521" y="10274"/>
                    <a:pt x="3010" y="9757"/>
                    <a:pt x="4499" y="9210"/>
                  </a:cubicBezTo>
                  <a:cubicBezTo>
                    <a:pt x="8329" y="7690"/>
                    <a:pt x="11977" y="5411"/>
                    <a:pt x="14712" y="2280"/>
                  </a:cubicBezTo>
                  <a:cubicBezTo>
                    <a:pt x="14902" y="2069"/>
                    <a:pt x="15237" y="1640"/>
                    <a:pt x="15506" y="1285"/>
                  </a:cubicBezTo>
                  <a:lnTo>
                    <a:pt x="15506" y="1285"/>
                  </a:lnTo>
                  <a:cubicBezTo>
                    <a:pt x="19287" y="6127"/>
                    <a:pt x="25090" y="9186"/>
                    <a:pt x="31065" y="10517"/>
                  </a:cubicBezTo>
                  <a:cubicBezTo>
                    <a:pt x="25077" y="8541"/>
                    <a:pt x="19241" y="5259"/>
                    <a:pt x="155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1" name="Google Shape;1051;p2"/>
            <p:cNvSpPr/>
            <p:nvPr/>
          </p:nvSpPr>
          <p:spPr>
            <a:xfrm>
              <a:off x="343323" y="3458044"/>
              <a:ext cx="1265792" cy="416663"/>
            </a:xfrm>
            <a:custGeom>
              <a:rect b="b" l="l" r="r" t="t"/>
              <a:pathLst>
                <a:path extrusionOk="0" h="12707" w="38603">
                  <a:moveTo>
                    <a:pt x="18542" y="1"/>
                  </a:moveTo>
                  <a:lnTo>
                    <a:pt x="18846" y="407"/>
                  </a:lnTo>
                  <a:lnTo>
                    <a:pt x="18846" y="407"/>
                  </a:lnTo>
                  <a:lnTo>
                    <a:pt x="18116" y="1338"/>
                  </a:lnTo>
                  <a:cubicBezTo>
                    <a:pt x="13526" y="6931"/>
                    <a:pt x="6839" y="10487"/>
                    <a:pt x="0" y="12706"/>
                  </a:cubicBezTo>
                  <a:cubicBezTo>
                    <a:pt x="1885" y="12281"/>
                    <a:pt x="3739" y="11642"/>
                    <a:pt x="5563" y="10943"/>
                  </a:cubicBezTo>
                  <a:cubicBezTo>
                    <a:pt x="10547" y="8968"/>
                    <a:pt x="15350" y="6019"/>
                    <a:pt x="18724" y="1794"/>
                  </a:cubicBezTo>
                  <a:cubicBezTo>
                    <a:pt x="18844" y="1608"/>
                    <a:pt x="19063" y="1316"/>
                    <a:pt x="19298" y="1013"/>
                  </a:cubicBezTo>
                  <a:lnTo>
                    <a:pt x="19298" y="1013"/>
                  </a:lnTo>
                  <a:cubicBezTo>
                    <a:pt x="23935" y="7130"/>
                    <a:pt x="31196" y="10951"/>
                    <a:pt x="38603" y="12706"/>
                  </a:cubicBezTo>
                  <a:cubicBezTo>
                    <a:pt x="33071" y="10943"/>
                    <a:pt x="27751" y="8269"/>
                    <a:pt x="23435" y="4469"/>
                  </a:cubicBezTo>
                  <a:cubicBezTo>
                    <a:pt x="22584" y="3740"/>
                    <a:pt x="21672" y="2737"/>
                    <a:pt x="20912" y="1916"/>
                  </a:cubicBezTo>
                  <a:cubicBezTo>
                    <a:pt x="20654" y="1553"/>
                    <a:pt x="20108" y="860"/>
                    <a:pt x="19764" y="419"/>
                  </a:cubicBezTo>
                  <a:lnTo>
                    <a:pt x="19764" y="419"/>
                  </a:lnTo>
                  <a:cubicBezTo>
                    <a:pt x="19895" y="253"/>
                    <a:pt x="20011" y="106"/>
                    <a:pt x="2009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2" name="Google Shape;1052;p2"/>
            <p:cNvSpPr/>
            <p:nvPr/>
          </p:nvSpPr>
          <p:spPr>
            <a:xfrm>
              <a:off x="281513" y="4350063"/>
              <a:ext cx="1389411" cy="462503"/>
            </a:xfrm>
            <a:custGeom>
              <a:rect b="b" l="l" r="r" t="t"/>
              <a:pathLst>
                <a:path extrusionOk="0" h="14105" w="42373">
                  <a:moveTo>
                    <a:pt x="21156" y="1"/>
                  </a:moveTo>
                  <a:lnTo>
                    <a:pt x="20852" y="396"/>
                  </a:lnTo>
                  <a:cubicBezTo>
                    <a:pt x="20518" y="852"/>
                    <a:pt x="19758" y="1825"/>
                    <a:pt x="19423" y="2250"/>
                  </a:cubicBezTo>
                  <a:cubicBezTo>
                    <a:pt x="18572" y="3193"/>
                    <a:pt x="17600" y="4226"/>
                    <a:pt x="16657" y="5077"/>
                  </a:cubicBezTo>
                  <a:cubicBezTo>
                    <a:pt x="11916" y="9272"/>
                    <a:pt x="6049" y="12220"/>
                    <a:pt x="1" y="14105"/>
                  </a:cubicBezTo>
                  <a:cubicBezTo>
                    <a:pt x="5229" y="12889"/>
                    <a:pt x="10244" y="10700"/>
                    <a:pt x="14591" y="7600"/>
                  </a:cubicBezTo>
                  <a:cubicBezTo>
                    <a:pt x="16566" y="6232"/>
                    <a:pt x="18390" y="4530"/>
                    <a:pt x="20001" y="2737"/>
                  </a:cubicBezTo>
                  <a:cubicBezTo>
                    <a:pt x="20280" y="2434"/>
                    <a:pt x="20827" y="1757"/>
                    <a:pt x="21218" y="1252"/>
                  </a:cubicBezTo>
                  <a:lnTo>
                    <a:pt x="21218" y="1252"/>
                  </a:lnTo>
                  <a:lnTo>
                    <a:pt x="21886" y="2129"/>
                  </a:lnTo>
                  <a:cubicBezTo>
                    <a:pt x="26901" y="8299"/>
                    <a:pt x="34743" y="12311"/>
                    <a:pt x="42372" y="14105"/>
                  </a:cubicBezTo>
                  <a:cubicBezTo>
                    <a:pt x="34895" y="11764"/>
                    <a:pt x="27478" y="7813"/>
                    <a:pt x="22463" y="1642"/>
                  </a:cubicBezTo>
                  <a:cubicBezTo>
                    <a:pt x="22220" y="1369"/>
                    <a:pt x="21369" y="275"/>
                    <a:pt x="211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53" name="Google Shape;1053;p2"/>
          <p:cNvSpPr/>
          <p:nvPr/>
        </p:nvSpPr>
        <p:spPr>
          <a:xfrm>
            <a:off x="6849456" y="3913498"/>
            <a:ext cx="2280864" cy="1245459"/>
          </a:xfrm>
          <a:custGeom>
            <a:rect b="b" l="l" r="r" t="t"/>
            <a:pathLst>
              <a:path extrusionOk="0" h="38872" w="71188">
                <a:moveTo>
                  <a:pt x="63970" y="0"/>
                </a:moveTo>
                <a:cubicBezTo>
                  <a:pt x="63602" y="0"/>
                  <a:pt x="63222" y="18"/>
                  <a:pt x="62829" y="56"/>
                </a:cubicBezTo>
                <a:cubicBezTo>
                  <a:pt x="55504" y="725"/>
                  <a:pt x="52312" y="9236"/>
                  <a:pt x="52312" y="9236"/>
                </a:cubicBezTo>
                <a:cubicBezTo>
                  <a:pt x="52312" y="9236"/>
                  <a:pt x="50183" y="7736"/>
                  <a:pt x="48386" y="7736"/>
                </a:cubicBezTo>
                <a:cubicBezTo>
                  <a:pt x="48169" y="7736"/>
                  <a:pt x="47956" y="7758"/>
                  <a:pt x="47753" y="7807"/>
                </a:cubicBezTo>
                <a:cubicBezTo>
                  <a:pt x="45838" y="8263"/>
                  <a:pt x="45747" y="12823"/>
                  <a:pt x="45747" y="12823"/>
                </a:cubicBezTo>
                <a:cubicBezTo>
                  <a:pt x="45747" y="12823"/>
                  <a:pt x="42869" y="11256"/>
                  <a:pt x="38843" y="11256"/>
                </a:cubicBezTo>
                <a:cubicBezTo>
                  <a:pt x="36830" y="11256"/>
                  <a:pt x="34531" y="11647"/>
                  <a:pt x="32160" y="12823"/>
                </a:cubicBezTo>
                <a:cubicBezTo>
                  <a:pt x="25047" y="16348"/>
                  <a:pt x="25229" y="22823"/>
                  <a:pt x="25229" y="22823"/>
                </a:cubicBezTo>
                <a:cubicBezTo>
                  <a:pt x="25229" y="22823"/>
                  <a:pt x="23394" y="20812"/>
                  <a:pt x="21297" y="20812"/>
                </a:cubicBezTo>
                <a:cubicBezTo>
                  <a:pt x="20921" y="20812"/>
                  <a:pt x="20537" y="20877"/>
                  <a:pt x="20153" y="21029"/>
                </a:cubicBezTo>
                <a:cubicBezTo>
                  <a:pt x="17630" y="22063"/>
                  <a:pt x="19302" y="25194"/>
                  <a:pt x="19302" y="25194"/>
                </a:cubicBezTo>
                <a:cubicBezTo>
                  <a:pt x="19302" y="25194"/>
                  <a:pt x="17096" y="24427"/>
                  <a:pt x="14117" y="24427"/>
                </a:cubicBezTo>
                <a:cubicBezTo>
                  <a:pt x="11469" y="24427"/>
                  <a:pt x="8211" y="25033"/>
                  <a:pt x="5351" y="27321"/>
                </a:cubicBezTo>
                <a:cubicBezTo>
                  <a:pt x="791" y="30969"/>
                  <a:pt x="1" y="35589"/>
                  <a:pt x="487" y="38872"/>
                </a:cubicBezTo>
                <a:lnTo>
                  <a:pt x="71188" y="38872"/>
                </a:lnTo>
                <a:lnTo>
                  <a:pt x="71188" y="3066"/>
                </a:lnTo>
                <a:cubicBezTo>
                  <a:pt x="69760" y="1583"/>
                  <a:pt x="67413" y="0"/>
                  <a:pt x="63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4" name="Google Shape;1054;p2"/>
          <p:cNvSpPr txBox="1"/>
          <p:nvPr>
            <p:ph idx="15"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fr-FR"/>
              <a:t>Sommaire</a:t>
            </a:r>
            <a:endParaRPr/>
          </a:p>
        </p:txBody>
      </p:sp>
      <p:sp>
        <p:nvSpPr>
          <p:cNvPr id="1055" name="Google Shape;1055;p2"/>
          <p:cNvSpPr txBox="1"/>
          <p:nvPr>
            <p:ph type="title"/>
          </p:nvPr>
        </p:nvSpPr>
        <p:spPr>
          <a:xfrm>
            <a:off x="2104327" y="1989736"/>
            <a:ext cx="23055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fr-FR"/>
              <a:t>Définition</a:t>
            </a:r>
            <a:endParaRPr/>
          </a:p>
        </p:txBody>
      </p:sp>
      <p:sp>
        <p:nvSpPr>
          <p:cNvPr id="1056" name="Google Shape;1056;p2"/>
          <p:cNvSpPr txBox="1"/>
          <p:nvPr>
            <p:ph idx="1" type="subTitle"/>
          </p:nvPr>
        </p:nvSpPr>
        <p:spPr>
          <a:xfrm>
            <a:off x="2078019" y="2269375"/>
            <a:ext cx="23055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/>
              <a:t>de la santé publique</a:t>
            </a:r>
            <a:endParaRPr/>
          </a:p>
        </p:txBody>
      </p:sp>
      <p:sp>
        <p:nvSpPr>
          <p:cNvPr id="1057" name="Google Shape;1057;p2"/>
          <p:cNvSpPr txBox="1"/>
          <p:nvPr>
            <p:ph idx="2" type="title"/>
          </p:nvPr>
        </p:nvSpPr>
        <p:spPr>
          <a:xfrm>
            <a:off x="1116269" y="1883200"/>
            <a:ext cx="705300" cy="731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fr-FR"/>
              <a:t>01</a:t>
            </a:r>
            <a:endParaRPr/>
          </a:p>
        </p:txBody>
      </p:sp>
      <p:sp>
        <p:nvSpPr>
          <p:cNvPr id="1058" name="Google Shape;1058;p2"/>
          <p:cNvSpPr txBox="1"/>
          <p:nvPr>
            <p:ph idx="3" type="title"/>
          </p:nvPr>
        </p:nvSpPr>
        <p:spPr>
          <a:xfrm>
            <a:off x="5981531" y="1937911"/>
            <a:ext cx="23055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fr-FR"/>
              <a:t>Évolution</a:t>
            </a:r>
            <a:endParaRPr/>
          </a:p>
        </p:txBody>
      </p:sp>
      <p:sp>
        <p:nvSpPr>
          <p:cNvPr id="1059" name="Google Shape;1059;p2"/>
          <p:cNvSpPr txBox="1"/>
          <p:nvPr>
            <p:ph idx="4" type="subTitle"/>
          </p:nvPr>
        </p:nvSpPr>
        <p:spPr>
          <a:xfrm>
            <a:off x="5981531" y="2269375"/>
            <a:ext cx="23055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/>
              <a:t>de la santé publique</a:t>
            </a:r>
            <a:endParaRPr/>
          </a:p>
        </p:txBody>
      </p:sp>
      <p:sp>
        <p:nvSpPr>
          <p:cNvPr id="1060" name="Google Shape;1060;p2"/>
          <p:cNvSpPr txBox="1"/>
          <p:nvPr>
            <p:ph idx="6" type="title"/>
          </p:nvPr>
        </p:nvSpPr>
        <p:spPr>
          <a:xfrm>
            <a:off x="2078019" y="3227975"/>
            <a:ext cx="2305500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fr-FR"/>
              <a:t>Les fonctions de la SP</a:t>
            </a:r>
            <a:endParaRPr/>
          </a:p>
        </p:txBody>
      </p:sp>
      <p:sp>
        <p:nvSpPr>
          <p:cNvPr id="1061" name="Google Shape;1061;p2"/>
          <p:cNvSpPr txBox="1"/>
          <p:nvPr>
            <p:ph idx="7" type="subTitle"/>
          </p:nvPr>
        </p:nvSpPr>
        <p:spPr>
          <a:xfrm>
            <a:off x="2066385" y="3722511"/>
            <a:ext cx="2584231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/>
              <a:t>A. Les fonctions essentielles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/>
              <a:t>B. Les fonctions de soutien </a:t>
            </a:r>
            <a:endParaRPr/>
          </a:p>
        </p:txBody>
      </p:sp>
      <p:sp>
        <p:nvSpPr>
          <p:cNvPr id="1062" name="Google Shape;1062;p2"/>
          <p:cNvSpPr txBox="1"/>
          <p:nvPr>
            <p:ph idx="8" type="title"/>
          </p:nvPr>
        </p:nvSpPr>
        <p:spPr>
          <a:xfrm>
            <a:off x="1116269" y="3499800"/>
            <a:ext cx="705300" cy="7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fr-FR"/>
              <a:t>03</a:t>
            </a:r>
            <a:endParaRPr/>
          </a:p>
        </p:txBody>
      </p:sp>
      <p:sp>
        <p:nvSpPr>
          <p:cNvPr id="1063" name="Google Shape;1063;p2"/>
          <p:cNvSpPr txBox="1"/>
          <p:nvPr>
            <p:ph idx="9" type="title"/>
          </p:nvPr>
        </p:nvSpPr>
        <p:spPr>
          <a:xfrm>
            <a:off x="5723936" y="3364013"/>
            <a:ext cx="2591284" cy="52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fr-FR"/>
              <a:t>Les différentes approches</a:t>
            </a:r>
            <a:endParaRPr/>
          </a:p>
        </p:txBody>
      </p:sp>
      <p:sp>
        <p:nvSpPr>
          <p:cNvPr id="1064" name="Google Shape;1064;p2"/>
          <p:cNvSpPr txBox="1"/>
          <p:nvPr>
            <p:ph idx="13" type="subTitle"/>
          </p:nvPr>
        </p:nvSpPr>
        <p:spPr>
          <a:xfrm>
            <a:off x="5712045" y="3718497"/>
            <a:ext cx="23055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/>
              <a:t> en santé publique </a:t>
            </a:r>
            <a:endParaRPr/>
          </a:p>
        </p:txBody>
      </p:sp>
      <p:sp>
        <p:nvSpPr>
          <p:cNvPr id="1065" name="Google Shape;1065;p2"/>
          <p:cNvSpPr txBox="1"/>
          <p:nvPr>
            <p:ph idx="14" type="title"/>
          </p:nvPr>
        </p:nvSpPr>
        <p:spPr>
          <a:xfrm>
            <a:off x="5018975" y="3499796"/>
            <a:ext cx="705300" cy="7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fr-FR"/>
              <a:t>04</a:t>
            </a:r>
            <a:endParaRPr/>
          </a:p>
        </p:txBody>
      </p:sp>
      <p:grpSp>
        <p:nvGrpSpPr>
          <p:cNvPr id="1066" name="Google Shape;1066;p2"/>
          <p:cNvGrpSpPr/>
          <p:nvPr/>
        </p:nvGrpSpPr>
        <p:grpSpPr>
          <a:xfrm>
            <a:off x="308962" y="284136"/>
            <a:ext cx="8781445" cy="4465368"/>
            <a:chOff x="120843" y="360336"/>
            <a:chExt cx="8781445" cy="4465368"/>
          </a:xfrm>
        </p:grpSpPr>
        <p:sp>
          <p:nvSpPr>
            <p:cNvPr id="1067" name="Google Shape;1067;p2"/>
            <p:cNvSpPr/>
            <p:nvPr/>
          </p:nvSpPr>
          <p:spPr>
            <a:xfrm>
              <a:off x="4387868" y="5147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8" name="Google Shape;1068;p2"/>
            <p:cNvSpPr/>
            <p:nvPr/>
          </p:nvSpPr>
          <p:spPr>
            <a:xfrm>
              <a:off x="790018" y="12380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9" name="Google Shape;1069;p2"/>
            <p:cNvSpPr/>
            <p:nvPr/>
          </p:nvSpPr>
          <p:spPr>
            <a:xfrm>
              <a:off x="1276668" y="3603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0" name="Google Shape;1070;p2"/>
            <p:cNvSpPr/>
            <p:nvPr/>
          </p:nvSpPr>
          <p:spPr>
            <a:xfrm>
              <a:off x="8791443" y="15664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1" name="Google Shape;1071;p2"/>
            <p:cNvSpPr/>
            <p:nvPr/>
          </p:nvSpPr>
          <p:spPr>
            <a:xfrm>
              <a:off x="800943" y="3213749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2" name="Google Shape;1072;p2"/>
            <p:cNvSpPr/>
            <p:nvPr/>
          </p:nvSpPr>
          <p:spPr>
            <a:xfrm>
              <a:off x="8350256" y="40977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3" name="Google Shape;1073;p2"/>
            <p:cNvSpPr/>
            <p:nvPr/>
          </p:nvSpPr>
          <p:spPr>
            <a:xfrm>
              <a:off x="8631743" y="3375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4" name="Google Shape;1074;p2"/>
            <p:cNvSpPr/>
            <p:nvPr/>
          </p:nvSpPr>
          <p:spPr>
            <a:xfrm>
              <a:off x="7896393" y="46944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5" name="Google Shape;1075;p2"/>
            <p:cNvSpPr/>
            <p:nvPr/>
          </p:nvSpPr>
          <p:spPr>
            <a:xfrm>
              <a:off x="120843" y="3880836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6" name="Google Shape;1076;p2"/>
            <p:cNvSpPr/>
            <p:nvPr/>
          </p:nvSpPr>
          <p:spPr>
            <a:xfrm>
              <a:off x="8852768" y="427888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7" name="Google Shape;1077;p2"/>
            <p:cNvSpPr/>
            <p:nvPr/>
          </p:nvSpPr>
          <p:spPr>
            <a:xfrm>
              <a:off x="840855" y="588936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8" name="Google Shape;1078;p2"/>
            <p:cNvSpPr/>
            <p:nvPr/>
          </p:nvSpPr>
          <p:spPr>
            <a:xfrm>
              <a:off x="8730605" y="75276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9" name="Google Shape;1079;p2"/>
            <p:cNvSpPr/>
            <p:nvPr/>
          </p:nvSpPr>
          <p:spPr>
            <a:xfrm>
              <a:off x="8504143" y="4604011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0" name="Google Shape;1080;p2"/>
            <p:cNvSpPr/>
            <p:nvPr/>
          </p:nvSpPr>
          <p:spPr>
            <a:xfrm>
              <a:off x="436830" y="2001398"/>
              <a:ext cx="49520" cy="49432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1" name="Google Shape;1081;p2"/>
            <p:cNvSpPr/>
            <p:nvPr/>
          </p:nvSpPr>
          <p:spPr>
            <a:xfrm>
              <a:off x="1318843" y="4720724"/>
              <a:ext cx="105166" cy="104980"/>
            </a:xfrm>
            <a:custGeom>
              <a:rect b="b" l="l" r="r" t="t"/>
              <a:pathLst>
                <a:path extrusionOk="0" h="16871" w="16901">
                  <a:moveTo>
                    <a:pt x="8451" y="1"/>
                  </a:moveTo>
                  <a:cubicBezTo>
                    <a:pt x="3800" y="1"/>
                    <a:pt x="1" y="3770"/>
                    <a:pt x="1" y="8451"/>
                  </a:cubicBezTo>
                  <a:cubicBezTo>
                    <a:pt x="1" y="13101"/>
                    <a:pt x="3800" y="16870"/>
                    <a:pt x="8451" y="16870"/>
                  </a:cubicBezTo>
                  <a:cubicBezTo>
                    <a:pt x="13101" y="16870"/>
                    <a:pt x="16901" y="13101"/>
                    <a:pt x="16901" y="8451"/>
                  </a:cubicBezTo>
                  <a:cubicBezTo>
                    <a:pt x="16901" y="3770"/>
                    <a:pt x="13101" y="1"/>
                    <a:pt x="845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82" name="Google Shape;1082;p2"/>
          <p:cNvGrpSpPr/>
          <p:nvPr/>
        </p:nvGrpSpPr>
        <p:grpSpPr>
          <a:xfrm>
            <a:off x="-231" y="-2275"/>
            <a:ext cx="9144463" cy="5170375"/>
            <a:chOff x="0" y="-2275"/>
            <a:chExt cx="9144463" cy="5170375"/>
          </a:xfrm>
        </p:grpSpPr>
        <p:grpSp>
          <p:nvGrpSpPr>
            <p:cNvPr id="1083" name="Google Shape;1083;p2"/>
            <p:cNvGrpSpPr/>
            <p:nvPr/>
          </p:nvGrpSpPr>
          <p:grpSpPr>
            <a:xfrm>
              <a:off x="0" y="-2275"/>
              <a:ext cx="9144463" cy="5170375"/>
              <a:chOff x="0" y="-2275"/>
              <a:chExt cx="9144463" cy="5170375"/>
            </a:xfrm>
          </p:grpSpPr>
          <p:sp>
            <p:nvSpPr>
              <p:cNvPr id="1084" name="Google Shape;1084;p2"/>
              <p:cNvSpPr/>
              <p:nvPr/>
            </p:nvSpPr>
            <p:spPr>
              <a:xfrm rot="5400000">
                <a:off x="-2484450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5" name="Google Shape;1085;p2"/>
              <p:cNvSpPr/>
              <p:nvPr/>
            </p:nvSpPr>
            <p:spPr>
              <a:xfrm rot="5400000">
                <a:off x="6460813" y="2484450"/>
                <a:ext cx="51681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6" name="Google Shape;1086;p2"/>
              <p:cNvSpPr/>
              <p:nvPr/>
            </p:nvSpPr>
            <p:spPr>
              <a:xfrm>
                <a:off x="0" y="-2275"/>
                <a:ext cx="9144000" cy="199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087" name="Google Shape;1087;p2"/>
            <p:cNvSpPr/>
            <p:nvPr/>
          </p:nvSpPr>
          <p:spPr>
            <a:xfrm>
              <a:off x="0" y="4960750"/>
              <a:ext cx="9144000" cy="199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88" name="Google Shape;1088;p2"/>
          <p:cNvSpPr txBox="1"/>
          <p:nvPr/>
        </p:nvSpPr>
        <p:spPr>
          <a:xfrm>
            <a:off x="1595416" y="4616481"/>
            <a:ext cx="589456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89" name="Google Shape;1089;p2"/>
          <p:cNvGrpSpPr/>
          <p:nvPr/>
        </p:nvGrpSpPr>
        <p:grpSpPr>
          <a:xfrm>
            <a:off x="6930100" y="3675324"/>
            <a:ext cx="2230094" cy="1464875"/>
            <a:chOff x="2132660" y="1968665"/>
            <a:chExt cx="3354885" cy="1775117"/>
          </a:xfrm>
        </p:grpSpPr>
        <p:sp>
          <p:nvSpPr>
            <p:cNvPr id="1090" name="Google Shape;1090;p2"/>
            <p:cNvSpPr/>
            <p:nvPr/>
          </p:nvSpPr>
          <p:spPr>
            <a:xfrm>
              <a:off x="3033600" y="2410775"/>
              <a:ext cx="81625" cy="94175"/>
            </a:xfrm>
            <a:custGeom>
              <a:rect b="b" l="l" r="r" t="t"/>
              <a:pathLst>
                <a:path extrusionOk="0" h="3767" w="3265">
                  <a:moveTo>
                    <a:pt x="1105" y="0"/>
                  </a:moveTo>
                  <a:lnTo>
                    <a:pt x="0" y="401"/>
                  </a:lnTo>
                  <a:lnTo>
                    <a:pt x="452" y="2059"/>
                  </a:lnTo>
                  <a:lnTo>
                    <a:pt x="1306" y="3767"/>
                  </a:lnTo>
                  <a:lnTo>
                    <a:pt x="3265" y="22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091" name="Google Shape;1091;p2"/>
            <p:cNvSpPr/>
            <p:nvPr/>
          </p:nvSpPr>
          <p:spPr>
            <a:xfrm>
              <a:off x="2988202" y="2060426"/>
              <a:ext cx="1618226" cy="1173125"/>
            </a:xfrm>
            <a:custGeom>
              <a:rect b="b" l="l" r="r" t="t"/>
              <a:pathLst>
                <a:path extrusionOk="0" h="1329320" w="1833684">
                  <a:moveTo>
                    <a:pt x="1172904" y="1"/>
                  </a:moveTo>
                  <a:cubicBezTo>
                    <a:pt x="903053" y="1"/>
                    <a:pt x="417501" y="146570"/>
                    <a:pt x="287152" y="146570"/>
                  </a:cubicBezTo>
                  <a:cubicBezTo>
                    <a:pt x="285611" y="146570"/>
                    <a:pt x="284120" y="146549"/>
                    <a:pt x="282679" y="146508"/>
                  </a:cubicBezTo>
                  <a:cubicBezTo>
                    <a:pt x="270830" y="146169"/>
                    <a:pt x="259104" y="146015"/>
                    <a:pt x="247578" y="146015"/>
                  </a:cubicBezTo>
                  <a:cubicBezTo>
                    <a:pt x="132443" y="146015"/>
                    <a:pt x="37182" y="161384"/>
                    <a:pt x="37182" y="161384"/>
                  </a:cubicBezTo>
                  <a:cubicBezTo>
                    <a:pt x="37182" y="161384"/>
                    <a:pt x="1" y="514763"/>
                    <a:pt x="267802" y="786268"/>
                  </a:cubicBezTo>
                  <a:cubicBezTo>
                    <a:pt x="535624" y="1057815"/>
                    <a:pt x="743626" y="1152662"/>
                    <a:pt x="743626" y="1152662"/>
                  </a:cubicBezTo>
                  <a:lnTo>
                    <a:pt x="922293" y="1247487"/>
                  </a:lnTo>
                  <a:lnTo>
                    <a:pt x="1104726" y="1329320"/>
                  </a:lnTo>
                  <a:lnTo>
                    <a:pt x="1778843" y="1103847"/>
                  </a:lnTo>
                  <a:cubicBezTo>
                    <a:pt x="1778843" y="1103847"/>
                    <a:pt x="1658930" y="719292"/>
                    <a:pt x="1718436" y="540750"/>
                  </a:cubicBezTo>
                  <a:cubicBezTo>
                    <a:pt x="1718436" y="540750"/>
                    <a:pt x="1833684" y="357355"/>
                    <a:pt x="1804349" y="197143"/>
                  </a:cubicBezTo>
                  <a:cubicBezTo>
                    <a:pt x="1796797" y="155885"/>
                    <a:pt x="1760634" y="126622"/>
                    <a:pt x="1719415" y="126622"/>
                  </a:cubicBezTo>
                  <a:cubicBezTo>
                    <a:pt x="1716778" y="126622"/>
                    <a:pt x="1714120" y="126742"/>
                    <a:pt x="1711448" y="126986"/>
                  </a:cubicBezTo>
                  <a:cubicBezTo>
                    <a:pt x="1667948" y="130941"/>
                    <a:pt x="1608880" y="140168"/>
                    <a:pt x="1551048" y="161384"/>
                  </a:cubicBezTo>
                  <a:cubicBezTo>
                    <a:pt x="1551048" y="161384"/>
                    <a:pt x="1476664" y="20045"/>
                    <a:pt x="1216291" y="1444"/>
                  </a:cubicBezTo>
                  <a:cubicBezTo>
                    <a:pt x="1202579" y="465"/>
                    <a:pt x="1188083" y="1"/>
                    <a:pt x="11729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2" name="Google Shape;1092;p2"/>
            <p:cNvSpPr/>
            <p:nvPr/>
          </p:nvSpPr>
          <p:spPr>
            <a:xfrm>
              <a:off x="4340032" y="3037451"/>
              <a:ext cx="198570" cy="80728"/>
            </a:xfrm>
            <a:custGeom>
              <a:rect b="b" l="l" r="r" t="t"/>
              <a:pathLst>
                <a:path extrusionOk="0" h="91477" w="225009">
                  <a:moveTo>
                    <a:pt x="204947" y="6299"/>
                  </a:moveTo>
                  <a:lnTo>
                    <a:pt x="204947" y="6299"/>
                  </a:lnTo>
                  <a:cubicBezTo>
                    <a:pt x="209202" y="10185"/>
                    <a:pt x="215288" y="11185"/>
                    <a:pt x="203986" y="16021"/>
                  </a:cubicBezTo>
                  <a:lnTo>
                    <a:pt x="203986" y="16021"/>
                  </a:lnTo>
                  <a:cubicBezTo>
                    <a:pt x="215164" y="11387"/>
                    <a:pt x="225009" y="6934"/>
                    <a:pt x="204947" y="6299"/>
                  </a:cubicBezTo>
                  <a:close/>
                  <a:moveTo>
                    <a:pt x="203986" y="16021"/>
                  </a:moveTo>
                  <a:cubicBezTo>
                    <a:pt x="203402" y="16263"/>
                    <a:pt x="202815" y="16505"/>
                    <a:pt x="202229" y="16747"/>
                  </a:cubicBezTo>
                  <a:lnTo>
                    <a:pt x="202229" y="16747"/>
                  </a:lnTo>
                  <a:cubicBezTo>
                    <a:pt x="202856" y="16496"/>
                    <a:pt x="203441" y="16254"/>
                    <a:pt x="203986" y="16021"/>
                  </a:cubicBezTo>
                  <a:close/>
                  <a:moveTo>
                    <a:pt x="202311" y="1"/>
                  </a:moveTo>
                  <a:lnTo>
                    <a:pt x="202311" y="1"/>
                  </a:lnTo>
                  <a:cubicBezTo>
                    <a:pt x="184840" y="3139"/>
                    <a:pt x="201286" y="8119"/>
                    <a:pt x="183836" y="11258"/>
                  </a:cubicBezTo>
                  <a:cubicBezTo>
                    <a:pt x="182978" y="8496"/>
                    <a:pt x="189108" y="6090"/>
                    <a:pt x="186242" y="3202"/>
                  </a:cubicBezTo>
                  <a:lnTo>
                    <a:pt x="186242" y="3202"/>
                  </a:lnTo>
                  <a:cubicBezTo>
                    <a:pt x="182873" y="3683"/>
                    <a:pt x="164586" y="4771"/>
                    <a:pt x="166009" y="10274"/>
                  </a:cubicBezTo>
                  <a:cubicBezTo>
                    <a:pt x="166207" y="10273"/>
                    <a:pt x="166400" y="10272"/>
                    <a:pt x="166588" y="10272"/>
                  </a:cubicBezTo>
                  <a:cubicBezTo>
                    <a:pt x="190283" y="10272"/>
                    <a:pt x="136704" y="21932"/>
                    <a:pt x="124664" y="22305"/>
                  </a:cubicBezTo>
                  <a:cubicBezTo>
                    <a:pt x="129643" y="35822"/>
                    <a:pt x="64843" y="41555"/>
                    <a:pt x="73443" y="52226"/>
                  </a:cubicBezTo>
                  <a:cubicBezTo>
                    <a:pt x="67822" y="52721"/>
                    <a:pt x="64497" y="53003"/>
                    <a:pt x="62225" y="53003"/>
                  </a:cubicBezTo>
                  <a:cubicBezTo>
                    <a:pt x="59118" y="53003"/>
                    <a:pt x="57981" y="52476"/>
                    <a:pt x="55637" y="51243"/>
                  </a:cubicBezTo>
                  <a:cubicBezTo>
                    <a:pt x="55637" y="54172"/>
                    <a:pt x="50531" y="54486"/>
                    <a:pt x="45510" y="54758"/>
                  </a:cubicBezTo>
                  <a:cubicBezTo>
                    <a:pt x="40572" y="61977"/>
                    <a:pt x="61851" y="58106"/>
                    <a:pt x="49025" y="63169"/>
                  </a:cubicBezTo>
                  <a:cubicBezTo>
                    <a:pt x="48210" y="61507"/>
                    <a:pt x="46819" y="60881"/>
                    <a:pt x="45118" y="60881"/>
                  </a:cubicBezTo>
                  <a:cubicBezTo>
                    <a:pt x="39927" y="60881"/>
                    <a:pt x="31847" y="66715"/>
                    <a:pt x="28429" y="66715"/>
                  </a:cubicBezTo>
                  <a:cubicBezTo>
                    <a:pt x="27794" y="66715"/>
                    <a:pt x="27320" y="66514"/>
                    <a:pt x="27055" y="66036"/>
                  </a:cubicBezTo>
                  <a:cubicBezTo>
                    <a:pt x="32558" y="62918"/>
                    <a:pt x="37559" y="59780"/>
                    <a:pt x="40467" y="56536"/>
                  </a:cubicBezTo>
                  <a:lnTo>
                    <a:pt x="40467" y="56536"/>
                  </a:lnTo>
                  <a:cubicBezTo>
                    <a:pt x="24377" y="60449"/>
                    <a:pt x="22933" y="65115"/>
                    <a:pt x="11006" y="69237"/>
                  </a:cubicBezTo>
                  <a:cubicBezTo>
                    <a:pt x="10046" y="68407"/>
                    <a:pt x="7872" y="67893"/>
                    <a:pt x="5705" y="67893"/>
                  </a:cubicBezTo>
                  <a:cubicBezTo>
                    <a:pt x="3010" y="67893"/>
                    <a:pt x="325" y="68688"/>
                    <a:pt x="1" y="70660"/>
                  </a:cubicBezTo>
                  <a:cubicBezTo>
                    <a:pt x="2226" y="70209"/>
                    <a:pt x="4237" y="69959"/>
                    <a:pt x="5979" y="69959"/>
                  </a:cubicBezTo>
                  <a:cubicBezTo>
                    <a:pt x="9495" y="69959"/>
                    <a:pt x="11911" y="70980"/>
                    <a:pt x="12764" y="73443"/>
                  </a:cubicBezTo>
                  <a:cubicBezTo>
                    <a:pt x="30048" y="70046"/>
                    <a:pt x="33421" y="64913"/>
                    <a:pt x="42655" y="64913"/>
                  </a:cubicBezTo>
                  <a:cubicBezTo>
                    <a:pt x="43091" y="64913"/>
                    <a:pt x="43539" y="64924"/>
                    <a:pt x="44003" y="64948"/>
                  </a:cubicBezTo>
                  <a:cubicBezTo>
                    <a:pt x="29670" y="68923"/>
                    <a:pt x="42538" y="74405"/>
                    <a:pt x="32349" y="78611"/>
                  </a:cubicBezTo>
                  <a:cubicBezTo>
                    <a:pt x="29095" y="79477"/>
                    <a:pt x="26950" y="79823"/>
                    <a:pt x="25543" y="79823"/>
                  </a:cubicBezTo>
                  <a:cubicBezTo>
                    <a:pt x="19920" y="79823"/>
                    <a:pt x="26098" y="74290"/>
                    <a:pt x="20455" y="74290"/>
                  </a:cubicBezTo>
                  <a:cubicBezTo>
                    <a:pt x="19048" y="74290"/>
                    <a:pt x="16906" y="74634"/>
                    <a:pt x="13664" y="75493"/>
                  </a:cubicBezTo>
                  <a:cubicBezTo>
                    <a:pt x="16488" y="79762"/>
                    <a:pt x="12325" y="83633"/>
                    <a:pt x="1131" y="87127"/>
                  </a:cubicBezTo>
                  <a:cubicBezTo>
                    <a:pt x="1395" y="90213"/>
                    <a:pt x="3670" y="91476"/>
                    <a:pt x="7292" y="91476"/>
                  </a:cubicBezTo>
                  <a:cubicBezTo>
                    <a:pt x="21986" y="91476"/>
                    <a:pt x="58859" y="70692"/>
                    <a:pt x="73715" y="66580"/>
                  </a:cubicBezTo>
                  <a:cubicBezTo>
                    <a:pt x="74916" y="66246"/>
                    <a:pt x="75782" y="66126"/>
                    <a:pt x="76415" y="66126"/>
                  </a:cubicBezTo>
                  <a:cubicBezTo>
                    <a:pt x="78030" y="66126"/>
                    <a:pt x="78128" y="66906"/>
                    <a:pt x="78399" y="66906"/>
                  </a:cubicBezTo>
                  <a:cubicBezTo>
                    <a:pt x="78721" y="66906"/>
                    <a:pt x="79288" y="65803"/>
                    <a:pt x="82942" y="60972"/>
                  </a:cubicBezTo>
                  <a:cubicBezTo>
                    <a:pt x="107150" y="59968"/>
                    <a:pt x="95998" y="58524"/>
                    <a:pt x="107339" y="50029"/>
                  </a:cubicBezTo>
                  <a:cubicBezTo>
                    <a:pt x="108251" y="50291"/>
                    <a:pt x="109214" y="50405"/>
                    <a:pt x="110218" y="50405"/>
                  </a:cubicBezTo>
                  <a:cubicBezTo>
                    <a:pt x="117231" y="50405"/>
                    <a:pt x="126290" y="44820"/>
                    <a:pt x="134818" y="44820"/>
                  </a:cubicBezTo>
                  <a:cubicBezTo>
                    <a:pt x="136684" y="44820"/>
                    <a:pt x="138526" y="45088"/>
                    <a:pt x="140314" y="45740"/>
                  </a:cubicBezTo>
                  <a:cubicBezTo>
                    <a:pt x="150609" y="41430"/>
                    <a:pt x="130438" y="42685"/>
                    <a:pt x="147805" y="35906"/>
                  </a:cubicBezTo>
                  <a:lnTo>
                    <a:pt x="147805" y="35906"/>
                  </a:lnTo>
                  <a:cubicBezTo>
                    <a:pt x="151093" y="37451"/>
                    <a:pt x="154757" y="38658"/>
                    <a:pt x="159718" y="38658"/>
                  </a:cubicBezTo>
                  <a:cubicBezTo>
                    <a:pt x="159998" y="38658"/>
                    <a:pt x="160281" y="38655"/>
                    <a:pt x="160568" y="38647"/>
                  </a:cubicBezTo>
                  <a:cubicBezTo>
                    <a:pt x="164077" y="33915"/>
                    <a:pt x="164283" y="32639"/>
                    <a:pt x="162995" y="32639"/>
                  </a:cubicBezTo>
                  <a:cubicBezTo>
                    <a:pt x="161487" y="32639"/>
                    <a:pt x="157930" y="34390"/>
                    <a:pt x="155231" y="34390"/>
                  </a:cubicBezTo>
                  <a:cubicBezTo>
                    <a:pt x="153692" y="34390"/>
                    <a:pt x="152433" y="33821"/>
                    <a:pt x="151990" y="32035"/>
                  </a:cubicBezTo>
                  <a:cubicBezTo>
                    <a:pt x="183668" y="27641"/>
                    <a:pt x="157409" y="22536"/>
                    <a:pt x="173771" y="14794"/>
                  </a:cubicBezTo>
                  <a:lnTo>
                    <a:pt x="173771" y="14794"/>
                  </a:lnTo>
                  <a:cubicBezTo>
                    <a:pt x="182350" y="17472"/>
                    <a:pt x="174734" y="18958"/>
                    <a:pt x="183208" y="23540"/>
                  </a:cubicBezTo>
                  <a:cubicBezTo>
                    <a:pt x="174943" y="23728"/>
                    <a:pt x="169921" y="25569"/>
                    <a:pt x="168938" y="30947"/>
                  </a:cubicBezTo>
                  <a:cubicBezTo>
                    <a:pt x="176031" y="29210"/>
                    <a:pt x="179839" y="30549"/>
                    <a:pt x="190050" y="25967"/>
                  </a:cubicBezTo>
                  <a:cubicBezTo>
                    <a:pt x="184480" y="24113"/>
                    <a:pt x="193305" y="20433"/>
                    <a:pt x="202229" y="16747"/>
                  </a:cubicBezTo>
                  <a:lnTo>
                    <a:pt x="202229" y="16747"/>
                  </a:lnTo>
                  <a:cubicBezTo>
                    <a:pt x="201084" y="17206"/>
                    <a:pt x="199798" y="17697"/>
                    <a:pt x="198357" y="18225"/>
                  </a:cubicBezTo>
                  <a:cubicBezTo>
                    <a:pt x="199947" y="10567"/>
                    <a:pt x="185991" y="12806"/>
                    <a:pt x="2023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3" name="Google Shape;1093;p2"/>
            <p:cNvSpPr/>
            <p:nvPr/>
          </p:nvSpPr>
          <p:spPr>
            <a:xfrm>
              <a:off x="4037218" y="3190363"/>
              <a:ext cx="44396" cy="16044"/>
            </a:xfrm>
            <a:custGeom>
              <a:rect b="b" l="l" r="r" t="t"/>
              <a:pathLst>
                <a:path extrusionOk="0" h="18180" w="50307">
                  <a:moveTo>
                    <a:pt x="43939" y="1"/>
                  </a:moveTo>
                  <a:cubicBezTo>
                    <a:pt x="28753" y="1"/>
                    <a:pt x="0" y="17091"/>
                    <a:pt x="11138" y="18180"/>
                  </a:cubicBezTo>
                  <a:cubicBezTo>
                    <a:pt x="23524" y="9476"/>
                    <a:pt x="36058" y="4663"/>
                    <a:pt x="50307" y="1692"/>
                  </a:cubicBezTo>
                  <a:cubicBezTo>
                    <a:pt x="48769" y="508"/>
                    <a:pt x="46555" y="1"/>
                    <a:pt x="439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4" name="Google Shape;1094;p2"/>
            <p:cNvSpPr/>
            <p:nvPr/>
          </p:nvSpPr>
          <p:spPr>
            <a:xfrm>
              <a:off x="4081613" y="3191671"/>
              <a:ext cx="998" cy="426"/>
            </a:xfrm>
            <a:custGeom>
              <a:rect b="b" l="l" r="r" t="t"/>
              <a:pathLst>
                <a:path extrusionOk="0" h="483" w="1131">
                  <a:moveTo>
                    <a:pt x="1131" y="1"/>
                  </a:moveTo>
                  <a:lnTo>
                    <a:pt x="1" y="252"/>
                  </a:lnTo>
                  <a:cubicBezTo>
                    <a:pt x="126" y="294"/>
                    <a:pt x="315" y="398"/>
                    <a:pt x="419" y="482"/>
                  </a:cubicBezTo>
                  <a:lnTo>
                    <a:pt x="113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5" name="Google Shape;1095;p2"/>
            <p:cNvSpPr/>
            <p:nvPr/>
          </p:nvSpPr>
          <p:spPr>
            <a:xfrm>
              <a:off x="4523021" y="3021275"/>
              <a:ext cx="38021" cy="27883"/>
            </a:xfrm>
            <a:custGeom>
              <a:rect b="b" l="l" r="r" t="t"/>
              <a:pathLst>
                <a:path extrusionOk="0" h="31596" w="43083">
                  <a:moveTo>
                    <a:pt x="33625" y="1"/>
                  </a:moveTo>
                  <a:cubicBezTo>
                    <a:pt x="25028" y="3189"/>
                    <a:pt x="17948" y="4961"/>
                    <a:pt x="12800" y="4961"/>
                  </a:cubicBezTo>
                  <a:cubicBezTo>
                    <a:pt x="12711" y="4961"/>
                    <a:pt x="12622" y="4961"/>
                    <a:pt x="12534" y="4960"/>
                  </a:cubicBezTo>
                  <a:lnTo>
                    <a:pt x="12534" y="4960"/>
                  </a:lnTo>
                  <a:cubicBezTo>
                    <a:pt x="12973" y="8391"/>
                    <a:pt x="17577" y="12074"/>
                    <a:pt x="10986" y="15129"/>
                  </a:cubicBezTo>
                  <a:cubicBezTo>
                    <a:pt x="8246" y="16087"/>
                    <a:pt x="6509" y="16134"/>
                    <a:pt x="4821" y="16134"/>
                  </a:cubicBezTo>
                  <a:cubicBezTo>
                    <a:pt x="4637" y="16134"/>
                    <a:pt x="4454" y="16133"/>
                    <a:pt x="4270" y="16133"/>
                  </a:cubicBezTo>
                  <a:cubicBezTo>
                    <a:pt x="3010" y="16133"/>
                    <a:pt x="1719" y="16160"/>
                    <a:pt x="1" y="16572"/>
                  </a:cubicBezTo>
                  <a:cubicBezTo>
                    <a:pt x="912" y="19049"/>
                    <a:pt x="2840" y="19973"/>
                    <a:pt x="5346" y="19973"/>
                  </a:cubicBezTo>
                  <a:cubicBezTo>
                    <a:pt x="12710" y="19973"/>
                    <a:pt x="25060" y="11996"/>
                    <a:pt x="31236" y="11996"/>
                  </a:cubicBezTo>
                  <a:cubicBezTo>
                    <a:pt x="31890" y="11996"/>
                    <a:pt x="32474" y="12085"/>
                    <a:pt x="32976" y="12283"/>
                  </a:cubicBezTo>
                  <a:cubicBezTo>
                    <a:pt x="22494" y="19522"/>
                    <a:pt x="10902" y="19167"/>
                    <a:pt x="8579" y="23184"/>
                  </a:cubicBezTo>
                  <a:cubicBezTo>
                    <a:pt x="11074" y="22566"/>
                    <a:pt x="12701" y="22301"/>
                    <a:pt x="13699" y="22301"/>
                  </a:cubicBezTo>
                  <a:cubicBezTo>
                    <a:pt x="18989" y="22301"/>
                    <a:pt x="6617" y="29747"/>
                    <a:pt x="12074" y="31595"/>
                  </a:cubicBezTo>
                  <a:cubicBezTo>
                    <a:pt x="26281" y="23477"/>
                    <a:pt x="43082" y="15526"/>
                    <a:pt x="36282" y="6299"/>
                  </a:cubicBezTo>
                  <a:lnTo>
                    <a:pt x="36282" y="6299"/>
                  </a:lnTo>
                  <a:cubicBezTo>
                    <a:pt x="31552" y="7669"/>
                    <a:pt x="25563" y="10158"/>
                    <a:pt x="22280" y="10158"/>
                  </a:cubicBezTo>
                  <a:cubicBezTo>
                    <a:pt x="21352" y="10158"/>
                    <a:pt x="20640" y="9959"/>
                    <a:pt x="20234" y="9479"/>
                  </a:cubicBezTo>
                  <a:cubicBezTo>
                    <a:pt x="25611" y="2051"/>
                    <a:pt x="37977" y="7994"/>
                    <a:pt x="336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6" name="Google Shape;1096;p2"/>
            <p:cNvSpPr/>
            <p:nvPr/>
          </p:nvSpPr>
          <p:spPr>
            <a:xfrm>
              <a:off x="2939381" y="2422212"/>
              <a:ext cx="128352" cy="337100"/>
            </a:xfrm>
            <a:custGeom>
              <a:rect b="b" l="l" r="r" t="t"/>
              <a:pathLst>
                <a:path extrusionOk="0" h="381983" w="145441">
                  <a:moveTo>
                    <a:pt x="102024" y="1"/>
                  </a:moveTo>
                  <a:cubicBezTo>
                    <a:pt x="102024" y="1"/>
                    <a:pt x="1" y="337415"/>
                    <a:pt x="7031" y="349132"/>
                  </a:cubicBezTo>
                  <a:cubicBezTo>
                    <a:pt x="14082" y="360850"/>
                    <a:pt x="27725" y="381982"/>
                    <a:pt x="27725" y="381982"/>
                  </a:cubicBezTo>
                  <a:lnTo>
                    <a:pt x="90767" y="332707"/>
                  </a:lnTo>
                  <a:lnTo>
                    <a:pt x="145441" y="107486"/>
                  </a:lnTo>
                  <a:lnTo>
                    <a:pt x="10202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7" name="Google Shape;1097;p2"/>
            <p:cNvSpPr/>
            <p:nvPr/>
          </p:nvSpPr>
          <p:spPr>
            <a:xfrm>
              <a:off x="2941468" y="2445331"/>
              <a:ext cx="169474" cy="367888"/>
            </a:xfrm>
            <a:custGeom>
              <a:rect b="b" l="l" r="r" t="t"/>
              <a:pathLst>
                <a:path extrusionOk="0" h="416870" w="192038">
                  <a:moveTo>
                    <a:pt x="110330" y="0"/>
                  </a:moveTo>
                  <a:cubicBezTo>
                    <a:pt x="110330" y="0"/>
                    <a:pt x="0" y="353442"/>
                    <a:pt x="30465" y="398009"/>
                  </a:cubicBezTo>
                  <a:lnTo>
                    <a:pt x="52414" y="413430"/>
                  </a:lnTo>
                  <a:cubicBezTo>
                    <a:pt x="55725" y="415767"/>
                    <a:pt x="59494" y="416870"/>
                    <a:pt x="63215" y="416870"/>
                  </a:cubicBezTo>
                  <a:cubicBezTo>
                    <a:pt x="70123" y="416870"/>
                    <a:pt x="76861" y="413067"/>
                    <a:pt x="80179" y="406295"/>
                  </a:cubicBezTo>
                  <a:lnTo>
                    <a:pt x="192037" y="177433"/>
                  </a:lnTo>
                  <a:lnTo>
                    <a:pt x="11033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8" name="Google Shape;1098;p2"/>
            <p:cNvSpPr/>
            <p:nvPr/>
          </p:nvSpPr>
          <p:spPr>
            <a:xfrm>
              <a:off x="3423443" y="2466289"/>
              <a:ext cx="330895" cy="330895"/>
            </a:xfrm>
            <a:custGeom>
              <a:rect b="b" l="l" r="r" t="t"/>
              <a:pathLst>
                <a:path extrusionOk="0" h="374952" w="374952">
                  <a:moveTo>
                    <a:pt x="187476" y="1"/>
                  </a:moveTo>
                  <a:cubicBezTo>
                    <a:pt x="137761" y="1"/>
                    <a:pt x="90076" y="19752"/>
                    <a:pt x="54925" y="54925"/>
                  </a:cubicBezTo>
                  <a:cubicBezTo>
                    <a:pt x="19752" y="90077"/>
                    <a:pt x="0" y="137762"/>
                    <a:pt x="0" y="187476"/>
                  </a:cubicBezTo>
                  <a:cubicBezTo>
                    <a:pt x="0" y="237212"/>
                    <a:pt x="19752" y="284897"/>
                    <a:pt x="54925" y="320048"/>
                  </a:cubicBezTo>
                  <a:cubicBezTo>
                    <a:pt x="90076" y="355221"/>
                    <a:pt x="137761" y="374952"/>
                    <a:pt x="187476" y="374952"/>
                  </a:cubicBezTo>
                  <a:cubicBezTo>
                    <a:pt x="237211" y="374952"/>
                    <a:pt x="284896" y="355221"/>
                    <a:pt x="320048" y="320048"/>
                  </a:cubicBezTo>
                  <a:cubicBezTo>
                    <a:pt x="355200" y="284897"/>
                    <a:pt x="374952" y="237212"/>
                    <a:pt x="374952" y="187476"/>
                  </a:cubicBezTo>
                  <a:cubicBezTo>
                    <a:pt x="374952" y="137762"/>
                    <a:pt x="355200" y="90077"/>
                    <a:pt x="320048" y="54925"/>
                  </a:cubicBezTo>
                  <a:cubicBezTo>
                    <a:pt x="284896" y="19752"/>
                    <a:pt x="237211" y="1"/>
                    <a:pt x="18747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9" name="Google Shape;1099;p2"/>
            <p:cNvSpPr/>
            <p:nvPr/>
          </p:nvSpPr>
          <p:spPr>
            <a:xfrm>
              <a:off x="3422059" y="2674907"/>
              <a:ext cx="444" cy="1829"/>
            </a:xfrm>
            <a:custGeom>
              <a:rect b="b" l="l" r="r" t="t"/>
              <a:pathLst>
                <a:path extrusionOk="0" h="2073" w="503">
                  <a:moveTo>
                    <a:pt x="502" y="1"/>
                  </a:moveTo>
                  <a:cubicBezTo>
                    <a:pt x="188" y="545"/>
                    <a:pt x="0" y="1235"/>
                    <a:pt x="126" y="2072"/>
                  </a:cubicBezTo>
                  <a:cubicBezTo>
                    <a:pt x="293" y="1570"/>
                    <a:pt x="398" y="838"/>
                    <a:pt x="502" y="1"/>
                  </a:cubicBezTo>
                  <a:close/>
                </a:path>
              </a:pathLst>
            </a:custGeom>
            <a:solidFill>
              <a:srgbClr val="D87E3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0" name="Google Shape;1100;p2"/>
            <p:cNvSpPr/>
            <p:nvPr/>
          </p:nvSpPr>
          <p:spPr>
            <a:xfrm>
              <a:off x="3463143" y="2253898"/>
              <a:ext cx="314904" cy="243464"/>
            </a:xfrm>
            <a:custGeom>
              <a:rect b="b" l="l" r="r" t="t"/>
              <a:pathLst>
                <a:path extrusionOk="0" h="275880" w="356832">
                  <a:moveTo>
                    <a:pt x="104921" y="1"/>
                  </a:moveTo>
                  <a:cubicBezTo>
                    <a:pt x="101182" y="1"/>
                    <a:pt x="97525" y="2006"/>
                    <a:pt x="95684" y="5676"/>
                  </a:cubicBezTo>
                  <a:cubicBezTo>
                    <a:pt x="73254" y="50097"/>
                    <a:pt x="0" y="210456"/>
                    <a:pt x="81246" y="265339"/>
                  </a:cubicBezTo>
                  <a:cubicBezTo>
                    <a:pt x="91998" y="272607"/>
                    <a:pt x="103740" y="275879"/>
                    <a:pt x="116125" y="275879"/>
                  </a:cubicBezTo>
                  <a:cubicBezTo>
                    <a:pt x="207982" y="275879"/>
                    <a:pt x="335165" y="95866"/>
                    <a:pt x="355262" y="31371"/>
                  </a:cubicBezTo>
                  <a:cubicBezTo>
                    <a:pt x="356831" y="26307"/>
                    <a:pt x="354342" y="20930"/>
                    <a:pt x="349529" y="18754"/>
                  </a:cubicBezTo>
                  <a:lnTo>
                    <a:pt x="341913" y="15385"/>
                  </a:lnTo>
                  <a:cubicBezTo>
                    <a:pt x="340552" y="14774"/>
                    <a:pt x="339115" y="14480"/>
                    <a:pt x="337693" y="14480"/>
                  </a:cubicBezTo>
                  <a:cubicBezTo>
                    <a:pt x="334587" y="14480"/>
                    <a:pt x="331550" y="15879"/>
                    <a:pt x="329526" y="18419"/>
                  </a:cubicBezTo>
                  <a:cubicBezTo>
                    <a:pt x="304988" y="49479"/>
                    <a:pt x="195538" y="183886"/>
                    <a:pt x="137701" y="183886"/>
                  </a:cubicBezTo>
                  <a:cubicBezTo>
                    <a:pt x="133004" y="183886"/>
                    <a:pt x="128648" y="183000"/>
                    <a:pt x="124705" y="181100"/>
                  </a:cubicBezTo>
                  <a:cubicBezTo>
                    <a:pt x="73358" y="156389"/>
                    <a:pt x="105769" y="42209"/>
                    <a:pt x="114871" y="13502"/>
                  </a:cubicBezTo>
                  <a:cubicBezTo>
                    <a:pt x="116147" y="9506"/>
                    <a:pt x="114850" y="5132"/>
                    <a:pt x="111607" y="2433"/>
                  </a:cubicBezTo>
                  <a:cubicBezTo>
                    <a:pt x="109627" y="784"/>
                    <a:pt x="107258" y="1"/>
                    <a:pt x="1049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1" name="Google Shape;1101;p2"/>
            <p:cNvSpPr/>
            <p:nvPr/>
          </p:nvSpPr>
          <p:spPr>
            <a:xfrm>
              <a:off x="4390903" y="2223237"/>
              <a:ext cx="159004" cy="232879"/>
            </a:xfrm>
            <a:custGeom>
              <a:rect b="b" l="l" r="r" t="t"/>
              <a:pathLst>
                <a:path extrusionOk="0" h="263885" w="180174">
                  <a:moveTo>
                    <a:pt x="113524" y="0"/>
                  </a:moveTo>
                  <a:cubicBezTo>
                    <a:pt x="67279" y="0"/>
                    <a:pt x="0" y="34750"/>
                    <a:pt x="0" y="34750"/>
                  </a:cubicBezTo>
                  <a:cubicBezTo>
                    <a:pt x="69571" y="92855"/>
                    <a:pt x="90955" y="263885"/>
                    <a:pt x="90955" y="263885"/>
                  </a:cubicBezTo>
                  <a:cubicBezTo>
                    <a:pt x="90955" y="263885"/>
                    <a:pt x="180173" y="49794"/>
                    <a:pt x="148056" y="12341"/>
                  </a:cubicBezTo>
                  <a:cubicBezTo>
                    <a:pt x="140410" y="3404"/>
                    <a:pt x="127997" y="0"/>
                    <a:pt x="11352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2" name="Google Shape;1102;p2"/>
            <p:cNvSpPr/>
            <p:nvPr/>
          </p:nvSpPr>
          <p:spPr>
            <a:xfrm>
              <a:off x="2132660" y="3389775"/>
              <a:ext cx="448960" cy="238817"/>
            </a:xfrm>
            <a:custGeom>
              <a:rect b="b" l="l" r="r" t="t"/>
              <a:pathLst>
                <a:path extrusionOk="0" h="270614" w="508737">
                  <a:moveTo>
                    <a:pt x="210653" y="0"/>
                  </a:moveTo>
                  <a:cubicBezTo>
                    <a:pt x="209444" y="0"/>
                    <a:pt x="208227" y="116"/>
                    <a:pt x="207018" y="344"/>
                  </a:cubicBezTo>
                  <a:lnTo>
                    <a:pt x="27389" y="36835"/>
                  </a:lnTo>
                  <a:cubicBezTo>
                    <a:pt x="20338" y="38279"/>
                    <a:pt x="14751" y="43719"/>
                    <a:pt x="13182" y="50749"/>
                  </a:cubicBezTo>
                  <a:lnTo>
                    <a:pt x="2260" y="99355"/>
                  </a:lnTo>
                  <a:cubicBezTo>
                    <a:pt x="0" y="109314"/>
                    <a:pt x="6382" y="119190"/>
                    <a:pt x="16404" y="121262"/>
                  </a:cubicBezTo>
                  <a:lnTo>
                    <a:pt x="204173" y="160033"/>
                  </a:lnTo>
                  <a:cubicBezTo>
                    <a:pt x="208880" y="160996"/>
                    <a:pt x="213002" y="163799"/>
                    <a:pt x="215681" y="167796"/>
                  </a:cubicBezTo>
                  <a:lnTo>
                    <a:pt x="278786" y="262475"/>
                  </a:lnTo>
                  <a:cubicBezTo>
                    <a:pt x="282336" y="267788"/>
                    <a:pt x="288141" y="270613"/>
                    <a:pt x="294025" y="270613"/>
                  </a:cubicBezTo>
                  <a:cubicBezTo>
                    <a:pt x="297990" y="270613"/>
                    <a:pt x="301990" y="269330"/>
                    <a:pt x="305359" y="266660"/>
                  </a:cubicBezTo>
                  <a:lnTo>
                    <a:pt x="497166" y="114838"/>
                  </a:lnTo>
                  <a:cubicBezTo>
                    <a:pt x="508737" y="105653"/>
                    <a:pt x="505222" y="87219"/>
                    <a:pt x="491035" y="82971"/>
                  </a:cubicBezTo>
                  <a:lnTo>
                    <a:pt x="215911" y="763"/>
                  </a:lnTo>
                  <a:cubicBezTo>
                    <a:pt x="214203" y="251"/>
                    <a:pt x="212435" y="0"/>
                    <a:pt x="21065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3" name="Google Shape;1103;p2"/>
            <p:cNvSpPr/>
            <p:nvPr/>
          </p:nvSpPr>
          <p:spPr>
            <a:xfrm>
              <a:off x="3029417" y="2422212"/>
              <a:ext cx="919618" cy="803436"/>
            </a:xfrm>
            <a:custGeom>
              <a:rect b="b" l="l" r="r" t="t"/>
              <a:pathLst>
                <a:path extrusionOk="0" h="910409" w="1042060">
                  <a:moveTo>
                    <a:pt x="0" y="1"/>
                  </a:moveTo>
                  <a:lnTo>
                    <a:pt x="0" y="1"/>
                  </a:lnTo>
                  <a:cubicBezTo>
                    <a:pt x="46304" y="150588"/>
                    <a:pt x="90349" y="283621"/>
                    <a:pt x="207102" y="397215"/>
                  </a:cubicBezTo>
                  <a:lnTo>
                    <a:pt x="238571" y="429416"/>
                  </a:lnTo>
                  <a:cubicBezTo>
                    <a:pt x="356267" y="545480"/>
                    <a:pt x="485993" y="651541"/>
                    <a:pt x="631852" y="730507"/>
                  </a:cubicBezTo>
                  <a:cubicBezTo>
                    <a:pt x="684307" y="757331"/>
                    <a:pt x="740131" y="783988"/>
                    <a:pt x="792943" y="810017"/>
                  </a:cubicBezTo>
                  <a:cubicBezTo>
                    <a:pt x="805643" y="816189"/>
                    <a:pt x="841276" y="833075"/>
                    <a:pt x="853349" y="838954"/>
                  </a:cubicBezTo>
                  <a:cubicBezTo>
                    <a:pt x="915869" y="863853"/>
                    <a:pt x="978682" y="887978"/>
                    <a:pt x="1042059" y="910408"/>
                  </a:cubicBezTo>
                  <a:cubicBezTo>
                    <a:pt x="983264" y="877935"/>
                    <a:pt x="923611" y="847512"/>
                    <a:pt x="863999" y="817194"/>
                  </a:cubicBezTo>
                  <a:cubicBezTo>
                    <a:pt x="807443" y="783800"/>
                    <a:pt x="746660" y="749171"/>
                    <a:pt x="689538" y="716739"/>
                  </a:cubicBezTo>
                  <a:cubicBezTo>
                    <a:pt x="598604" y="668908"/>
                    <a:pt x="515600" y="607434"/>
                    <a:pt x="434835" y="544036"/>
                  </a:cubicBezTo>
                  <a:cubicBezTo>
                    <a:pt x="366122" y="490011"/>
                    <a:pt x="298371" y="429458"/>
                    <a:pt x="235140" y="369052"/>
                  </a:cubicBezTo>
                  <a:cubicBezTo>
                    <a:pt x="214656" y="349718"/>
                    <a:pt x="192602" y="327665"/>
                    <a:pt x="174441" y="306323"/>
                  </a:cubicBezTo>
                  <a:cubicBezTo>
                    <a:pt x="96291" y="217502"/>
                    <a:pt x="52812" y="10514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4" name="Google Shape;1104;p2"/>
            <p:cNvSpPr/>
            <p:nvPr/>
          </p:nvSpPr>
          <p:spPr>
            <a:xfrm>
              <a:off x="2972710" y="2166586"/>
              <a:ext cx="326076" cy="283528"/>
            </a:xfrm>
            <a:custGeom>
              <a:rect b="b" l="l" r="r" t="t"/>
              <a:pathLst>
                <a:path extrusionOk="0" h="321278" w="369491">
                  <a:moveTo>
                    <a:pt x="175859" y="0"/>
                  </a:moveTo>
                  <a:cubicBezTo>
                    <a:pt x="128972" y="0"/>
                    <a:pt x="83605" y="4968"/>
                    <a:pt x="53000" y="19873"/>
                  </a:cubicBezTo>
                  <a:cubicBezTo>
                    <a:pt x="53000" y="19873"/>
                    <a:pt x="1" y="132316"/>
                    <a:pt x="73317" y="321278"/>
                  </a:cubicBezTo>
                  <a:cubicBezTo>
                    <a:pt x="73317" y="321278"/>
                    <a:pt x="217837" y="49124"/>
                    <a:pt x="369491" y="19873"/>
                  </a:cubicBezTo>
                  <a:cubicBezTo>
                    <a:pt x="369491" y="19873"/>
                    <a:pt x="269634" y="0"/>
                    <a:pt x="1758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5" name="Google Shape;1105;p2"/>
            <p:cNvSpPr/>
            <p:nvPr/>
          </p:nvSpPr>
          <p:spPr>
            <a:xfrm>
              <a:off x="2564761" y="3036569"/>
              <a:ext cx="2922784" cy="707213"/>
            </a:xfrm>
            <a:custGeom>
              <a:rect b="b" l="l" r="r" t="t"/>
              <a:pathLst>
                <a:path extrusionOk="0" h="801374" w="3311937">
                  <a:moveTo>
                    <a:pt x="2247908" y="0"/>
                  </a:moveTo>
                  <a:cubicBezTo>
                    <a:pt x="2246024" y="0"/>
                    <a:pt x="2244128" y="157"/>
                    <a:pt x="2242238" y="477"/>
                  </a:cubicBezTo>
                  <a:lnTo>
                    <a:pt x="2022582" y="37595"/>
                  </a:lnTo>
                  <a:cubicBezTo>
                    <a:pt x="2020742" y="37902"/>
                    <a:pt x="2018903" y="38069"/>
                    <a:pt x="2017077" y="38069"/>
                  </a:cubicBezTo>
                  <a:cubicBezTo>
                    <a:pt x="2016784" y="38069"/>
                    <a:pt x="2016492" y="38064"/>
                    <a:pt x="2016200" y="38056"/>
                  </a:cubicBezTo>
                  <a:lnTo>
                    <a:pt x="1766811" y="32574"/>
                  </a:lnTo>
                  <a:cubicBezTo>
                    <a:pt x="1766533" y="32567"/>
                    <a:pt x="1766254" y="32563"/>
                    <a:pt x="1765975" y="32563"/>
                  </a:cubicBezTo>
                  <a:cubicBezTo>
                    <a:pt x="1759589" y="32563"/>
                    <a:pt x="1753332" y="34396"/>
                    <a:pt x="1747959" y="37804"/>
                  </a:cubicBezTo>
                  <a:lnTo>
                    <a:pt x="1605511" y="127839"/>
                  </a:lnTo>
                  <a:cubicBezTo>
                    <a:pt x="1599940" y="131365"/>
                    <a:pt x="1593655" y="133090"/>
                    <a:pt x="1587408" y="133090"/>
                  </a:cubicBezTo>
                  <a:cubicBezTo>
                    <a:pt x="1578829" y="133090"/>
                    <a:pt x="1570321" y="129837"/>
                    <a:pt x="1563832" y="123529"/>
                  </a:cubicBezTo>
                  <a:lnTo>
                    <a:pt x="1517486" y="78647"/>
                  </a:lnTo>
                  <a:cubicBezTo>
                    <a:pt x="1513510" y="74797"/>
                    <a:pt x="1508635" y="71973"/>
                    <a:pt x="1503299" y="70445"/>
                  </a:cubicBezTo>
                  <a:lnTo>
                    <a:pt x="1396903" y="39709"/>
                  </a:lnTo>
                  <a:cubicBezTo>
                    <a:pt x="1393861" y="38824"/>
                    <a:pt x="1390714" y="38388"/>
                    <a:pt x="1387552" y="38388"/>
                  </a:cubicBezTo>
                  <a:cubicBezTo>
                    <a:pt x="1386973" y="38388"/>
                    <a:pt x="1386393" y="38403"/>
                    <a:pt x="1385813" y="38432"/>
                  </a:cubicBezTo>
                  <a:lnTo>
                    <a:pt x="592390" y="77936"/>
                  </a:lnTo>
                  <a:cubicBezTo>
                    <a:pt x="584313" y="78334"/>
                    <a:pt x="576655" y="81619"/>
                    <a:pt x="570755" y="87205"/>
                  </a:cubicBezTo>
                  <a:lnTo>
                    <a:pt x="362670" y="284347"/>
                  </a:lnTo>
                  <a:cubicBezTo>
                    <a:pt x="361163" y="285791"/>
                    <a:pt x="359782" y="287381"/>
                    <a:pt x="358527" y="289076"/>
                  </a:cubicBezTo>
                  <a:lnTo>
                    <a:pt x="137092" y="595042"/>
                  </a:lnTo>
                  <a:cubicBezTo>
                    <a:pt x="132782" y="601005"/>
                    <a:pt x="126630" y="605399"/>
                    <a:pt x="119600" y="607575"/>
                  </a:cubicBezTo>
                  <a:lnTo>
                    <a:pt x="32600" y="634358"/>
                  </a:lnTo>
                  <a:cubicBezTo>
                    <a:pt x="4834" y="642895"/>
                    <a:pt x="1" y="680180"/>
                    <a:pt x="24649" y="695538"/>
                  </a:cubicBezTo>
                  <a:lnTo>
                    <a:pt x="120353" y="755129"/>
                  </a:lnTo>
                  <a:cubicBezTo>
                    <a:pt x="125763" y="758504"/>
                    <a:pt x="131970" y="760259"/>
                    <a:pt x="138263" y="760259"/>
                  </a:cubicBezTo>
                  <a:cubicBezTo>
                    <a:pt x="140124" y="760259"/>
                    <a:pt x="141993" y="760105"/>
                    <a:pt x="143850" y="759795"/>
                  </a:cubicBezTo>
                  <a:lnTo>
                    <a:pt x="388468" y="719077"/>
                  </a:lnTo>
                  <a:cubicBezTo>
                    <a:pt x="390310" y="718776"/>
                    <a:pt x="392176" y="718607"/>
                    <a:pt x="394039" y="718607"/>
                  </a:cubicBezTo>
                  <a:cubicBezTo>
                    <a:pt x="394631" y="718607"/>
                    <a:pt x="395222" y="718624"/>
                    <a:pt x="395813" y="718659"/>
                  </a:cubicBezTo>
                  <a:lnTo>
                    <a:pt x="855504" y="742930"/>
                  </a:lnTo>
                  <a:lnTo>
                    <a:pt x="1656963" y="761887"/>
                  </a:lnTo>
                  <a:lnTo>
                    <a:pt x="2283520" y="801307"/>
                  </a:lnTo>
                  <a:cubicBezTo>
                    <a:pt x="2284220" y="801351"/>
                    <a:pt x="2284919" y="801373"/>
                    <a:pt x="2285617" y="801373"/>
                  </a:cubicBezTo>
                  <a:cubicBezTo>
                    <a:pt x="2288549" y="801373"/>
                    <a:pt x="2291456" y="800988"/>
                    <a:pt x="2294296" y="800261"/>
                  </a:cubicBezTo>
                  <a:lnTo>
                    <a:pt x="2785938" y="670556"/>
                  </a:lnTo>
                  <a:cubicBezTo>
                    <a:pt x="2788512" y="669865"/>
                    <a:pt x="2791148" y="669509"/>
                    <a:pt x="2793784" y="669447"/>
                  </a:cubicBezTo>
                  <a:lnTo>
                    <a:pt x="3267265" y="658252"/>
                  </a:lnTo>
                  <a:cubicBezTo>
                    <a:pt x="3297918" y="657499"/>
                    <a:pt x="3311937" y="619711"/>
                    <a:pt x="3289193" y="599185"/>
                  </a:cubicBezTo>
                  <a:lnTo>
                    <a:pt x="2747606" y="110430"/>
                  </a:lnTo>
                  <a:cubicBezTo>
                    <a:pt x="2741371" y="104802"/>
                    <a:pt x="2733273" y="101684"/>
                    <a:pt x="2724904" y="101684"/>
                  </a:cubicBezTo>
                  <a:lnTo>
                    <a:pt x="2384100" y="101684"/>
                  </a:lnTo>
                  <a:cubicBezTo>
                    <a:pt x="2375563" y="101684"/>
                    <a:pt x="2367319" y="98483"/>
                    <a:pt x="2361063" y="92645"/>
                  </a:cubicBezTo>
                  <a:lnTo>
                    <a:pt x="2270945" y="9055"/>
                  </a:lnTo>
                  <a:cubicBezTo>
                    <a:pt x="2264628" y="3183"/>
                    <a:pt x="2256391" y="0"/>
                    <a:pt x="224790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6" name="Google Shape;1106;p2"/>
            <p:cNvSpPr/>
            <p:nvPr/>
          </p:nvSpPr>
          <p:spPr>
            <a:xfrm>
              <a:off x="4555760" y="3032170"/>
              <a:ext cx="493424" cy="467888"/>
            </a:xfrm>
            <a:custGeom>
              <a:rect b="b" l="l" r="r" t="t"/>
              <a:pathLst>
                <a:path extrusionOk="0" h="530185" w="559121">
                  <a:moveTo>
                    <a:pt x="5189" y="1"/>
                  </a:moveTo>
                  <a:lnTo>
                    <a:pt x="0" y="5483"/>
                  </a:lnTo>
                  <a:lnTo>
                    <a:pt x="553932" y="530184"/>
                  </a:lnTo>
                  <a:lnTo>
                    <a:pt x="559121" y="524702"/>
                  </a:lnTo>
                  <a:lnTo>
                    <a:pt x="518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7" name="Google Shape;1107;p2"/>
            <p:cNvSpPr/>
            <p:nvPr/>
          </p:nvSpPr>
          <p:spPr>
            <a:xfrm>
              <a:off x="4111637" y="3064429"/>
              <a:ext cx="591400" cy="540344"/>
            </a:xfrm>
            <a:custGeom>
              <a:rect b="b" l="l" r="r" t="t"/>
              <a:pathLst>
                <a:path extrusionOk="0" h="612288" w="670142">
                  <a:moveTo>
                    <a:pt x="7386" y="0"/>
                  </a:moveTo>
                  <a:lnTo>
                    <a:pt x="0" y="1653"/>
                  </a:lnTo>
                  <a:lnTo>
                    <a:pt x="60240" y="272781"/>
                  </a:lnTo>
                  <a:lnTo>
                    <a:pt x="314796" y="311093"/>
                  </a:lnTo>
                  <a:lnTo>
                    <a:pt x="665204" y="612288"/>
                  </a:lnTo>
                  <a:lnTo>
                    <a:pt x="670142" y="606555"/>
                  </a:lnTo>
                  <a:lnTo>
                    <a:pt x="318918" y="304627"/>
                  </a:lnTo>
                  <a:lnTo>
                    <a:pt x="318102" y="303916"/>
                  </a:lnTo>
                  <a:lnTo>
                    <a:pt x="66496" y="266065"/>
                  </a:lnTo>
                  <a:lnTo>
                    <a:pt x="738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8" name="Google Shape;1108;p2"/>
            <p:cNvSpPr/>
            <p:nvPr/>
          </p:nvSpPr>
          <p:spPr>
            <a:xfrm>
              <a:off x="3958358" y="3161647"/>
              <a:ext cx="102464" cy="441612"/>
            </a:xfrm>
            <a:custGeom>
              <a:rect b="b" l="l" r="r" t="t"/>
              <a:pathLst>
                <a:path extrusionOk="0" h="500410" w="116106">
                  <a:moveTo>
                    <a:pt x="7533" y="0"/>
                  </a:moveTo>
                  <a:lnTo>
                    <a:pt x="1" y="795"/>
                  </a:lnTo>
                  <a:lnTo>
                    <a:pt x="25716" y="247317"/>
                  </a:lnTo>
                  <a:lnTo>
                    <a:pt x="108908" y="500409"/>
                  </a:lnTo>
                  <a:lnTo>
                    <a:pt x="116106" y="498066"/>
                  </a:lnTo>
                  <a:lnTo>
                    <a:pt x="33185" y="246125"/>
                  </a:lnTo>
                  <a:lnTo>
                    <a:pt x="753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9" name="Google Shape;1109;p2"/>
            <p:cNvSpPr/>
            <p:nvPr/>
          </p:nvSpPr>
          <p:spPr>
            <a:xfrm>
              <a:off x="3383743" y="3090667"/>
              <a:ext cx="485208" cy="491135"/>
            </a:xfrm>
            <a:custGeom>
              <a:rect b="b" l="l" r="r" t="t"/>
              <a:pathLst>
                <a:path extrusionOk="0" h="556527" w="549811">
                  <a:moveTo>
                    <a:pt x="542383" y="1"/>
                  </a:moveTo>
                  <a:lnTo>
                    <a:pt x="497313" y="217146"/>
                  </a:lnTo>
                  <a:lnTo>
                    <a:pt x="1" y="550250"/>
                  </a:lnTo>
                  <a:lnTo>
                    <a:pt x="4206" y="556527"/>
                  </a:lnTo>
                  <a:lnTo>
                    <a:pt x="504071" y="221686"/>
                  </a:lnTo>
                  <a:lnTo>
                    <a:pt x="549810" y="1528"/>
                  </a:lnTo>
                  <a:lnTo>
                    <a:pt x="54238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0" name="Google Shape;1110;p2"/>
            <p:cNvSpPr/>
            <p:nvPr/>
          </p:nvSpPr>
          <p:spPr>
            <a:xfrm>
              <a:off x="3234453" y="3076916"/>
              <a:ext cx="86765" cy="207129"/>
            </a:xfrm>
            <a:custGeom>
              <a:rect b="b" l="l" r="r" t="t"/>
              <a:pathLst>
                <a:path extrusionOk="0" h="234707" w="98317">
                  <a:moveTo>
                    <a:pt x="47973" y="1"/>
                  </a:moveTo>
                  <a:cubicBezTo>
                    <a:pt x="44976" y="1"/>
                    <a:pt x="41794" y="364"/>
                    <a:pt x="38416" y="1124"/>
                  </a:cubicBezTo>
                  <a:cubicBezTo>
                    <a:pt x="12136" y="7067"/>
                    <a:pt x="0" y="206825"/>
                    <a:pt x="30653" y="227957"/>
                  </a:cubicBezTo>
                  <a:cubicBezTo>
                    <a:pt x="37447" y="232637"/>
                    <a:pt x="43761" y="234706"/>
                    <a:pt x="49574" y="234706"/>
                  </a:cubicBezTo>
                  <a:cubicBezTo>
                    <a:pt x="79886" y="234706"/>
                    <a:pt x="96563" y="178433"/>
                    <a:pt x="96563" y="142652"/>
                  </a:cubicBezTo>
                  <a:cubicBezTo>
                    <a:pt x="96582" y="102406"/>
                    <a:pt x="98317" y="1"/>
                    <a:pt x="4797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1" name="Google Shape;1111;p2"/>
            <p:cNvSpPr/>
            <p:nvPr/>
          </p:nvSpPr>
          <p:spPr>
            <a:xfrm>
              <a:off x="3238497" y="3077082"/>
              <a:ext cx="85125" cy="210018"/>
            </a:xfrm>
            <a:custGeom>
              <a:rect b="b" l="l" r="r" t="t"/>
              <a:pathLst>
                <a:path extrusionOk="0" h="237981" w="96459">
                  <a:moveTo>
                    <a:pt x="42973" y="0"/>
                  </a:moveTo>
                  <a:cubicBezTo>
                    <a:pt x="40103" y="0"/>
                    <a:pt x="37061" y="302"/>
                    <a:pt x="33834" y="936"/>
                  </a:cubicBezTo>
                  <a:cubicBezTo>
                    <a:pt x="36754" y="441"/>
                    <a:pt x="39516" y="203"/>
                    <a:pt x="42130" y="203"/>
                  </a:cubicBezTo>
                  <a:cubicBezTo>
                    <a:pt x="87059" y="203"/>
                    <a:pt x="88116" y="70354"/>
                    <a:pt x="89658" y="104404"/>
                  </a:cubicBezTo>
                  <a:cubicBezTo>
                    <a:pt x="90244" y="137526"/>
                    <a:pt x="90077" y="172092"/>
                    <a:pt x="75744" y="202619"/>
                  </a:cubicBezTo>
                  <a:cubicBezTo>
                    <a:pt x="71141" y="212391"/>
                    <a:pt x="65052" y="221974"/>
                    <a:pt x="56515" y="227246"/>
                  </a:cubicBezTo>
                  <a:cubicBezTo>
                    <a:pt x="52962" y="229663"/>
                    <a:pt x="48827" y="230778"/>
                    <a:pt x="44636" y="230778"/>
                  </a:cubicBezTo>
                  <a:cubicBezTo>
                    <a:pt x="34314" y="230778"/>
                    <a:pt x="23658" y="224014"/>
                    <a:pt x="20547" y="213269"/>
                  </a:cubicBezTo>
                  <a:cubicBezTo>
                    <a:pt x="6047" y="165291"/>
                    <a:pt x="8788" y="112899"/>
                    <a:pt x="13120" y="63352"/>
                  </a:cubicBezTo>
                  <a:cubicBezTo>
                    <a:pt x="15379" y="46655"/>
                    <a:pt x="17786" y="29727"/>
                    <a:pt x="23874" y="13930"/>
                  </a:cubicBezTo>
                  <a:cubicBezTo>
                    <a:pt x="26050" y="8929"/>
                    <a:pt x="28436" y="3092"/>
                    <a:pt x="33834" y="936"/>
                  </a:cubicBezTo>
                  <a:lnTo>
                    <a:pt x="33834" y="936"/>
                  </a:lnTo>
                  <a:cubicBezTo>
                    <a:pt x="28373" y="3008"/>
                    <a:pt x="25862" y="8867"/>
                    <a:pt x="23623" y="13805"/>
                  </a:cubicBezTo>
                  <a:cubicBezTo>
                    <a:pt x="17262" y="29560"/>
                    <a:pt x="14563" y="46466"/>
                    <a:pt x="12032" y="63184"/>
                  </a:cubicBezTo>
                  <a:cubicBezTo>
                    <a:pt x="6110" y="113422"/>
                    <a:pt x="0" y="166212"/>
                    <a:pt x="14249" y="215676"/>
                  </a:cubicBezTo>
                  <a:cubicBezTo>
                    <a:pt x="17451" y="227476"/>
                    <a:pt x="29189" y="236620"/>
                    <a:pt x="41973" y="237938"/>
                  </a:cubicBezTo>
                  <a:cubicBezTo>
                    <a:pt x="42578" y="237967"/>
                    <a:pt x="43176" y="237980"/>
                    <a:pt x="43766" y="237980"/>
                  </a:cubicBezTo>
                  <a:cubicBezTo>
                    <a:pt x="75528" y="237980"/>
                    <a:pt x="86560" y="197611"/>
                    <a:pt x="92106" y="172468"/>
                  </a:cubicBezTo>
                  <a:cubicBezTo>
                    <a:pt x="96458" y="149913"/>
                    <a:pt x="94282" y="127001"/>
                    <a:pt x="93424" y="104278"/>
                  </a:cubicBezTo>
                  <a:cubicBezTo>
                    <a:pt x="90321" y="70675"/>
                    <a:pt x="86868" y="0"/>
                    <a:pt x="429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2" name="Google Shape;1112;p2"/>
            <p:cNvSpPr/>
            <p:nvPr/>
          </p:nvSpPr>
          <p:spPr>
            <a:xfrm>
              <a:off x="3162273" y="3076852"/>
              <a:ext cx="88984" cy="194956"/>
            </a:xfrm>
            <a:custGeom>
              <a:rect b="b" l="l" r="r" t="t"/>
              <a:pathLst>
                <a:path extrusionOk="0" h="220913" w="100832">
                  <a:moveTo>
                    <a:pt x="72343" y="0"/>
                  </a:moveTo>
                  <a:cubicBezTo>
                    <a:pt x="45269" y="0"/>
                    <a:pt x="7720" y="79666"/>
                    <a:pt x="3872" y="134983"/>
                  </a:cubicBezTo>
                  <a:cubicBezTo>
                    <a:pt x="1" y="191205"/>
                    <a:pt x="9688" y="212526"/>
                    <a:pt x="31030" y="220289"/>
                  </a:cubicBezTo>
                  <a:cubicBezTo>
                    <a:pt x="32175" y="220706"/>
                    <a:pt x="33385" y="220913"/>
                    <a:pt x="34653" y="220913"/>
                  </a:cubicBezTo>
                  <a:cubicBezTo>
                    <a:pt x="57004" y="220913"/>
                    <a:pt x="96974" y="156787"/>
                    <a:pt x="99785" y="57566"/>
                  </a:cubicBezTo>
                  <a:cubicBezTo>
                    <a:pt x="99785" y="57566"/>
                    <a:pt x="100832" y="2830"/>
                    <a:pt x="73694" y="68"/>
                  </a:cubicBezTo>
                  <a:cubicBezTo>
                    <a:pt x="73247" y="22"/>
                    <a:pt x="72796" y="0"/>
                    <a:pt x="723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3" name="Google Shape;1113;p2"/>
            <p:cNvSpPr/>
            <p:nvPr/>
          </p:nvSpPr>
          <p:spPr>
            <a:xfrm>
              <a:off x="3144361" y="3076283"/>
              <a:ext cx="107079" cy="198124"/>
            </a:xfrm>
            <a:custGeom>
              <a:rect b="b" l="l" r="r" t="t"/>
              <a:pathLst>
                <a:path extrusionOk="0" h="224503" w="121336">
                  <a:moveTo>
                    <a:pt x="92931" y="0"/>
                  </a:moveTo>
                  <a:cubicBezTo>
                    <a:pt x="86441" y="0"/>
                    <a:pt x="78789" y="3905"/>
                    <a:pt x="69969" y="13454"/>
                  </a:cubicBezTo>
                  <a:cubicBezTo>
                    <a:pt x="31805" y="56954"/>
                    <a:pt x="1" y="159480"/>
                    <a:pt x="32579" y="211622"/>
                  </a:cubicBezTo>
                  <a:cubicBezTo>
                    <a:pt x="37924" y="218233"/>
                    <a:pt x="46678" y="224502"/>
                    <a:pt x="55306" y="224502"/>
                  </a:cubicBezTo>
                  <a:cubicBezTo>
                    <a:pt x="58365" y="224502"/>
                    <a:pt x="61409" y="223714"/>
                    <a:pt x="64278" y="221874"/>
                  </a:cubicBezTo>
                  <a:cubicBezTo>
                    <a:pt x="107109" y="190008"/>
                    <a:pt x="118303" y="108510"/>
                    <a:pt x="120081" y="58210"/>
                  </a:cubicBezTo>
                  <a:lnTo>
                    <a:pt x="120081" y="58210"/>
                  </a:lnTo>
                  <a:cubicBezTo>
                    <a:pt x="118408" y="100580"/>
                    <a:pt x="110331" y="143599"/>
                    <a:pt x="90663" y="181366"/>
                  </a:cubicBezTo>
                  <a:cubicBezTo>
                    <a:pt x="84624" y="192235"/>
                    <a:pt x="69769" y="218178"/>
                    <a:pt x="55234" y="218178"/>
                  </a:cubicBezTo>
                  <a:cubicBezTo>
                    <a:pt x="53149" y="218178"/>
                    <a:pt x="51070" y="217644"/>
                    <a:pt x="49025" y="216455"/>
                  </a:cubicBezTo>
                  <a:cubicBezTo>
                    <a:pt x="20987" y="201076"/>
                    <a:pt x="27599" y="159417"/>
                    <a:pt x="27997" y="132175"/>
                  </a:cubicBezTo>
                  <a:cubicBezTo>
                    <a:pt x="31177" y="100810"/>
                    <a:pt x="40802" y="69990"/>
                    <a:pt x="54758" y="41680"/>
                  </a:cubicBezTo>
                  <a:cubicBezTo>
                    <a:pt x="62081" y="27891"/>
                    <a:pt x="70158" y="13412"/>
                    <a:pt x="83256" y="4457"/>
                  </a:cubicBezTo>
                  <a:cubicBezTo>
                    <a:pt x="87161" y="2495"/>
                    <a:pt x="90676" y="1616"/>
                    <a:pt x="93835" y="1616"/>
                  </a:cubicBezTo>
                  <a:cubicBezTo>
                    <a:pt x="114870" y="1616"/>
                    <a:pt x="120172" y="40564"/>
                    <a:pt x="120081" y="58210"/>
                  </a:cubicBezTo>
                  <a:cubicBezTo>
                    <a:pt x="121336" y="34867"/>
                    <a:pt x="112324" y="0"/>
                    <a:pt x="9293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4" name="Google Shape;1114;p2"/>
            <p:cNvSpPr/>
            <p:nvPr/>
          </p:nvSpPr>
          <p:spPr>
            <a:xfrm>
              <a:off x="3054492" y="3070317"/>
              <a:ext cx="151082" cy="213996"/>
            </a:xfrm>
            <a:custGeom>
              <a:rect b="b" l="l" r="r" t="t"/>
              <a:pathLst>
                <a:path extrusionOk="0" h="242488" w="171198">
                  <a:moveTo>
                    <a:pt x="136441" y="1"/>
                  </a:moveTo>
                  <a:cubicBezTo>
                    <a:pt x="130257" y="1"/>
                    <a:pt x="122069" y="1858"/>
                    <a:pt x="111419" y="7431"/>
                  </a:cubicBezTo>
                  <a:cubicBezTo>
                    <a:pt x="79489" y="24149"/>
                    <a:pt x="30026" y="84241"/>
                    <a:pt x="15003" y="154022"/>
                  </a:cubicBezTo>
                  <a:cubicBezTo>
                    <a:pt x="1" y="223823"/>
                    <a:pt x="13580" y="237319"/>
                    <a:pt x="34880" y="242215"/>
                  </a:cubicBezTo>
                  <a:cubicBezTo>
                    <a:pt x="35681" y="242399"/>
                    <a:pt x="36482" y="242488"/>
                    <a:pt x="37283" y="242488"/>
                  </a:cubicBezTo>
                  <a:cubicBezTo>
                    <a:pt x="57797" y="242488"/>
                    <a:pt x="78126" y="183760"/>
                    <a:pt x="93048" y="150151"/>
                  </a:cubicBezTo>
                  <a:cubicBezTo>
                    <a:pt x="108573" y="115250"/>
                    <a:pt x="155358" y="44214"/>
                    <a:pt x="163289" y="33481"/>
                  </a:cubicBezTo>
                  <a:cubicBezTo>
                    <a:pt x="171198" y="22705"/>
                    <a:pt x="153161" y="7431"/>
                    <a:pt x="153161" y="7431"/>
                  </a:cubicBezTo>
                  <a:cubicBezTo>
                    <a:pt x="153161" y="7431"/>
                    <a:pt x="148809" y="1"/>
                    <a:pt x="1364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5" name="Google Shape;1115;p2"/>
            <p:cNvSpPr/>
            <p:nvPr/>
          </p:nvSpPr>
          <p:spPr>
            <a:xfrm>
              <a:off x="3048214" y="3069685"/>
              <a:ext cx="155219" cy="217746"/>
            </a:xfrm>
            <a:custGeom>
              <a:rect b="b" l="l" r="r" t="t"/>
              <a:pathLst>
                <a:path extrusionOk="0" h="246738" w="175885">
                  <a:moveTo>
                    <a:pt x="141937" y="0"/>
                  </a:moveTo>
                  <a:cubicBezTo>
                    <a:pt x="124573" y="0"/>
                    <a:pt x="104187" y="14969"/>
                    <a:pt x="92922" y="25032"/>
                  </a:cubicBezTo>
                  <a:cubicBezTo>
                    <a:pt x="55741" y="60058"/>
                    <a:pt x="29126" y="106425"/>
                    <a:pt x="18288" y="156432"/>
                  </a:cubicBezTo>
                  <a:cubicBezTo>
                    <a:pt x="13496" y="184889"/>
                    <a:pt x="1" y="233327"/>
                    <a:pt x="36722" y="245337"/>
                  </a:cubicBezTo>
                  <a:cubicBezTo>
                    <a:pt x="38908" y="246295"/>
                    <a:pt x="41245" y="246737"/>
                    <a:pt x="43580" y="246737"/>
                  </a:cubicBezTo>
                  <a:cubicBezTo>
                    <a:pt x="48844" y="246737"/>
                    <a:pt x="54102" y="244491"/>
                    <a:pt x="57624" y="240838"/>
                  </a:cubicBezTo>
                  <a:cubicBezTo>
                    <a:pt x="84009" y="211775"/>
                    <a:pt x="91834" y="172188"/>
                    <a:pt x="109347" y="138668"/>
                  </a:cubicBezTo>
                  <a:cubicBezTo>
                    <a:pt x="126609" y="105149"/>
                    <a:pt x="146759" y="72822"/>
                    <a:pt x="166950" y="40892"/>
                  </a:cubicBezTo>
                  <a:cubicBezTo>
                    <a:pt x="168645" y="38109"/>
                    <a:pt x="170507" y="35871"/>
                    <a:pt x="172118" y="32774"/>
                  </a:cubicBezTo>
                  <a:cubicBezTo>
                    <a:pt x="175884" y="23003"/>
                    <a:pt x="166866" y="14026"/>
                    <a:pt x="160275" y="8147"/>
                  </a:cubicBezTo>
                  <a:lnTo>
                    <a:pt x="160275" y="8147"/>
                  </a:lnTo>
                  <a:cubicBezTo>
                    <a:pt x="166239" y="14236"/>
                    <a:pt x="174420" y="23149"/>
                    <a:pt x="170675" y="32125"/>
                  </a:cubicBezTo>
                  <a:cubicBezTo>
                    <a:pt x="169273" y="34573"/>
                    <a:pt x="167013" y="37189"/>
                    <a:pt x="165297" y="39762"/>
                  </a:cubicBezTo>
                  <a:cubicBezTo>
                    <a:pt x="143348" y="70855"/>
                    <a:pt x="122592" y="102575"/>
                    <a:pt x="104200" y="136011"/>
                  </a:cubicBezTo>
                  <a:cubicBezTo>
                    <a:pt x="86038" y="168171"/>
                    <a:pt x="77920" y="208030"/>
                    <a:pt x="52812" y="235440"/>
                  </a:cubicBezTo>
                  <a:cubicBezTo>
                    <a:pt x="50070" y="238114"/>
                    <a:pt x="47214" y="239397"/>
                    <a:pt x="44134" y="239397"/>
                  </a:cubicBezTo>
                  <a:cubicBezTo>
                    <a:pt x="42467" y="239397"/>
                    <a:pt x="40734" y="239021"/>
                    <a:pt x="38919" y="238286"/>
                  </a:cubicBezTo>
                  <a:cubicBezTo>
                    <a:pt x="8265" y="228556"/>
                    <a:pt x="21447" y="181708"/>
                    <a:pt x="25004" y="157855"/>
                  </a:cubicBezTo>
                  <a:cubicBezTo>
                    <a:pt x="35403" y="109187"/>
                    <a:pt x="60135" y="62967"/>
                    <a:pt x="95433" y="27731"/>
                  </a:cubicBezTo>
                  <a:cubicBezTo>
                    <a:pt x="106308" y="17150"/>
                    <a:pt x="126168" y="1164"/>
                    <a:pt x="143422" y="1164"/>
                  </a:cubicBezTo>
                  <a:cubicBezTo>
                    <a:pt x="149540" y="1164"/>
                    <a:pt x="155330" y="3174"/>
                    <a:pt x="160275" y="8147"/>
                  </a:cubicBezTo>
                  <a:cubicBezTo>
                    <a:pt x="155121" y="2313"/>
                    <a:pt x="148762" y="0"/>
                    <a:pt x="14193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116" name="Google Shape;1116;p2"/>
            <p:cNvGrpSpPr/>
            <p:nvPr/>
          </p:nvGrpSpPr>
          <p:grpSpPr>
            <a:xfrm>
              <a:off x="4248999" y="1968665"/>
              <a:ext cx="236869" cy="197917"/>
              <a:chOff x="14940050" y="-22203725"/>
              <a:chExt cx="6710175" cy="5606725"/>
            </a:xfrm>
          </p:grpSpPr>
          <p:sp>
            <p:nvSpPr>
              <p:cNvPr id="1117" name="Google Shape;1117;p2"/>
              <p:cNvSpPr/>
              <p:nvPr/>
            </p:nvSpPr>
            <p:spPr>
              <a:xfrm>
                <a:off x="18960000" y="-21754200"/>
                <a:ext cx="2690225" cy="5157200"/>
              </a:xfrm>
              <a:custGeom>
                <a:rect b="b" l="l" r="r" t="t"/>
                <a:pathLst>
                  <a:path extrusionOk="0" h="206288" w="107609">
                    <a:moveTo>
                      <a:pt x="49160" y="0"/>
                    </a:moveTo>
                    <a:cubicBezTo>
                      <a:pt x="48707" y="0"/>
                      <a:pt x="48250" y="14"/>
                      <a:pt x="47790" y="43"/>
                    </a:cubicBezTo>
                    <a:cubicBezTo>
                      <a:pt x="105" y="2994"/>
                      <a:pt x="0" y="206287"/>
                      <a:pt x="0" y="206287"/>
                    </a:cubicBezTo>
                    <a:lnTo>
                      <a:pt x="0" y="206287"/>
                    </a:lnTo>
                    <a:cubicBezTo>
                      <a:pt x="107608" y="150878"/>
                      <a:pt x="95718" y="0"/>
                      <a:pt x="49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18" name="Google Shape;1118;p2"/>
              <p:cNvSpPr/>
              <p:nvPr/>
            </p:nvSpPr>
            <p:spPr>
              <a:xfrm>
                <a:off x="14940050" y="-22203725"/>
                <a:ext cx="3685525" cy="5441425"/>
              </a:xfrm>
              <a:custGeom>
                <a:rect b="b" l="l" r="r" t="t"/>
                <a:pathLst>
                  <a:path extrusionOk="0" h="217657" w="147421">
                    <a:moveTo>
                      <a:pt x="55231" y="0"/>
                    </a:moveTo>
                    <a:cubicBezTo>
                      <a:pt x="49966" y="0"/>
                      <a:pt x="44910" y="1942"/>
                      <a:pt x="40236" y="6098"/>
                    </a:cubicBezTo>
                    <a:cubicBezTo>
                      <a:pt x="0" y="41835"/>
                      <a:pt x="135585" y="217657"/>
                      <a:pt x="135585" y="217657"/>
                    </a:cubicBezTo>
                    <a:cubicBezTo>
                      <a:pt x="147420" y="112326"/>
                      <a:pt x="95272" y="0"/>
                      <a:pt x="552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119" name="Google Shape;1119;p2"/>
          <p:cNvGrpSpPr/>
          <p:nvPr/>
        </p:nvGrpSpPr>
        <p:grpSpPr>
          <a:xfrm>
            <a:off x="7068210" y="1956750"/>
            <a:ext cx="280632" cy="376269"/>
            <a:chOff x="4025736" y="1397553"/>
            <a:chExt cx="280632" cy="376269"/>
          </a:xfrm>
        </p:grpSpPr>
        <p:sp>
          <p:nvSpPr>
            <p:cNvPr id="1120" name="Google Shape;1120;p2"/>
            <p:cNvSpPr/>
            <p:nvPr/>
          </p:nvSpPr>
          <p:spPr>
            <a:xfrm>
              <a:off x="4238390" y="1544152"/>
              <a:ext cx="61005" cy="55960"/>
            </a:xfrm>
            <a:custGeom>
              <a:rect b="b" l="l" r="r" t="t"/>
              <a:pathLst>
                <a:path extrusionOk="0" h="34975" w="38128">
                  <a:moveTo>
                    <a:pt x="19534" y="0"/>
                  </a:moveTo>
                  <a:cubicBezTo>
                    <a:pt x="15375" y="0"/>
                    <a:pt x="11201" y="1632"/>
                    <a:pt x="8073" y="4968"/>
                  </a:cubicBezTo>
                  <a:lnTo>
                    <a:pt x="0" y="13541"/>
                  </a:lnTo>
                  <a:lnTo>
                    <a:pt x="15361" y="34974"/>
                  </a:lnTo>
                  <a:lnTo>
                    <a:pt x="26077" y="30092"/>
                  </a:lnTo>
                  <a:cubicBezTo>
                    <a:pt x="35103" y="25996"/>
                    <a:pt x="38127" y="14637"/>
                    <a:pt x="32364" y="6587"/>
                  </a:cubicBezTo>
                  <a:cubicBezTo>
                    <a:pt x="29244" y="2234"/>
                    <a:pt x="24400" y="0"/>
                    <a:pt x="195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1" name="Google Shape;1121;p2"/>
            <p:cNvSpPr/>
            <p:nvPr/>
          </p:nvSpPr>
          <p:spPr>
            <a:xfrm>
              <a:off x="4032860" y="1544152"/>
              <a:ext cx="61043" cy="55960"/>
            </a:xfrm>
            <a:custGeom>
              <a:rect b="b" l="l" r="r" t="t"/>
              <a:pathLst>
                <a:path extrusionOk="0" h="34975" w="38152">
                  <a:moveTo>
                    <a:pt x="18610" y="0"/>
                  </a:moveTo>
                  <a:cubicBezTo>
                    <a:pt x="13741" y="0"/>
                    <a:pt x="8895" y="2234"/>
                    <a:pt x="5788" y="6587"/>
                  </a:cubicBezTo>
                  <a:cubicBezTo>
                    <a:pt x="1" y="14637"/>
                    <a:pt x="3049" y="25996"/>
                    <a:pt x="12075" y="30092"/>
                  </a:cubicBezTo>
                  <a:lnTo>
                    <a:pt x="22791" y="34974"/>
                  </a:lnTo>
                  <a:lnTo>
                    <a:pt x="38152" y="13541"/>
                  </a:lnTo>
                  <a:lnTo>
                    <a:pt x="30079" y="4968"/>
                  </a:lnTo>
                  <a:cubicBezTo>
                    <a:pt x="26951" y="1632"/>
                    <a:pt x="22772" y="0"/>
                    <a:pt x="186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2" name="Google Shape;1122;p2"/>
            <p:cNvSpPr/>
            <p:nvPr/>
          </p:nvSpPr>
          <p:spPr>
            <a:xfrm>
              <a:off x="4034081" y="1541203"/>
              <a:ext cx="264133" cy="225952"/>
            </a:xfrm>
            <a:custGeom>
              <a:rect b="b" l="l" r="r" t="t"/>
              <a:pathLst>
                <a:path extrusionOk="0" h="141220" w="165083">
                  <a:moveTo>
                    <a:pt x="82541" y="0"/>
                  </a:moveTo>
                  <a:cubicBezTo>
                    <a:pt x="50868" y="0"/>
                    <a:pt x="23624" y="22386"/>
                    <a:pt x="17432" y="53440"/>
                  </a:cubicBezTo>
                  <a:lnTo>
                    <a:pt x="0" y="141219"/>
                  </a:lnTo>
                  <a:lnTo>
                    <a:pt x="165082" y="141219"/>
                  </a:lnTo>
                  <a:lnTo>
                    <a:pt x="147650" y="53440"/>
                  </a:lnTo>
                  <a:cubicBezTo>
                    <a:pt x="141458" y="22386"/>
                    <a:pt x="114214" y="0"/>
                    <a:pt x="825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3" name="Google Shape;1123;p2"/>
            <p:cNvSpPr/>
            <p:nvPr/>
          </p:nvSpPr>
          <p:spPr>
            <a:xfrm>
              <a:off x="4144388" y="1652425"/>
              <a:ext cx="43554" cy="30635"/>
            </a:xfrm>
            <a:custGeom>
              <a:rect b="b" l="l" r="r" t="t"/>
              <a:pathLst>
                <a:path extrusionOk="0" h="19147" w="27221">
                  <a:moveTo>
                    <a:pt x="9170" y="0"/>
                  </a:moveTo>
                  <a:cubicBezTo>
                    <a:pt x="3168" y="0"/>
                    <a:pt x="1" y="7002"/>
                    <a:pt x="3859" y="11503"/>
                  </a:cubicBezTo>
                  <a:lnTo>
                    <a:pt x="8336" y="16718"/>
                  </a:lnTo>
                  <a:cubicBezTo>
                    <a:pt x="9717" y="18337"/>
                    <a:pt x="11664" y="19147"/>
                    <a:pt x="13611" y="19147"/>
                  </a:cubicBezTo>
                  <a:cubicBezTo>
                    <a:pt x="15558" y="19147"/>
                    <a:pt x="17505" y="18337"/>
                    <a:pt x="18886" y="16718"/>
                  </a:cubicBezTo>
                  <a:lnTo>
                    <a:pt x="23363" y="11503"/>
                  </a:lnTo>
                  <a:cubicBezTo>
                    <a:pt x="27221" y="7002"/>
                    <a:pt x="24006" y="0"/>
                    <a:pt x="180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4" name="Google Shape;1124;p2"/>
            <p:cNvSpPr/>
            <p:nvPr/>
          </p:nvSpPr>
          <p:spPr>
            <a:xfrm>
              <a:off x="4136692" y="1701692"/>
              <a:ext cx="29456" cy="29475"/>
            </a:xfrm>
            <a:custGeom>
              <a:rect b="b" l="l" r="r" t="t"/>
              <a:pathLst>
                <a:path extrusionOk="0" h="18422" w="18410">
                  <a:moveTo>
                    <a:pt x="0" y="0"/>
                  </a:moveTo>
                  <a:lnTo>
                    <a:pt x="0" y="9002"/>
                  </a:lnTo>
                  <a:cubicBezTo>
                    <a:pt x="0" y="13789"/>
                    <a:pt x="3573" y="17932"/>
                    <a:pt x="8383" y="18385"/>
                  </a:cubicBezTo>
                  <a:cubicBezTo>
                    <a:pt x="8660" y="18409"/>
                    <a:pt x="8935" y="18421"/>
                    <a:pt x="9207" y="18421"/>
                  </a:cubicBezTo>
                  <a:cubicBezTo>
                    <a:pt x="14270" y="18421"/>
                    <a:pt x="18409" y="14301"/>
                    <a:pt x="18409" y="9216"/>
                  </a:cubicBezTo>
                  <a:lnTo>
                    <a:pt x="184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5" name="Google Shape;1125;p2"/>
            <p:cNvSpPr/>
            <p:nvPr/>
          </p:nvSpPr>
          <p:spPr>
            <a:xfrm>
              <a:off x="4166147" y="1701692"/>
              <a:ext cx="29416" cy="29475"/>
            </a:xfrm>
            <a:custGeom>
              <a:rect b="b" l="l" r="r" t="t"/>
              <a:pathLst>
                <a:path extrusionOk="0" h="18422" w="18385">
                  <a:moveTo>
                    <a:pt x="0" y="0"/>
                  </a:moveTo>
                  <a:lnTo>
                    <a:pt x="0" y="9002"/>
                  </a:lnTo>
                  <a:cubicBezTo>
                    <a:pt x="0" y="13789"/>
                    <a:pt x="3572" y="17932"/>
                    <a:pt x="8359" y="18385"/>
                  </a:cubicBezTo>
                  <a:cubicBezTo>
                    <a:pt x="8637" y="18409"/>
                    <a:pt x="8913" y="18421"/>
                    <a:pt x="9186" y="18421"/>
                  </a:cubicBezTo>
                  <a:cubicBezTo>
                    <a:pt x="14267" y="18421"/>
                    <a:pt x="18385" y="14301"/>
                    <a:pt x="18385" y="9216"/>
                  </a:cubicBezTo>
                  <a:lnTo>
                    <a:pt x="183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6" name="Google Shape;1126;p2"/>
            <p:cNvSpPr/>
            <p:nvPr/>
          </p:nvSpPr>
          <p:spPr>
            <a:xfrm>
              <a:off x="4187636" y="1598662"/>
              <a:ext cx="30560" cy="30560"/>
            </a:xfrm>
            <a:custGeom>
              <a:rect b="b" l="l" r="r" t="t"/>
              <a:pathLst>
                <a:path extrusionOk="0" h="19100" w="19100">
                  <a:moveTo>
                    <a:pt x="9550" y="0"/>
                  </a:moveTo>
                  <a:cubicBezTo>
                    <a:pt x="4263" y="0"/>
                    <a:pt x="0" y="4263"/>
                    <a:pt x="0" y="9550"/>
                  </a:cubicBezTo>
                  <a:cubicBezTo>
                    <a:pt x="0" y="14813"/>
                    <a:pt x="4263" y="19099"/>
                    <a:pt x="9550" y="19099"/>
                  </a:cubicBezTo>
                  <a:cubicBezTo>
                    <a:pt x="14837" y="19099"/>
                    <a:pt x="19100" y="14813"/>
                    <a:pt x="19100" y="9550"/>
                  </a:cubicBezTo>
                  <a:cubicBezTo>
                    <a:pt x="19100" y="4263"/>
                    <a:pt x="14837" y="0"/>
                    <a:pt x="955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7" name="Google Shape;1127;p2"/>
            <p:cNvSpPr/>
            <p:nvPr/>
          </p:nvSpPr>
          <p:spPr>
            <a:xfrm>
              <a:off x="4116459" y="1598662"/>
              <a:ext cx="30598" cy="30560"/>
            </a:xfrm>
            <a:custGeom>
              <a:rect b="b" l="l" r="r" t="t"/>
              <a:pathLst>
                <a:path extrusionOk="0" h="19100" w="19124">
                  <a:moveTo>
                    <a:pt x="9551" y="0"/>
                  </a:moveTo>
                  <a:cubicBezTo>
                    <a:pt x="4288" y="0"/>
                    <a:pt x="1" y="4263"/>
                    <a:pt x="1" y="9550"/>
                  </a:cubicBezTo>
                  <a:cubicBezTo>
                    <a:pt x="1" y="14813"/>
                    <a:pt x="4288" y="19099"/>
                    <a:pt x="9551" y="19099"/>
                  </a:cubicBezTo>
                  <a:cubicBezTo>
                    <a:pt x="14837" y="19099"/>
                    <a:pt x="19124" y="14813"/>
                    <a:pt x="19124" y="9550"/>
                  </a:cubicBezTo>
                  <a:cubicBezTo>
                    <a:pt x="19124" y="4263"/>
                    <a:pt x="14837" y="0"/>
                    <a:pt x="95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8" name="Google Shape;1128;p2"/>
            <p:cNvSpPr/>
            <p:nvPr/>
          </p:nvSpPr>
          <p:spPr>
            <a:xfrm>
              <a:off x="4071803" y="1520702"/>
              <a:ext cx="187926" cy="32390"/>
            </a:xfrm>
            <a:custGeom>
              <a:rect b="b" l="l" r="r" t="t"/>
              <a:pathLst>
                <a:path extrusionOk="0" h="20244" w="117454">
                  <a:moveTo>
                    <a:pt x="10598" y="1"/>
                  </a:moveTo>
                  <a:cubicBezTo>
                    <a:pt x="4716" y="1"/>
                    <a:pt x="0" y="5050"/>
                    <a:pt x="524" y="11051"/>
                  </a:cubicBezTo>
                  <a:cubicBezTo>
                    <a:pt x="977" y="16314"/>
                    <a:pt x="5549" y="20243"/>
                    <a:pt x="10836" y="20243"/>
                  </a:cubicBezTo>
                  <a:lnTo>
                    <a:pt x="107332" y="20243"/>
                  </a:lnTo>
                  <a:cubicBezTo>
                    <a:pt x="112905" y="20243"/>
                    <a:pt x="117453" y="15695"/>
                    <a:pt x="117430" y="10122"/>
                  </a:cubicBezTo>
                  <a:cubicBezTo>
                    <a:pt x="117430" y="4526"/>
                    <a:pt x="112905" y="1"/>
                    <a:pt x="10730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9" name="Google Shape;1129;p2"/>
            <p:cNvSpPr/>
            <p:nvPr/>
          </p:nvSpPr>
          <p:spPr>
            <a:xfrm>
              <a:off x="4093483" y="1404489"/>
              <a:ext cx="145290" cy="116214"/>
            </a:xfrm>
            <a:custGeom>
              <a:rect b="b" l="l" r="r" t="t"/>
              <a:pathLst>
                <a:path extrusionOk="0" h="72634" w="90806">
                  <a:moveTo>
                    <a:pt x="1" y="0"/>
                  </a:moveTo>
                  <a:cubicBezTo>
                    <a:pt x="7788" y="17099"/>
                    <a:pt x="11837" y="35674"/>
                    <a:pt x="11837" y="54464"/>
                  </a:cubicBezTo>
                  <a:lnTo>
                    <a:pt x="11837" y="72634"/>
                  </a:lnTo>
                  <a:lnTo>
                    <a:pt x="78970" y="72634"/>
                  </a:lnTo>
                  <a:lnTo>
                    <a:pt x="78970" y="54464"/>
                  </a:lnTo>
                  <a:cubicBezTo>
                    <a:pt x="78970" y="35674"/>
                    <a:pt x="83018" y="17099"/>
                    <a:pt x="9080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0" name="Google Shape;1130;p2"/>
            <p:cNvSpPr/>
            <p:nvPr/>
          </p:nvSpPr>
          <p:spPr>
            <a:xfrm>
              <a:off x="4112420" y="1491288"/>
              <a:ext cx="107414" cy="29416"/>
            </a:xfrm>
            <a:custGeom>
              <a:rect b="b" l="l" r="r" t="t"/>
              <a:pathLst>
                <a:path extrusionOk="0" h="18385" w="67134">
                  <a:moveTo>
                    <a:pt x="1" y="0"/>
                  </a:moveTo>
                  <a:lnTo>
                    <a:pt x="1" y="18385"/>
                  </a:lnTo>
                  <a:lnTo>
                    <a:pt x="67134" y="18385"/>
                  </a:lnTo>
                  <a:lnTo>
                    <a:pt x="6713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1" name="Google Shape;1131;p2"/>
            <p:cNvSpPr/>
            <p:nvPr/>
          </p:nvSpPr>
          <p:spPr>
            <a:xfrm>
              <a:off x="4025736" y="1397792"/>
              <a:ext cx="280632" cy="376030"/>
            </a:xfrm>
            <a:custGeom>
              <a:rect b="b" l="l" r="r" t="t"/>
              <a:pathLst>
                <a:path extrusionOk="0" h="235019" w="175395">
                  <a:moveTo>
                    <a:pt x="116715" y="63055"/>
                  </a:moveTo>
                  <a:lnTo>
                    <a:pt x="116715" y="72248"/>
                  </a:lnTo>
                  <a:lnTo>
                    <a:pt x="58799" y="72248"/>
                  </a:lnTo>
                  <a:lnTo>
                    <a:pt x="58799" y="63055"/>
                  </a:lnTo>
                  <a:close/>
                  <a:moveTo>
                    <a:pt x="135981" y="81416"/>
                  </a:moveTo>
                  <a:cubicBezTo>
                    <a:pt x="138696" y="81416"/>
                    <a:pt x="141125" y="83321"/>
                    <a:pt x="141578" y="85989"/>
                  </a:cubicBezTo>
                  <a:cubicBezTo>
                    <a:pt x="142149" y="89465"/>
                    <a:pt x="139482" y="92466"/>
                    <a:pt x="136124" y="92466"/>
                  </a:cubicBezTo>
                  <a:lnTo>
                    <a:pt x="39390" y="92466"/>
                  </a:lnTo>
                  <a:cubicBezTo>
                    <a:pt x="36056" y="92466"/>
                    <a:pt x="33365" y="89442"/>
                    <a:pt x="33936" y="85989"/>
                  </a:cubicBezTo>
                  <a:cubicBezTo>
                    <a:pt x="34389" y="83321"/>
                    <a:pt x="36794" y="81416"/>
                    <a:pt x="39533" y="81416"/>
                  </a:cubicBezTo>
                  <a:close/>
                  <a:moveTo>
                    <a:pt x="22988" y="96091"/>
                  </a:moveTo>
                  <a:cubicBezTo>
                    <a:pt x="26102" y="96091"/>
                    <a:pt x="29065" y="97322"/>
                    <a:pt x="31198" y="99610"/>
                  </a:cubicBezTo>
                  <a:lnTo>
                    <a:pt x="37175" y="105969"/>
                  </a:lnTo>
                  <a:cubicBezTo>
                    <a:pt x="32793" y="110398"/>
                    <a:pt x="29054" y="115399"/>
                    <a:pt x="25982" y="120829"/>
                  </a:cubicBezTo>
                  <a:lnTo>
                    <a:pt x="18457" y="117400"/>
                  </a:lnTo>
                  <a:cubicBezTo>
                    <a:pt x="15409" y="115995"/>
                    <a:pt x="13170" y="113351"/>
                    <a:pt x="12289" y="110136"/>
                  </a:cubicBezTo>
                  <a:cubicBezTo>
                    <a:pt x="11432" y="106898"/>
                    <a:pt x="12051" y="103492"/>
                    <a:pt x="13980" y="100777"/>
                  </a:cubicBezTo>
                  <a:cubicBezTo>
                    <a:pt x="15956" y="98062"/>
                    <a:pt x="18957" y="96348"/>
                    <a:pt x="22315" y="96110"/>
                  </a:cubicBezTo>
                  <a:cubicBezTo>
                    <a:pt x="22540" y="96097"/>
                    <a:pt x="22764" y="96091"/>
                    <a:pt x="22988" y="96091"/>
                  </a:cubicBezTo>
                  <a:close/>
                  <a:moveTo>
                    <a:pt x="152389" y="96082"/>
                  </a:moveTo>
                  <a:cubicBezTo>
                    <a:pt x="152650" y="96082"/>
                    <a:pt x="152913" y="96091"/>
                    <a:pt x="153175" y="96110"/>
                  </a:cubicBezTo>
                  <a:cubicBezTo>
                    <a:pt x="156509" y="96324"/>
                    <a:pt x="159558" y="98015"/>
                    <a:pt x="161511" y="100777"/>
                  </a:cubicBezTo>
                  <a:cubicBezTo>
                    <a:pt x="163487" y="103468"/>
                    <a:pt x="164082" y="106898"/>
                    <a:pt x="163225" y="110136"/>
                  </a:cubicBezTo>
                  <a:cubicBezTo>
                    <a:pt x="162344" y="113375"/>
                    <a:pt x="160129" y="116042"/>
                    <a:pt x="157057" y="117400"/>
                  </a:cubicBezTo>
                  <a:lnTo>
                    <a:pt x="149532" y="120829"/>
                  </a:lnTo>
                  <a:cubicBezTo>
                    <a:pt x="146460" y="115399"/>
                    <a:pt x="142697" y="110398"/>
                    <a:pt x="138339" y="105969"/>
                  </a:cubicBezTo>
                  <a:lnTo>
                    <a:pt x="144316" y="99610"/>
                  </a:lnTo>
                  <a:cubicBezTo>
                    <a:pt x="146422" y="97351"/>
                    <a:pt x="149337" y="96082"/>
                    <a:pt x="152389" y="96082"/>
                  </a:cubicBezTo>
                  <a:close/>
                  <a:moveTo>
                    <a:pt x="41801" y="0"/>
                  </a:moveTo>
                  <a:cubicBezTo>
                    <a:pt x="40437" y="0"/>
                    <a:pt x="39240" y="747"/>
                    <a:pt x="38485" y="1900"/>
                  </a:cubicBezTo>
                  <a:cubicBezTo>
                    <a:pt x="37651" y="3210"/>
                    <a:pt x="37532" y="4877"/>
                    <a:pt x="38151" y="6306"/>
                  </a:cubicBezTo>
                  <a:cubicBezTo>
                    <a:pt x="45724" y="22928"/>
                    <a:pt x="49535" y="58864"/>
                    <a:pt x="49535" y="58864"/>
                  </a:cubicBezTo>
                  <a:lnTo>
                    <a:pt x="49535" y="72224"/>
                  </a:lnTo>
                  <a:lnTo>
                    <a:pt x="39271" y="72224"/>
                  </a:lnTo>
                  <a:cubicBezTo>
                    <a:pt x="31198" y="72224"/>
                    <a:pt x="24649" y="78701"/>
                    <a:pt x="24530" y="86751"/>
                  </a:cubicBezTo>
                  <a:cubicBezTo>
                    <a:pt x="24006" y="86700"/>
                    <a:pt x="23476" y="86676"/>
                    <a:pt x="22943" y="86676"/>
                  </a:cubicBezTo>
                  <a:cubicBezTo>
                    <a:pt x="22481" y="86676"/>
                    <a:pt x="22017" y="86694"/>
                    <a:pt x="21553" y="86727"/>
                  </a:cubicBezTo>
                  <a:cubicBezTo>
                    <a:pt x="15456" y="87132"/>
                    <a:pt x="9907" y="90204"/>
                    <a:pt x="6335" y="95157"/>
                  </a:cubicBezTo>
                  <a:cubicBezTo>
                    <a:pt x="2763" y="100134"/>
                    <a:pt x="1644" y="106374"/>
                    <a:pt x="3216" y="112280"/>
                  </a:cubicBezTo>
                  <a:cubicBezTo>
                    <a:pt x="4787" y="118186"/>
                    <a:pt x="8907" y="123044"/>
                    <a:pt x="14456" y="125568"/>
                  </a:cubicBezTo>
                  <a:lnTo>
                    <a:pt x="21815" y="128902"/>
                  </a:lnTo>
                  <a:cubicBezTo>
                    <a:pt x="20148" y="132998"/>
                    <a:pt x="18862" y="137285"/>
                    <a:pt x="17981" y="141738"/>
                  </a:cubicBezTo>
                  <a:lnTo>
                    <a:pt x="501" y="229518"/>
                  </a:lnTo>
                  <a:cubicBezTo>
                    <a:pt x="1" y="232018"/>
                    <a:pt x="1644" y="234423"/>
                    <a:pt x="4144" y="234924"/>
                  </a:cubicBezTo>
                  <a:cubicBezTo>
                    <a:pt x="4430" y="234995"/>
                    <a:pt x="4740" y="235019"/>
                    <a:pt x="5026" y="235019"/>
                  </a:cubicBezTo>
                  <a:cubicBezTo>
                    <a:pt x="7169" y="235019"/>
                    <a:pt x="9098" y="233495"/>
                    <a:pt x="9550" y="231328"/>
                  </a:cubicBezTo>
                  <a:lnTo>
                    <a:pt x="27030" y="143548"/>
                  </a:lnTo>
                  <a:cubicBezTo>
                    <a:pt x="30578" y="125735"/>
                    <a:pt x="41652" y="110517"/>
                    <a:pt x="57489" y="101658"/>
                  </a:cubicBezTo>
                  <a:lnTo>
                    <a:pt x="117859" y="101658"/>
                  </a:lnTo>
                  <a:cubicBezTo>
                    <a:pt x="133695" y="110541"/>
                    <a:pt x="144769" y="125711"/>
                    <a:pt x="148317" y="143524"/>
                  </a:cubicBezTo>
                  <a:lnTo>
                    <a:pt x="165773" y="231304"/>
                  </a:lnTo>
                  <a:cubicBezTo>
                    <a:pt x="166226" y="233495"/>
                    <a:pt x="168131" y="234995"/>
                    <a:pt x="170298" y="234995"/>
                  </a:cubicBezTo>
                  <a:cubicBezTo>
                    <a:pt x="170608" y="234995"/>
                    <a:pt x="170893" y="234971"/>
                    <a:pt x="171203" y="234900"/>
                  </a:cubicBezTo>
                  <a:cubicBezTo>
                    <a:pt x="173775" y="234423"/>
                    <a:pt x="175394" y="232018"/>
                    <a:pt x="174894" y="229518"/>
                  </a:cubicBezTo>
                  <a:lnTo>
                    <a:pt x="157414" y="141714"/>
                  </a:lnTo>
                  <a:cubicBezTo>
                    <a:pt x="156509" y="137285"/>
                    <a:pt x="155247" y="132998"/>
                    <a:pt x="153580" y="128902"/>
                  </a:cubicBezTo>
                  <a:lnTo>
                    <a:pt x="160677" y="125639"/>
                  </a:lnTo>
                  <a:cubicBezTo>
                    <a:pt x="165321" y="123544"/>
                    <a:pt x="169131" y="119853"/>
                    <a:pt x="171155" y="115161"/>
                  </a:cubicBezTo>
                  <a:cubicBezTo>
                    <a:pt x="174085" y="108469"/>
                    <a:pt x="173227" y="100944"/>
                    <a:pt x="169060" y="95157"/>
                  </a:cubicBezTo>
                  <a:cubicBezTo>
                    <a:pt x="165488" y="90204"/>
                    <a:pt x="159939" y="87132"/>
                    <a:pt x="153842" y="86727"/>
                  </a:cubicBezTo>
                  <a:cubicBezTo>
                    <a:pt x="153367" y="86694"/>
                    <a:pt x="152902" y="86676"/>
                    <a:pt x="152443" y="86676"/>
                  </a:cubicBezTo>
                  <a:cubicBezTo>
                    <a:pt x="151912" y="86676"/>
                    <a:pt x="151389" y="86700"/>
                    <a:pt x="150865" y="86751"/>
                  </a:cubicBezTo>
                  <a:cubicBezTo>
                    <a:pt x="150746" y="78749"/>
                    <a:pt x="144197" y="72224"/>
                    <a:pt x="136124" y="72224"/>
                  </a:cubicBezTo>
                  <a:lnTo>
                    <a:pt x="125860" y="72224"/>
                  </a:lnTo>
                  <a:lnTo>
                    <a:pt x="125860" y="58864"/>
                  </a:lnTo>
                  <a:cubicBezTo>
                    <a:pt x="125860" y="58864"/>
                    <a:pt x="129647" y="22928"/>
                    <a:pt x="137220" y="6306"/>
                  </a:cubicBezTo>
                  <a:cubicBezTo>
                    <a:pt x="137887" y="4877"/>
                    <a:pt x="137767" y="3257"/>
                    <a:pt x="136910" y="1900"/>
                  </a:cubicBezTo>
                  <a:cubicBezTo>
                    <a:pt x="136176" y="747"/>
                    <a:pt x="134945" y="0"/>
                    <a:pt x="133588" y="0"/>
                  </a:cubicBezTo>
                  <a:cubicBezTo>
                    <a:pt x="133404" y="0"/>
                    <a:pt x="133217" y="14"/>
                    <a:pt x="133028" y="43"/>
                  </a:cubicBezTo>
                  <a:lnTo>
                    <a:pt x="108380" y="43"/>
                  </a:lnTo>
                  <a:cubicBezTo>
                    <a:pt x="108246" y="30"/>
                    <a:pt x="108113" y="24"/>
                    <a:pt x="107982" y="24"/>
                  </a:cubicBezTo>
                  <a:cubicBezTo>
                    <a:pt x="105644" y="24"/>
                    <a:pt x="103808" y="1988"/>
                    <a:pt x="103808" y="4401"/>
                  </a:cubicBezTo>
                  <a:cubicBezTo>
                    <a:pt x="103808" y="6949"/>
                    <a:pt x="108380" y="8782"/>
                    <a:pt x="108380" y="8782"/>
                  </a:cubicBezTo>
                  <a:lnTo>
                    <a:pt x="126098" y="8782"/>
                  </a:lnTo>
                  <a:cubicBezTo>
                    <a:pt x="120383" y="23190"/>
                    <a:pt x="117263" y="38312"/>
                    <a:pt x="116715" y="53863"/>
                  </a:cubicBezTo>
                  <a:lnTo>
                    <a:pt x="58680" y="53863"/>
                  </a:lnTo>
                  <a:cubicBezTo>
                    <a:pt x="58132" y="38312"/>
                    <a:pt x="54988" y="23214"/>
                    <a:pt x="49297" y="8782"/>
                  </a:cubicBezTo>
                  <a:lnTo>
                    <a:pt x="67015" y="8782"/>
                  </a:lnTo>
                  <a:cubicBezTo>
                    <a:pt x="67015" y="8782"/>
                    <a:pt x="71587" y="6972"/>
                    <a:pt x="71587" y="4401"/>
                  </a:cubicBezTo>
                  <a:cubicBezTo>
                    <a:pt x="71587" y="1977"/>
                    <a:pt x="69734" y="27"/>
                    <a:pt x="67380" y="27"/>
                  </a:cubicBezTo>
                  <a:cubicBezTo>
                    <a:pt x="67260" y="27"/>
                    <a:pt x="67138" y="32"/>
                    <a:pt x="67015" y="43"/>
                  </a:cubicBezTo>
                  <a:lnTo>
                    <a:pt x="42367" y="43"/>
                  </a:lnTo>
                  <a:cubicBezTo>
                    <a:pt x="42176" y="14"/>
                    <a:pt x="41987" y="0"/>
                    <a:pt x="418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2" name="Google Shape;1132;p2"/>
            <p:cNvSpPr/>
            <p:nvPr/>
          </p:nvSpPr>
          <p:spPr>
            <a:xfrm>
              <a:off x="4113259" y="1645072"/>
              <a:ext cx="105472" cy="93264"/>
            </a:xfrm>
            <a:custGeom>
              <a:rect b="b" l="l" r="r" t="t"/>
              <a:pathLst>
                <a:path extrusionOk="0" h="58290" w="65920">
                  <a:moveTo>
                    <a:pt x="37508" y="9169"/>
                  </a:moveTo>
                  <a:cubicBezTo>
                    <a:pt x="38890" y="9169"/>
                    <a:pt x="39485" y="10121"/>
                    <a:pt x="39675" y="10550"/>
                  </a:cubicBezTo>
                  <a:cubicBezTo>
                    <a:pt x="39842" y="10955"/>
                    <a:pt x="40199" y="12026"/>
                    <a:pt x="39294" y="13074"/>
                  </a:cubicBezTo>
                  <a:lnTo>
                    <a:pt x="34841" y="18289"/>
                  </a:lnTo>
                  <a:cubicBezTo>
                    <a:pt x="34246" y="19004"/>
                    <a:pt x="33460" y="19123"/>
                    <a:pt x="33055" y="19123"/>
                  </a:cubicBezTo>
                  <a:cubicBezTo>
                    <a:pt x="32626" y="19123"/>
                    <a:pt x="31864" y="19004"/>
                    <a:pt x="31269" y="18289"/>
                  </a:cubicBezTo>
                  <a:lnTo>
                    <a:pt x="26792" y="13074"/>
                  </a:lnTo>
                  <a:cubicBezTo>
                    <a:pt x="25911" y="12026"/>
                    <a:pt x="26268" y="10955"/>
                    <a:pt x="26435" y="10550"/>
                  </a:cubicBezTo>
                  <a:cubicBezTo>
                    <a:pt x="26625" y="10121"/>
                    <a:pt x="27220" y="9169"/>
                    <a:pt x="28578" y="9169"/>
                  </a:cubicBezTo>
                  <a:close/>
                  <a:moveTo>
                    <a:pt x="28435" y="36388"/>
                  </a:moveTo>
                  <a:lnTo>
                    <a:pt x="28435" y="44557"/>
                  </a:lnTo>
                  <a:cubicBezTo>
                    <a:pt x="28435" y="47119"/>
                    <a:pt x="26381" y="49177"/>
                    <a:pt x="23829" y="49177"/>
                  </a:cubicBezTo>
                  <a:cubicBezTo>
                    <a:pt x="23605" y="49177"/>
                    <a:pt x="23378" y="49162"/>
                    <a:pt x="23148" y="49129"/>
                  </a:cubicBezTo>
                  <a:cubicBezTo>
                    <a:pt x="20886" y="48796"/>
                    <a:pt x="19243" y="46748"/>
                    <a:pt x="19243" y="44414"/>
                  </a:cubicBezTo>
                  <a:lnTo>
                    <a:pt x="19243" y="39818"/>
                  </a:lnTo>
                  <a:cubicBezTo>
                    <a:pt x="22600" y="39413"/>
                    <a:pt x="25720" y="38198"/>
                    <a:pt x="28435" y="36388"/>
                  </a:cubicBezTo>
                  <a:close/>
                  <a:moveTo>
                    <a:pt x="37627" y="36388"/>
                  </a:moveTo>
                  <a:cubicBezTo>
                    <a:pt x="40342" y="38198"/>
                    <a:pt x="43462" y="39389"/>
                    <a:pt x="46844" y="39818"/>
                  </a:cubicBezTo>
                  <a:lnTo>
                    <a:pt x="46844" y="44557"/>
                  </a:lnTo>
                  <a:cubicBezTo>
                    <a:pt x="46844" y="47119"/>
                    <a:pt x="44770" y="49177"/>
                    <a:pt x="42214" y="49177"/>
                  </a:cubicBezTo>
                  <a:cubicBezTo>
                    <a:pt x="41990" y="49177"/>
                    <a:pt x="41763" y="49162"/>
                    <a:pt x="41533" y="49129"/>
                  </a:cubicBezTo>
                  <a:cubicBezTo>
                    <a:pt x="39271" y="48796"/>
                    <a:pt x="37627" y="46748"/>
                    <a:pt x="37627" y="44414"/>
                  </a:cubicBezTo>
                  <a:lnTo>
                    <a:pt x="37627" y="36388"/>
                  </a:lnTo>
                  <a:close/>
                  <a:moveTo>
                    <a:pt x="28816" y="0"/>
                  </a:moveTo>
                  <a:cubicBezTo>
                    <a:pt x="24482" y="0"/>
                    <a:pt x="20362" y="2334"/>
                    <a:pt x="18338" y="6168"/>
                  </a:cubicBezTo>
                  <a:cubicBezTo>
                    <a:pt x="16123" y="10455"/>
                    <a:pt x="16671" y="15456"/>
                    <a:pt x="19814" y="19075"/>
                  </a:cubicBezTo>
                  <a:lnTo>
                    <a:pt x="24268" y="24291"/>
                  </a:lnTo>
                  <a:cubicBezTo>
                    <a:pt x="24839" y="24958"/>
                    <a:pt x="25458" y="25505"/>
                    <a:pt x="26125" y="26029"/>
                  </a:cubicBezTo>
                  <a:cubicBezTo>
                    <a:pt x="23934" y="28935"/>
                    <a:pt x="20529" y="30721"/>
                    <a:pt x="16718" y="30721"/>
                  </a:cubicBezTo>
                  <a:cubicBezTo>
                    <a:pt x="13646" y="30721"/>
                    <a:pt x="10765" y="29554"/>
                    <a:pt x="8550" y="27410"/>
                  </a:cubicBezTo>
                  <a:cubicBezTo>
                    <a:pt x="7597" y="26499"/>
                    <a:pt x="6349" y="26004"/>
                    <a:pt x="5115" y="26004"/>
                  </a:cubicBezTo>
                  <a:cubicBezTo>
                    <a:pt x="4220" y="26004"/>
                    <a:pt x="3333" y="26265"/>
                    <a:pt x="2573" y="26815"/>
                  </a:cubicBezTo>
                  <a:cubicBezTo>
                    <a:pt x="191" y="28553"/>
                    <a:pt x="1" y="31887"/>
                    <a:pt x="2001" y="33840"/>
                  </a:cubicBezTo>
                  <a:cubicBezTo>
                    <a:pt x="4335" y="36150"/>
                    <a:pt x="7073" y="37817"/>
                    <a:pt x="10074" y="38817"/>
                  </a:cubicBezTo>
                  <a:lnTo>
                    <a:pt x="10074" y="44271"/>
                  </a:lnTo>
                  <a:cubicBezTo>
                    <a:pt x="10074" y="51415"/>
                    <a:pt x="15409" y="57536"/>
                    <a:pt x="22481" y="58226"/>
                  </a:cubicBezTo>
                  <a:cubicBezTo>
                    <a:pt x="22934" y="58269"/>
                    <a:pt x="23383" y="58290"/>
                    <a:pt x="23828" y="58290"/>
                  </a:cubicBezTo>
                  <a:cubicBezTo>
                    <a:pt x="27359" y="58290"/>
                    <a:pt x="30601" y="56973"/>
                    <a:pt x="33055" y="54773"/>
                  </a:cubicBezTo>
                  <a:cubicBezTo>
                    <a:pt x="35509" y="56973"/>
                    <a:pt x="38751" y="58290"/>
                    <a:pt x="42282" y="58290"/>
                  </a:cubicBezTo>
                  <a:cubicBezTo>
                    <a:pt x="42727" y="58290"/>
                    <a:pt x="43176" y="58269"/>
                    <a:pt x="43629" y="58226"/>
                  </a:cubicBezTo>
                  <a:cubicBezTo>
                    <a:pt x="50702" y="57536"/>
                    <a:pt x="56036" y="51391"/>
                    <a:pt x="56036" y="44271"/>
                  </a:cubicBezTo>
                  <a:lnTo>
                    <a:pt x="56036" y="38817"/>
                  </a:lnTo>
                  <a:cubicBezTo>
                    <a:pt x="59037" y="37817"/>
                    <a:pt x="61775" y="36150"/>
                    <a:pt x="64109" y="33840"/>
                  </a:cubicBezTo>
                  <a:cubicBezTo>
                    <a:pt x="65919" y="32054"/>
                    <a:pt x="65919" y="29149"/>
                    <a:pt x="64133" y="27363"/>
                  </a:cubicBezTo>
                  <a:cubicBezTo>
                    <a:pt x="63237" y="26455"/>
                    <a:pt x="62065" y="26002"/>
                    <a:pt x="60888" y="26002"/>
                  </a:cubicBezTo>
                  <a:cubicBezTo>
                    <a:pt x="59719" y="26002"/>
                    <a:pt x="58545" y="26449"/>
                    <a:pt x="57632" y="27339"/>
                  </a:cubicBezTo>
                  <a:cubicBezTo>
                    <a:pt x="55441" y="29530"/>
                    <a:pt x="52488" y="30721"/>
                    <a:pt x="49392" y="30721"/>
                  </a:cubicBezTo>
                  <a:cubicBezTo>
                    <a:pt x="45581" y="30721"/>
                    <a:pt x="42152" y="28935"/>
                    <a:pt x="39985" y="26029"/>
                  </a:cubicBezTo>
                  <a:cubicBezTo>
                    <a:pt x="40676" y="25505"/>
                    <a:pt x="41271" y="24958"/>
                    <a:pt x="41843" y="24291"/>
                  </a:cubicBezTo>
                  <a:lnTo>
                    <a:pt x="46296" y="19075"/>
                  </a:lnTo>
                  <a:cubicBezTo>
                    <a:pt x="49273" y="15598"/>
                    <a:pt x="49940" y="10859"/>
                    <a:pt x="48034" y="6740"/>
                  </a:cubicBezTo>
                  <a:cubicBezTo>
                    <a:pt x="46129" y="2572"/>
                    <a:pt x="42105" y="0"/>
                    <a:pt x="3750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3" name="Google Shape;1133;p2"/>
            <p:cNvSpPr/>
            <p:nvPr/>
          </p:nvSpPr>
          <p:spPr>
            <a:xfrm>
              <a:off x="4158792" y="1397553"/>
              <a:ext cx="14672" cy="14672"/>
            </a:xfrm>
            <a:custGeom>
              <a:rect b="b" l="l" r="r" t="t"/>
              <a:pathLst>
                <a:path extrusionOk="0" h="9170" w="9170">
                  <a:moveTo>
                    <a:pt x="4597" y="1"/>
                  </a:moveTo>
                  <a:cubicBezTo>
                    <a:pt x="3383" y="1"/>
                    <a:pt x="2216" y="501"/>
                    <a:pt x="1358" y="1335"/>
                  </a:cubicBezTo>
                  <a:cubicBezTo>
                    <a:pt x="477" y="2192"/>
                    <a:pt x="1" y="3383"/>
                    <a:pt x="1" y="4573"/>
                  </a:cubicBezTo>
                  <a:cubicBezTo>
                    <a:pt x="1" y="5812"/>
                    <a:pt x="525" y="6955"/>
                    <a:pt x="1358" y="7836"/>
                  </a:cubicBezTo>
                  <a:cubicBezTo>
                    <a:pt x="2192" y="8693"/>
                    <a:pt x="3383" y="9170"/>
                    <a:pt x="4597" y="9170"/>
                  </a:cubicBezTo>
                  <a:cubicBezTo>
                    <a:pt x="5812" y="9170"/>
                    <a:pt x="6978" y="8669"/>
                    <a:pt x="7836" y="7836"/>
                  </a:cubicBezTo>
                  <a:cubicBezTo>
                    <a:pt x="8693" y="6955"/>
                    <a:pt x="9169" y="5764"/>
                    <a:pt x="9169" y="4573"/>
                  </a:cubicBezTo>
                  <a:cubicBezTo>
                    <a:pt x="9169" y="3359"/>
                    <a:pt x="8669" y="2192"/>
                    <a:pt x="7836" y="1335"/>
                  </a:cubicBezTo>
                  <a:cubicBezTo>
                    <a:pt x="6978" y="477"/>
                    <a:pt x="5788" y="1"/>
                    <a:pt x="459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34" name="Google Shape;1134;p2"/>
          <p:cNvGrpSpPr/>
          <p:nvPr/>
        </p:nvGrpSpPr>
        <p:grpSpPr>
          <a:xfrm>
            <a:off x="3232656" y="1956750"/>
            <a:ext cx="280632" cy="376269"/>
            <a:chOff x="4025736" y="1397553"/>
            <a:chExt cx="280632" cy="376269"/>
          </a:xfrm>
        </p:grpSpPr>
        <p:sp>
          <p:nvSpPr>
            <p:cNvPr id="1135" name="Google Shape;1135;p2"/>
            <p:cNvSpPr/>
            <p:nvPr/>
          </p:nvSpPr>
          <p:spPr>
            <a:xfrm>
              <a:off x="4238390" y="1544152"/>
              <a:ext cx="61005" cy="55960"/>
            </a:xfrm>
            <a:custGeom>
              <a:rect b="b" l="l" r="r" t="t"/>
              <a:pathLst>
                <a:path extrusionOk="0" h="34975" w="38128">
                  <a:moveTo>
                    <a:pt x="19534" y="0"/>
                  </a:moveTo>
                  <a:cubicBezTo>
                    <a:pt x="15375" y="0"/>
                    <a:pt x="11201" y="1632"/>
                    <a:pt x="8073" y="4968"/>
                  </a:cubicBezTo>
                  <a:lnTo>
                    <a:pt x="0" y="13541"/>
                  </a:lnTo>
                  <a:lnTo>
                    <a:pt x="15361" y="34974"/>
                  </a:lnTo>
                  <a:lnTo>
                    <a:pt x="26077" y="30092"/>
                  </a:lnTo>
                  <a:cubicBezTo>
                    <a:pt x="35103" y="25996"/>
                    <a:pt x="38127" y="14637"/>
                    <a:pt x="32364" y="6587"/>
                  </a:cubicBezTo>
                  <a:cubicBezTo>
                    <a:pt x="29244" y="2234"/>
                    <a:pt x="24400" y="0"/>
                    <a:pt x="195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6" name="Google Shape;1136;p2"/>
            <p:cNvSpPr/>
            <p:nvPr/>
          </p:nvSpPr>
          <p:spPr>
            <a:xfrm>
              <a:off x="4032860" y="1544152"/>
              <a:ext cx="61043" cy="55960"/>
            </a:xfrm>
            <a:custGeom>
              <a:rect b="b" l="l" r="r" t="t"/>
              <a:pathLst>
                <a:path extrusionOk="0" h="34975" w="38152">
                  <a:moveTo>
                    <a:pt x="18610" y="0"/>
                  </a:moveTo>
                  <a:cubicBezTo>
                    <a:pt x="13741" y="0"/>
                    <a:pt x="8895" y="2234"/>
                    <a:pt x="5788" y="6587"/>
                  </a:cubicBezTo>
                  <a:cubicBezTo>
                    <a:pt x="1" y="14637"/>
                    <a:pt x="3049" y="25996"/>
                    <a:pt x="12075" y="30092"/>
                  </a:cubicBezTo>
                  <a:lnTo>
                    <a:pt x="22791" y="34974"/>
                  </a:lnTo>
                  <a:lnTo>
                    <a:pt x="38152" y="13541"/>
                  </a:lnTo>
                  <a:lnTo>
                    <a:pt x="30079" y="4968"/>
                  </a:lnTo>
                  <a:cubicBezTo>
                    <a:pt x="26951" y="1632"/>
                    <a:pt x="22772" y="0"/>
                    <a:pt x="186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7" name="Google Shape;1137;p2"/>
            <p:cNvSpPr/>
            <p:nvPr/>
          </p:nvSpPr>
          <p:spPr>
            <a:xfrm>
              <a:off x="4034081" y="1541203"/>
              <a:ext cx="264133" cy="225952"/>
            </a:xfrm>
            <a:custGeom>
              <a:rect b="b" l="l" r="r" t="t"/>
              <a:pathLst>
                <a:path extrusionOk="0" h="141220" w="165083">
                  <a:moveTo>
                    <a:pt x="82541" y="0"/>
                  </a:moveTo>
                  <a:cubicBezTo>
                    <a:pt x="50868" y="0"/>
                    <a:pt x="23624" y="22386"/>
                    <a:pt x="17432" y="53440"/>
                  </a:cubicBezTo>
                  <a:lnTo>
                    <a:pt x="0" y="141219"/>
                  </a:lnTo>
                  <a:lnTo>
                    <a:pt x="165082" y="141219"/>
                  </a:lnTo>
                  <a:lnTo>
                    <a:pt x="147650" y="53440"/>
                  </a:lnTo>
                  <a:cubicBezTo>
                    <a:pt x="141458" y="22386"/>
                    <a:pt x="114214" y="0"/>
                    <a:pt x="825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8" name="Google Shape;1138;p2"/>
            <p:cNvSpPr/>
            <p:nvPr/>
          </p:nvSpPr>
          <p:spPr>
            <a:xfrm>
              <a:off x="4144388" y="1652425"/>
              <a:ext cx="43554" cy="30635"/>
            </a:xfrm>
            <a:custGeom>
              <a:rect b="b" l="l" r="r" t="t"/>
              <a:pathLst>
                <a:path extrusionOk="0" h="19147" w="27221">
                  <a:moveTo>
                    <a:pt x="9170" y="0"/>
                  </a:moveTo>
                  <a:cubicBezTo>
                    <a:pt x="3168" y="0"/>
                    <a:pt x="1" y="7002"/>
                    <a:pt x="3859" y="11503"/>
                  </a:cubicBezTo>
                  <a:lnTo>
                    <a:pt x="8336" y="16718"/>
                  </a:lnTo>
                  <a:cubicBezTo>
                    <a:pt x="9717" y="18337"/>
                    <a:pt x="11664" y="19147"/>
                    <a:pt x="13611" y="19147"/>
                  </a:cubicBezTo>
                  <a:cubicBezTo>
                    <a:pt x="15558" y="19147"/>
                    <a:pt x="17505" y="18337"/>
                    <a:pt x="18886" y="16718"/>
                  </a:cubicBezTo>
                  <a:lnTo>
                    <a:pt x="23363" y="11503"/>
                  </a:lnTo>
                  <a:cubicBezTo>
                    <a:pt x="27221" y="7002"/>
                    <a:pt x="24006" y="0"/>
                    <a:pt x="180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9" name="Google Shape;1139;p2"/>
            <p:cNvSpPr/>
            <p:nvPr/>
          </p:nvSpPr>
          <p:spPr>
            <a:xfrm>
              <a:off x="4136692" y="1701692"/>
              <a:ext cx="29456" cy="29475"/>
            </a:xfrm>
            <a:custGeom>
              <a:rect b="b" l="l" r="r" t="t"/>
              <a:pathLst>
                <a:path extrusionOk="0" h="18422" w="18410">
                  <a:moveTo>
                    <a:pt x="0" y="0"/>
                  </a:moveTo>
                  <a:lnTo>
                    <a:pt x="0" y="9002"/>
                  </a:lnTo>
                  <a:cubicBezTo>
                    <a:pt x="0" y="13789"/>
                    <a:pt x="3573" y="17932"/>
                    <a:pt x="8383" y="18385"/>
                  </a:cubicBezTo>
                  <a:cubicBezTo>
                    <a:pt x="8660" y="18409"/>
                    <a:pt x="8935" y="18421"/>
                    <a:pt x="9207" y="18421"/>
                  </a:cubicBezTo>
                  <a:cubicBezTo>
                    <a:pt x="14270" y="18421"/>
                    <a:pt x="18409" y="14301"/>
                    <a:pt x="18409" y="9216"/>
                  </a:cubicBezTo>
                  <a:lnTo>
                    <a:pt x="184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0" name="Google Shape;1140;p2"/>
            <p:cNvSpPr/>
            <p:nvPr/>
          </p:nvSpPr>
          <p:spPr>
            <a:xfrm>
              <a:off x="4166147" y="1701692"/>
              <a:ext cx="29416" cy="29475"/>
            </a:xfrm>
            <a:custGeom>
              <a:rect b="b" l="l" r="r" t="t"/>
              <a:pathLst>
                <a:path extrusionOk="0" h="18422" w="18385">
                  <a:moveTo>
                    <a:pt x="0" y="0"/>
                  </a:moveTo>
                  <a:lnTo>
                    <a:pt x="0" y="9002"/>
                  </a:lnTo>
                  <a:cubicBezTo>
                    <a:pt x="0" y="13789"/>
                    <a:pt x="3572" y="17932"/>
                    <a:pt x="8359" y="18385"/>
                  </a:cubicBezTo>
                  <a:cubicBezTo>
                    <a:pt x="8637" y="18409"/>
                    <a:pt x="8913" y="18421"/>
                    <a:pt x="9186" y="18421"/>
                  </a:cubicBezTo>
                  <a:cubicBezTo>
                    <a:pt x="14267" y="18421"/>
                    <a:pt x="18385" y="14301"/>
                    <a:pt x="18385" y="9216"/>
                  </a:cubicBezTo>
                  <a:lnTo>
                    <a:pt x="183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1" name="Google Shape;1141;p2"/>
            <p:cNvSpPr/>
            <p:nvPr/>
          </p:nvSpPr>
          <p:spPr>
            <a:xfrm>
              <a:off x="4187636" y="1598662"/>
              <a:ext cx="30560" cy="30560"/>
            </a:xfrm>
            <a:custGeom>
              <a:rect b="b" l="l" r="r" t="t"/>
              <a:pathLst>
                <a:path extrusionOk="0" h="19100" w="19100">
                  <a:moveTo>
                    <a:pt x="9550" y="0"/>
                  </a:moveTo>
                  <a:cubicBezTo>
                    <a:pt x="4263" y="0"/>
                    <a:pt x="0" y="4263"/>
                    <a:pt x="0" y="9550"/>
                  </a:cubicBezTo>
                  <a:cubicBezTo>
                    <a:pt x="0" y="14813"/>
                    <a:pt x="4263" y="19099"/>
                    <a:pt x="9550" y="19099"/>
                  </a:cubicBezTo>
                  <a:cubicBezTo>
                    <a:pt x="14837" y="19099"/>
                    <a:pt x="19100" y="14813"/>
                    <a:pt x="19100" y="9550"/>
                  </a:cubicBezTo>
                  <a:cubicBezTo>
                    <a:pt x="19100" y="4263"/>
                    <a:pt x="14837" y="0"/>
                    <a:pt x="955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2" name="Google Shape;1142;p2"/>
            <p:cNvSpPr/>
            <p:nvPr/>
          </p:nvSpPr>
          <p:spPr>
            <a:xfrm>
              <a:off x="4116459" y="1598662"/>
              <a:ext cx="30598" cy="30560"/>
            </a:xfrm>
            <a:custGeom>
              <a:rect b="b" l="l" r="r" t="t"/>
              <a:pathLst>
                <a:path extrusionOk="0" h="19100" w="19124">
                  <a:moveTo>
                    <a:pt x="9551" y="0"/>
                  </a:moveTo>
                  <a:cubicBezTo>
                    <a:pt x="4288" y="0"/>
                    <a:pt x="1" y="4263"/>
                    <a:pt x="1" y="9550"/>
                  </a:cubicBezTo>
                  <a:cubicBezTo>
                    <a:pt x="1" y="14813"/>
                    <a:pt x="4288" y="19099"/>
                    <a:pt x="9551" y="19099"/>
                  </a:cubicBezTo>
                  <a:cubicBezTo>
                    <a:pt x="14837" y="19099"/>
                    <a:pt x="19124" y="14813"/>
                    <a:pt x="19124" y="9550"/>
                  </a:cubicBezTo>
                  <a:cubicBezTo>
                    <a:pt x="19124" y="4263"/>
                    <a:pt x="14837" y="0"/>
                    <a:pt x="95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3" name="Google Shape;1143;p2"/>
            <p:cNvSpPr/>
            <p:nvPr/>
          </p:nvSpPr>
          <p:spPr>
            <a:xfrm>
              <a:off x="4071803" y="1520702"/>
              <a:ext cx="187926" cy="32390"/>
            </a:xfrm>
            <a:custGeom>
              <a:rect b="b" l="l" r="r" t="t"/>
              <a:pathLst>
                <a:path extrusionOk="0" h="20244" w="117454">
                  <a:moveTo>
                    <a:pt x="10598" y="1"/>
                  </a:moveTo>
                  <a:cubicBezTo>
                    <a:pt x="4716" y="1"/>
                    <a:pt x="0" y="5050"/>
                    <a:pt x="524" y="11051"/>
                  </a:cubicBezTo>
                  <a:cubicBezTo>
                    <a:pt x="977" y="16314"/>
                    <a:pt x="5549" y="20243"/>
                    <a:pt x="10836" y="20243"/>
                  </a:cubicBezTo>
                  <a:lnTo>
                    <a:pt x="107332" y="20243"/>
                  </a:lnTo>
                  <a:cubicBezTo>
                    <a:pt x="112905" y="20243"/>
                    <a:pt x="117453" y="15695"/>
                    <a:pt x="117430" y="10122"/>
                  </a:cubicBezTo>
                  <a:cubicBezTo>
                    <a:pt x="117430" y="4526"/>
                    <a:pt x="112905" y="1"/>
                    <a:pt x="10730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4" name="Google Shape;1144;p2"/>
            <p:cNvSpPr/>
            <p:nvPr/>
          </p:nvSpPr>
          <p:spPr>
            <a:xfrm>
              <a:off x="4093483" y="1404489"/>
              <a:ext cx="145290" cy="116214"/>
            </a:xfrm>
            <a:custGeom>
              <a:rect b="b" l="l" r="r" t="t"/>
              <a:pathLst>
                <a:path extrusionOk="0" h="72634" w="90806">
                  <a:moveTo>
                    <a:pt x="1" y="0"/>
                  </a:moveTo>
                  <a:cubicBezTo>
                    <a:pt x="7788" y="17099"/>
                    <a:pt x="11837" y="35674"/>
                    <a:pt x="11837" y="54464"/>
                  </a:cubicBezTo>
                  <a:lnTo>
                    <a:pt x="11837" y="72634"/>
                  </a:lnTo>
                  <a:lnTo>
                    <a:pt x="78970" y="72634"/>
                  </a:lnTo>
                  <a:lnTo>
                    <a:pt x="78970" y="54464"/>
                  </a:lnTo>
                  <a:cubicBezTo>
                    <a:pt x="78970" y="35674"/>
                    <a:pt x="83018" y="17099"/>
                    <a:pt x="9080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5" name="Google Shape;1145;p2"/>
            <p:cNvSpPr/>
            <p:nvPr/>
          </p:nvSpPr>
          <p:spPr>
            <a:xfrm>
              <a:off x="4112420" y="1491288"/>
              <a:ext cx="107414" cy="29416"/>
            </a:xfrm>
            <a:custGeom>
              <a:rect b="b" l="l" r="r" t="t"/>
              <a:pathLst>
                <a:path extrusionOk="0" h="18385" w="67134">
                  <a:moveTo>
                    <a:pt x="1" y="0"/>
                  </a:moveTo>
                  <a:lnTo>
                    <a:pt x="1" y="18385"/>
                  </a:lnTo>
                  <a:lnTo>
                    <a:pt x="67134" y="18385"/>
                  </a:lnTo>
                  <a:lnTo>
                    <a:pt x="6713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6" name="Google Shape;1146;p2"/>
            <p:cNvSpPr/>
            <p:nvPr/>
          </p:nvSpPr>
          <p:spPr>
            <a:xfrm>
              <a:off x="4025736" y="1397792"/>
              <a:ext cx="280632" cy="376030"/>
            </a:xfrm>
            <a:custGeom>
              <a:rect b="b" l="l" r="r" t="t"/>
              <a:pathLst>
                <a:path extrusionOk="0" h="235019" w="175395">
                  <a:moveTo>
                    <a:pt x="116715" y="63055"/>
                  </a:moveTo>
                  <a:lnTo>
                    <a:pt x="116715" y="72248"/>
                  </a:lnTo>
                  <a:lnTo>
                    <a:pt x="58799" y="72248"/>
                  </a:lnTo>
                  <a:lnTo>
                    <a:pt x="58799" y="63055"/>
                  </a:lnTo>
                  <a:close/>
                  <a:moveTo>
                    <a:pt x="135981" y="81416"/>
                  </a:moveTo>
                  <a:cubicBezTo>
                    <a:pt x="138696" y="81416"/>
                    <a:pt x="141125" y="83321"/>
                    <a:pt x="141578" y="85989"/>
                  </a:cubicBezTo>
                  <a:cubicBezTo>
                    <a:pt x="142149" y="89465"/>
                    <a:pt x="139482" y="92466"/>
                    <a:pt x="136124" y="92466"/>
                  </a:cubicBezTo>
                  <a:lnTo>
                    <a:pt x="39390" y="92466"/>
                  </a:lnTo>
                  <a:cubicBezTo>
                    <a:pt x="36056" y="92466"/>
                    <a:pt x="33365" y="89442"/>
                    <a:pt x="33936" y="85989"/>
                  </a:cubicBezTo>
                  <a:cubicBezTo>
                    <a:pt x="34389" y="83321"/>
                    <a:pt x="36794" y="81416"/>
                    <a:pt x="39533" y="81416"/>
                  </a:cubicBezTo>
                  <a:close/>
                  <a:moveTo>
                    <a:pt x="22988" y="96091"/>
                  </a:moveTo>
                  <a:cubicBezTo>
                    <a:pt x="26102" y="96091"/>
                    <a:pt x="29065" y="97322"/>
                    <a:pt x="31198" y="99610"/>
                  </a:cubicBezTo>
                  <a:lnTo>
                    <a:pt x="37175" y="105969"/>
                  </a:lnTo>
                  <a:cubicBezTo>
                    <a:pt x="32793" y="110398"/>
                    <a:pt x="29054" y="115399"/>
                    <a:pt x="25982" y="120829"/>
                  </a:cubicBezTo>
                  <a:lnTo>
                    <a:pt x="18457" y="117400"/>
                  </a:lnTo>
                  <a:cubicBezTo>
                    <a:pt x="15409" y="115995"/>
                    <a:pt x="13170" y="113351"/>
                    <a:pt x="12289" y="110136"/>
                  </a:cubicBezTo>
                  <a:cubicBezTo>
                    <a:pt x="11432" y="106898"/>
                    <a:pt x="12051" y="103492"/>
                    <a:pt x="13980" y="100777"/>
                  </a:cubicBezTo>
                  <a:cubicBezTo>
                    <a:pt x="15956" y="98062"/>
                    <a:pt x="18957" y="96348"/>
                    <a:pt x="22315" y="96110"/>
                  </a:cubicBezTo>
                  <a:cubicBezTo>
                    <a:pt x="22540" y="96097"/>
                    <a:pt x="22764" y="96091"/>
                    <a:pt x="22988" y="96091"/>
                  </a:cubicBezTo>
                  <a:close/>
                  <a:moveTo>
                    <a:pt x="152389" y="96082"/>
                  </a:moveTo>
                  <a:cubicBezTo>
                    <a:pt x="152650" y="96082"/>
                    <a:pt x="152913" y="96091"/>
                    <a:pt x="153175" y="96110"/>
                  </a:cubicBezTo>
                  <a:cubicBezTo>
                    <a:pt x="156509" y="96324"/>
                    <a:pt x="159558" y="98015"/>
                    <a:pt x="161511" y="100777"/>
                  </a:cubicBezTo>
                  <a:cubicBezTo>
                    <a:pt x="163487" y="103468"/>
                    <a:pt x="164082" y="106898"/>
                    <a:pt x="163225" y="110136"/>
                  </a:cubicBezTo>
                  <a:cubicBezTo>
                    <a:pt x="162344" y="113375"/>
                    <a:pt x="160129" y="116042"/>
                    <a:pt x="157057" y="117400"/>
                  </a:cubicBezTo>
                  <a:lnTo>
                    <a:pt x="149532" y="120829"/>
                  </a:lnTo>
                  <a:cubicBezTo>
                    <a:pt x="146460" y="115399"/>
                    <a:pt x="142697" y="110398"/>
                    <a:pt x="138339" y="105969"/>
                  </a:cubicBezTo>
                  <a:lnTo>
                    <a:pt x="144316" y="99610"/>
                  </a:lnTo>
                  <a:cubicBezTo>
                    <a:pt x="146422" y="97351"/>
                    <a:pt x="149337" y="96082"/>
                    <a:pt x="152389" y="96082"/>
                  </a:cubicBezTo>
                  <a:close/>
                  <a:moveTo>
                    <a:pt x="41801" y="0"/>
                  </a:moveTo>
                  <a:cubicBezTo>
                    <a:pt x="40437" y="0"/>
                    <a:pt x="39240" y="747"/>
                    <a:pt x="38485" y="1900"/>
                  </a:cubicBezTo>
                  <a:cubicBezTo>
                    <a:pt x="37651" y="3210"/>
                    <a:pt x="37532" y="4877"/>
                    <a:pt x="38151" y="6306"/>
                  </a:cubicBezTo>
                  <a:cubicBezTo>
                    <a:pt x="45724" y="22928"/>
                    <a:pt x="49535" y="58864"/>
                    <a:pt x="49535" y="58864"/>
                  </a:cubicBezTo>
                  <a:lnTo>
                    <a:pt x="49535" y="72224"/>
                  </a:lnTo>
                  <a:lnTo>
                    <a:pt x="39271" y="72224"/>
                  </a:lnTo>
                  <a:cubicBezTo>
                    <a:pt x="31198" y="72224"/>
                    <a:pt x="24649" y="78701"/>
                    <a:pt x="24530" y="86751"/>
                  </a:cubicBezTo>
                  <a:cubicBezTo>
                    <a:pt x="24006" y="86700"/>
                    <a:pt x="23476" y="86676"/>
                    <a:pt x="22943" y="86676"/>
                  </a:cubicBezTo>
                  <a:cubicBezTo>
                    <a:pt x="22481" y="86676"/>
                    <a:pt x="22017" y="86694"/>
                    <a:pt x="21553" y="86727"/>
                  </a:cubicBezTo>
                  <a:cubicBezTo>
                    <a:pt x="15456" y="87132"/>
                    <a:pt x="9907" y="90204"/>
                    <a:pt x="6335" y="95157"/>
                  </a:cubicBezTo>
                  <a:cubicBezTo>
                    <a:pt x="2763" y="100134"/>
                    <a:pt x="1644" y="106374"/>
                    <a:pt x="3216" y="112280"/>
                  </a:cubicBezTo>
                  <a:cubicBezTo>
                    <a:pt x="4787" y="118186"/>
                    <a:pt x="8907" y="123044"/>
                    <a:pt x="14456" y="125568"/>
                  </a:cubicBezTo>
                  <a:lnTo>
                    <a:pt x="21815" y="128902"/>
                  </a:lnTo>
                  <a:cubicBezTo>
                    <a:pt x="20148" y="132998"/>
                    <a:pt x="18862" y="137285"/>
                    <a:pt x="17981" y="141738"/>
                  </a:cubicBezTo>
                  <a:lnTo>
                    <a:pt x="501" y="229518"/>
                  </a:lnTo>
                  <a:cubicBezTo>
                    <a:pt x="1" y="232018"/>
                    <a:pt x="1644" y="234423"/>
                    <a:pt x="4144" y="234924"/>
                  </a:cubicBezTo>
                  <a:cubicBezTo>
                    <a:pt x="4430" y="234995"/>
                    <a:pt x="4740" y="235019"/>
                    <a:pt x="5026" y="235019"/>
                  </a:cubicBezTo>
                  <a:cubicBezTo>
                    <a:pt x="7169" y="235019"/>
                    <a:pt x="9098" y="233495"/>
                    <a:pt x="9550" y="231328"/>
                  </a:cubicBezTo>
                  <a:lnTo>
                    <a:pt x="27030" y="143548"/>
                  </a:lnTo>
                  <a:cubicBezTo>
                    <a:pt x="30578" y="125735"/>
                    <a:pt x="41652" y="110517"/>
                    <a:pt x="57489" y="101658"/>
                  </a:cubicBezTo>
                  <a:lnTo>
                    <a:pt x="117859" y="101658"/>
                  </a:lnTo>
                  <a:cubicBezTo>
                    <a:pt x="133695" y="110541"/>
                    <a:pt x="144769" y="125711"/>
                    <a:pt x="148317" y="143524"/>
                  </a:cubicBezTo>
                  <a:lnTo>
                    <a:pt x="165773" y="231304"/>
                  </a:lnTo>
                  <a:cubicBezTo>
                    <a:pt x="166226" y="233495"/>
                    <a:pt x="168131" y="234995"/>
                    <a:pt x="170298" y="234995"/>
                  </a:cubicBezTo>
                  <a:cubicBezTo>
                    <a:pt x="170608" y="234995"/>
                    <a:pt x="170893" y="234971"/>
                    <a:pt x="171203" y="234900"/>
                  </a:cubicBezTo>
                  <a:cubicBezTo>
                    <a:pt x="173775" y="234423"/>
                    <a:pt x="175394" y="232018"/>
                    <a:pt x="174894" y="229518"/>
                  </a:cubicBezTo>
                  <a:lnTo>
                    <a:pt x="157414" y="141714"/>
                  </a:lnTo>
                  <a:cubicBezTo>
                    <a:pt x="156509" y="137285"/>
                    <a:pt x="155247" y="132998"/>
                    <a:pt x="153580" y="128902"/>
                  </a:cubicBezTo>
                  <a:lnTo>
                    <a:pt x="160677" y="125639"/>
                  </a:lnTo>
                  <a:cubicBezTo>
                    <a:pt x="165321" y="123544"/>
                    <a:pt x="169131" y="119853"/>
                    <a:pt x="171155" y="115161"/>
                  </a:cubicBezTo>
                  <a:cubicBezTo>
                    <a:pt x="174085" y="108469"/>
                    <a:pt x="173227" y="100944"/>
                    <a:pt x="169060" y="95157"/>
                  </a:cubicBezTo>
                  <a:cubicBezTo>
                    <a:pt x="165488" y="90204"/>
                    <a:pt x="159939" y="87132"/>
                    <a:pt x="153842" y="86727"/>
                  </a:cubicBezTo>
                  <a:cubicBezTo>
                    <a:pt x="153367" y="86694"/>
                    <a:pt x="152902" y="86676"/>
                    <a:pt x="152443" y="86676"/>
                  </a:cubicBezTo>
                  <a:cubicBezTo>
                    <a:pt x="151912" y="86676"/>
                    <a:pt x="151389" y="86700"/>
                    <a:pt x="150865" y="86751"/>
                  </a:cubicBezTo>
                  <a:cubicBezTo>
                    <a:pt x="150746" y="78749"/>
                    <a:pt x="144197" y="72224"/>
                    <a:pt x="136124" y="72224"/>
                  </a:cubicBezTo>
                  <a:lnTo>
                    <a:pt x="125860" y="72224"/>
                  </a:lnTo>
                  <a:lnTo>
                    <a:pt x="125860" y="58864"/>
                  </a:lnTo>
                  <a:cubicBezTo>
                    <a:pt x="125860" y="58864"/>
                    <a:pt x="129647" y="22928"/>
                    <a:pt x="137220" y="6306"/>
                  </a:cubicBezTo>
                  <a:cubicBezTo>
                    <a:pt x="137887" y="4877"/>
                    <a:pt x="137767" y="3257"/>
                    <a:pt x="136910" y="1900"/>
                  </a:cubicBezTo>
                  <a:cubicBezTo>
                    <a:pt x="136176" y="747"/>
                    <a:pt x="134945" y="0"/>
                    <a:pt x="133588" y="0"/>
                  </a:cubicBezTo>
                  <a:cubicBezTo>
                    <a:pt x="133404" y="0"/>
                    <a:pt x="133217" y="14"/>
                    <a:pt x="133028" y="43"/>
                  </a:cubicBezTo>
                  <a:lnTo>
                    <a:pt x="108380" y="43"/>
                  </a:lnTo>
                  <a:cubicBezTo>
                    <a:pt x="108246" y="30"/>
                    <a:pt x="108113" y="24"/>
                    <a:pt x="107982" y="24"/>
                  </a:cubicBezTo>
                  <a:cubicBezTo>
                    <a:pt x="105644" y="24"/>
                    <a:pt x="103808" y="1988"/>
                    <a:pt x="103808" y="4401"/>
                  </a:cubicBezTo>
                  <a:cubicBezTo>
                    <a:pt x="103808" y="6949"/>
                    <a:pt x="108380" y="8782"/>
                    <a:pt x="108380" y="8782"/>
                  </a:cubicBezTo>
                  <a:lnTo>
                    <a:pt x="126098" y="8782"/>
                  </a:lnTo>
                  <a:cubicBezTo>
                    <a:pt x="120383" y="23190"/>
                    <a:pt x="117263" y="38312"/>
                    <a:pt x="116715" y="53863"/>
                  </a:cubicBezTo>
                  <a:lnTo>
                    <a:pt x="58680" y="53863"/>
                  </a:lnTo>
                  <a:cubicBezTo>
                    <a:pt x="58132" y="38312"/>
                    <a:pt x="54988" y="23214"/>
                    <a:pt x="49297" y="8782"/>
                  </a:cubicBezTo>
                  <a:lnTo>
                    <a:pt x="67015" y="8782"/>
                  </a:lnTo>
                  <a:cubicBezTo>
                    <a:pt x="67015" y="8782"/>
                    <a:pt x="71587" y="6972"/>
                    <a:pt x="71587" y="4401"/>
                  </a:cubicBezTo>
                  <a:cubicBezTo>
                    <a:pt x="71587" y="1977"/>
                    <a:pt x="69734" y="27"/>
                    <a:pt x="67380" y="27"/>
                  </a:cubicBezTo>
                  <a:cubicBezTo>
                    <a:pt x="67260" y="27"/>
                    <a:pt x="67138" y="32"/>
                    <a:pt x="67015" y="43"/>
                  </a:cubicBezTo>
                  <a:lnTo>
                    <a:pt x="42367" y="43"/>
                  </a:lnTo>
                  <a:cubicBezTo>
                    <a:pt x="42176" y="14"/>
                    <a:pt x="41987" y="0"/>
                    <a:pt x="418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7" name="Google Shape;1147;p2"/>
            <p:cNvSpPr/>
            <p:nvPr/>
          </p:nvSpPr>
          <p:spPr>
            <a:xfrm>
              <a:off x="4113259" y="1645072"/>
              <a:ext cx="105472" cy="93264"/>
            </a:xfrm>
            <a:custGeom>
              <a:rect b="b" l="l" r="r" t="t"/>
              <a:pathLst>
                <a:path extrusionOk="0" h="58290" w="65920">
                  <a:moveTo>
                    <a:pt x="37508" y="9169"/>
                  </a:moveTo>
                  <a:cubicBezTo>
                    <a:pt x="38890" y="9169"/>
                    <a:pt x="39485" y="10121"/>
                    <a:pt x="39675" y="10550"/>
                  </a:cubicBezTo>
                  <a:cubicBezTo>
                    <a:pt x="39842" y="10955"/>
                    <a:pt x="40199" y="12026"/>
                    <a:pt x="39294" y="13074"/>
                  </a:cubicBezTo>
                  <a:lnTo>
                    <a:pt x="34841" y="18289"/>
                  </a:lnTo>
                  <a:cubicBezTo>
                    <a:pt x="34246" y="19004"/>
                    <a:pt x="33460" y="19123"/>
                    <a:pt x="33055" y="19123"/>
                  </a:cubicBezTo>
                  <a:cubicBezTo>
                    <a:pt x="32626" y="19123"/>
                    <a:pt x="31864" y="19004"/>
                    <a:pt x="31269" y="18289"/>
                  </a:cubicBezTo>
                  <a:lnTo>
                    <a:pt x="26792" y="13074"/>
                  </a:lnTo>
                  <a:cubicBezTo>
                    <a:pt x="25911" y="12026"/>
                    <a:pt x="26268" y="10955"/>
                    <a:pt x="26435" y="10550"/>
                  </a:cubicBezTo>
                  <a:cubicBezTo>
                    <a:pt x="26625" y="10121"/>
                    <a:pt x="27220" y="9169"/>
                    <a:pt x="28578" y="9169"/>
                  </a:cubicBezTo>
                  <a:close/>
                  <a:moveTo>
                    <a:pt x="28435" y="36388"/>
                  </a:moveTo>
                  <a:lnTo>
                    <a:pt x="28435" y="44557"/>
                  </a:lnTo>
                  <a:cubicBezTo>
                    <a:pt x="28435" y="47119"/>
                    <a:pt x="26381" y="49177"/>
                    <a:pt x="23829" y="49177"/>
                  </a:cubicBezTo>
                  <a:cubicBezTo>
                    <a:pt x="23605" y="49177"/>
                    <a:pt x="23378" y="49162"/>
                    <a:pt x="23148" y="49129"/>
                  </a:cubicBezTo>
                  <a:cubicBezTo>
                    <a:pt x="20886" y="48796"/>
                    <a:pt x="19243" y="46748"/>
                    <a:pt x="19243" y="44414"/>
                  </a:cubicBezTo>
                  <a:lnTo>
                    <a:pt x="19243" y="39818"/>
                  </a:lnTo>
                  <a:cubicBezTo>
                    <a:pt x="22600" y="39413"/>
                    <a:pt x="25720" y="38198"/>
                    <a:pt x="28435" y="36388"/>
                  </a:cubicBezTo>
                  <a:close/>
                  <a:moveTo>
                    <a:pt x="37627" y="36388"/>
                  </a:moveTo>
                  <a:cubicBezTo>
                    <a:pt x="40342" y="38198"/>
                    <a:pt x="43462" y="39389"/>
                    <a:pt x="46844" y="39818"/>
                  </a:cubicBezTo>
                  <a:lnTo>
                    <a:pt x="46844" y="44557"/>
                  </a:lnTo>
                  <a:cubicBezTo>
                    <a:pt x="46844" y="47119"/>
                    <a:pt x="44770" y="49177"/>
                    <a:pt x="42214" y="49177"/>
                  </a:cubicBezTo>
                  <a:cubicBezTo>
                    <a:pt x="41990" y="49177"/>
                    <a:pt x="41763" y="49162"/>
                    <a:pt x="41533" y="49129"/>
                  </a:cubicBezTo>
                  <a:cubicBezTo>
                    <a:pt x="39271" y="48796"/>
                    <a:pt x="37627" y="46748"/>
                    <a:pt x="37627" y="44414"/>
                  </a:cubicBezTo>
                  <a:lnTo>
                    <a:pt x="37627" y="36388"/>
                  </a:lnTo>
                  <a:close/>
                  <a:moveTo>
                    <a:pt x="28816" y="0"/>
                  </a:moveTo>
                  <a:cubicBezTo>
                    <a:pt x="24482" y="0"/>
                    <a:pt x="20362" y="2334"/>
                    <a:pt x="18338" y="6168"/>
                  </a:cubicBezTo>
                  <a:cubicBezTo>
                    <a:pt x="16123" y="10455"/>
                    <a:pt x="16671" y="15456"/>
                    <a:pt x="19814" y="19075"/>
                  </a:cubicBezTo>
                  <a:lnTo>
                    <a:pt x="24268" y="24291"/>
                  </a:lnTo>
                  <a:cubicBezTo>
                    <a:pt x="24839" y="24958"/>
                    <a:pt x="25458" y="25505"/>
                    <a:pt x="26125" y="26029"/>
                  </a:cubicBezTo>
                  <a:cubicBezTo>
                    <a:pt x="23934" y="28935"/>
                    <a:pt x="20529" y="30721"/>
                    <a:pt x="16718" y="30721"/>
                  </a:cubicBezTo>
                  <a:cubicBezTo>
                    <a:pt x="13646" y="30721"/>
                    <a:pt x="10765" y="29554"/>
                    <a:pt x="8550" y="27410"/>
                  </a:cubicBezTo>
                  <a:cubicBezTo>
                    <a:pt x="7597" y="26499"/>
                    <a:pt x="6349" y="26004"/>
                    <a:pt x="5115" y="26004"/>
                  </a:cubicBezTo>
                  <a:cubicBezTo>
                    <a:pt x="4220" y="26004"/>
                    <a:pt x="3333" y="26265"/>
                    <a:pt x="2573" y="26815"/>
                  </a:cubicBezTo>
                  <a:cubicBezTo>
                    <a:pt x="191" y="28553"/>
                    <a:pt x="1" y="31887"/>
                    <a:pt x="2001" y="33840"/>
                  </a:cubicBezTo>
                  <a:cubicBezTo>
                    <a:pt x="4335" y="36150"/>
                    <a:pt x="7073" y="37817"/>
                    <a:pt x="10074" y="38817"/>
                  </a:cubicBezTo>
                  <a:lnTo>
                    <a:pt x="10074" y="44271"/>
                  </a:lnTo>
                  <a:cubicBezTo>
                    <a:pt x="10074" y="51415"/>
                    <a:pt x="15409" y="57536"/>
                    <a:pt x="22481" y="58226"/>
                  </a:cubicBezTo>
                  <a:cubicBezTo>
                    <a:pt x="22934" y="58269"/>
                    <a:pt x="23383" y="58290"/>
                    <a:pt x="23828" y="58290"/>
                  </a:cubicBezTo>
                  <a:cubicBezTo>
                    <a:pt x="27359" y="58290"/>
                    <a:pt x="30601" y="56973"/>
                    <a:pt x="33055" y="54773"/>
                  </a:cubicBezTo>
                  <a:cubicBezTo>
                    <a:pt x="35509" y="56973"/>
                    <a:pt x="38751" y="58290"/>
                    <a:pt x="42282" y="58290"/>
                  </a:cubicBezTo>
                  <a:cubicBezTo>
                    <a:pt x="42727" y="58290"/>
                    <a:pt x="43176" y="58269"/>
                    <a:pt x="43629" y="58226"/>
                  </a:cubicBezTo>
                  <a:cubicBezTo>
                    <a:pt x="50702" y="57536"/>
                    <a:pt x="56036" y="51391"/>
                    <a:pt x="56036" y="44271"/>
                  </a:cubicBezTo>
                  <a:lnTo>
                    <a:pt x="56036" y="38817"/>
                  </a:lnTo>
                  <a:cubicBezTo>
                    <a:pt x="59037" y="37817"/>
                    <a:pt x="61775" y="36150"/>
                    <a:pt x="64109" y="33840"/>
                  </a:cubicBezTo>
                  <a:cubicBezTo>
                    <a:pt x="65919" y="32054"/>
                    <a:pt x="65919" y="29149"/>
                    <a:pt x="64133" y="27363"/>
                  </a:cubicBezTo>
                  <a:cubicBezTo>
                    <a:pt x="63237" y="26455"/>
                    <a:pt x="62065" y="26002"/>
                    <a:pt x="60888" y="26002"/>
                  </a:cubicBezTo>
                  <a:cubicBezTo>
                    <a:pt x="59719" y="26002"/>
                    <a:pt x="58545" y="26449"/>
                    <a:pt x="57632" y="27339"/>
                  </a:cubicBezTo>
                  <a:cubicBezTo>
                    <a:pt x="55441" y="29530"/>
                    <a:pt x="52488" y="30721"/>
                    <a:pt x="49392" y="30721"/>
                  </a:cubicBezTo>
                  <a:cubicBezTo>
                    <a:pt x="45581" y="30721"/>
                    <a:pt x="42152" y="28935"/>
                    <a:pt x="39985" y="26029"/>
                  </a:cubicBezTo>
                  <a:cubicBezTo>
                    <a:pt x="40676" y="25505"/>
                    <a:pt x="41271" y="24958"/>
                    <a:pt x="41843" y="24291"/>
                  </a:cubicBezTo>
                  <a:lnTo>
                    <a:pt x="46296" y="19075"/>
                  </a:lnTo>
                  <a:cubicBezTo>
                    <a:pt x="49273" y="15598"/>
                    <a:pt x="49940" y="10859"/>
                    <a:pt x="48034" y="6740"/>
                  </a:cubicBezTo>
                  <a:cubicBezTo>
                    <a:pt x="46129" y="2572"/>
                    <a:pt x="42105" y="0"/>
                    <a:pt x="3750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8" name="Google Shape;1148;p2"/>
            <p:cNvSpPr/>
            <p:nvPr/>
          </p:nvSpPr>
          <p:spPr>
            <a:xfrm>
              <a:off x="4158792" y="1397553"/>
              <a:ext cx="14672" cy="14672"/>
            </a:xfrm>
            <a:custGeom>
              <a:rect b="b" l="l" r="r" t="t"/>
              <a:pathLst>
                <a:path extrusionOk="0" h="9170" w="9170">
                  <a:moveTo>
                    <a:pt x="4597" y="1"/>
                  </a:moveTo>
                  <a:cubicBezTo>
                    <a:pt x="3383" y="1"/>
                    <a:pt x="2216" y="501"/>
                    <a:pt x="1358" y="1335"/>
                  </a:cubicBezTo>
                  <a:cubicBezTo>
                    <a:pt x="477" y="2192"/>
                    <a:pt x="1" y="3383"/>
                    <a:pt x="1" y="4573"/>
                  </a:cubicBezTo>
                  <a:cubicBezTo>
                    <a:pt x="1" y="5812"/>
                    <a:pt x="525" y="6955"/>
                    <a:pt x="1358" y="7836"/>
                  </a:cubicBezTo>
                  <a:cubicBezTo>
                    <a:pt x="2192" y="8693"/>
                    <a:pt x="3383" y="9170"/>
                    <a:pt x="4597" y="9170"/>
                  </a:cubicBezTo>
                  <a:cubicBezTo>
                    <a:pt x="5812" y="9170"/>
                    <a:pt x="6978" y="8669"/>
                    <a:pt x="7836" y="7836"/>
                  </a:cubicBezTo>
                  <a:cubicBezTo>
                    <a:pt x="8693" y="6955"/>
                    <a:pt x="9169" y="5764"/>
                    <a:pt x="9169" y="4573"/>
                  </a:cubicBezTo>
                  <a:cubicBezTo>
                    <a:pt x="9169" y="3359"/>
                    <a:pt x="8669" y="2192"/>
                    <a:pt x="7836" y="1335"/>
                  </a:cubicBezTo>
                  <a:cubicBezTo>
                    <a:pt x="6978" y="477"/>
                    <a:pt x="5788" y="1"/>
                    <a:pt x="459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49" name="Google Shape;1149;p2"/>
          <p:cNvGrpSpPr/>
          <p:nvPr/>
        </p:nvGrpSpPr>
        <p:grpSpPr>
          <a:xfrm>
            <a:off x="4187273" y="3307236"/>
            <a:ext cx="280632" cy="376269"/>
            <a:chOff x="4025736" y="1397553"/>
            <a:chExt cx="280632" cy="376269"/>
          </a:xfrm>
        </p:grpSpPr>
        <p:sp>
          <p:nvSpPr>
            <p:cNvPr id="1150" name="Google Shape;1150;p2"/>
            <p:cNvSpPr/>
            <p:nvPr/>
          </p:nvSpPr>
          <p:spPr>
            <a:xfrm>
              <a:off x="4238390" y="1544152"/>
              <a:ext cx="61005" cy="55960"/>
            </a:xfrm>
            <a:custGeom>
              <a:rect b="b" l="l" r="r" t="t"/>
              <a:pathLst>
                <a:path extrusionOk="0" h="34975" w="38128">
                  <a:moveTo>
                    <a:pt x="19534" y="0"/>
                  </a:moveTo>
                  <a:cubicBezTo>
                    <a:pt x="15375" y="0"/>
                    <a:pt x="11201" y="1632"/>
                    <a:pt x="8073" y="4968"/>
                  </a:cubicBezTo>
                  <a:lnTo>
                    <a:pt x="0" y="13541"/>
                  </a:lnTo>
                  <a:lnTo>
                    <a:pt x="15361" y="34974"/>
                  </a:lnTo>
                  <a:lnTo>
                    <a:pt x="26077" y="30092"/>
                  </a:lnTo>
                  <a:cubicBezTo>
                    <a:pt x="35103" y="25996"/>
                    <a:pt x="38127" y="14637"/>
                    <a:pt x="32364" y="6587"/>
                  </a:cubicBezTo>
                  <a:cubicBezTo>
                    <a:pt x="29244" y="2234"/>
                    <a:pt x="24400" y="0"/>
                    <a:pt x="195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1" name="Google Shape;1151;p2"/>
            <p:cNvSpPr/>
            <p:nvPr/>
          </p:nvSpPr>
          <p:spPr>
            <a:xfrm>
              <a:off x="4032860" y="1544152"/>
              <a:ext cx="61043" cy="55960"/>
            </a:xfrm>
            <a:custGeom>
              <a:rect b="b" l="l" r="r" t="t"/>
              <a:pathLst>
                <a:path extrusionOk="0" h="34975" w="38152">
                  <a:moveTo>
                    <a:pt x="18610" y="0"/>
                  </a:moveTo>
                  <a:cubicBezTo>
                    <a:pt x="13741" y="0"/>
                    <a:pt x="8895" y="2234"/>
                    <a:pt x="5788" y="6587"/>
                  </a:cubicBezTo>
                  <a:cubicBezTo>
                    <a:pt x="1" y="14637"/>
                    <a:pt x="3049" y="25996"/>
                    <a:pt x="12075" y="30092"/>
                  </a:cubicBezTo>
                  <a:lnTo>
                    <a:pt x="22791" y="34974"/>
                  </a:lnTo>
                  <a:lnTo>
                    <a:pt x="38152" y="13541"/>
                  </a:lnTo>
                  <a:lnTo>
                    <a:pt x="30079" y="4968"/>
                  </a:lnTo>
                  <a:cubicBezTo>
                    <a:pt x="26951" y="1632"/>
                    <a:pt x="22772" y="0"/>
                    <a:pt x="186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2" name="Google Shape;1152;p2"/>
            <p:cNvSpPr/>
            <p:nvPr/>
          </p:nvSpPr>
          <p:spPr>
            <a:xfrm>
              <a:off x="4034081" y="1541203"/>
              <a:ext cx="264133" cy="225952"/>
            </a:xfrm>
            <a:custGeom>
              <a:rect b="b" l="l" r="r" t="t"/>
              <a:pathLst>
                <a:path extrusionOk="0" h="141220" w="165083">
                  <a:moveTo>
                    <a:pt x="82541" y="0"/>
                  </a:moveTo>
                  <a:cubicBezTo>
                    <a:pt x="50868" y="0"/>
                    <a:pt x="23624" y="22386"/>
                    <a:pt x="17432" y="53440"/>
                  </a:cubicBezTo>
                  <a:lnTo>
                    <a:pt x="0" y="141219"/>
                  </a:lnTo>
                  <a:lnTo>
                    <a:pt x="165082" y="141219"/>
                  </a:lnTo>
                  <a:lnTo>
                    <a:pt x="147650" y="53440"/>
                  </a:lnTo>
                  <a:cubicBezTo>
                    <a:pt x="141458" y="22386"/>
                    <a:pt x="114214" y="0"/>
                    <a:pt x="825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3" name="Google Shape;1153;p2"/>
            <p:cNvSpPr/>
            <p:nvPr/>
          </p:nvSpPr>
          <p:spPr>
            <a:xfrm>
              <a:off x="4144388" y="1652425"/>
              <a:ext cx="43554" cy="30635"/>
            </a:xfrm>
            <a:custGeom>
              <a:rect b="b" l="l" r="r" t="t"/>
              <a:pathLst>
                <a:path extrusionOk="0" h="19147" w="27221">
                  <a:moveTo>
                    <a:pt x="9170" y="0"/>
                  </a:moveTo>
                  <a:cubicBezTo>
                    <a:pt x="3168" y="0"/>
                    <a:pt x="1" y="7002"/>
                    <a:pt x="3859" y="11503"/>
                  </a:cubicBezTo>
                  <a:lnTo>
                    <a:pt x="8336" y="16718"/>
                  </a:lnTo>
                  <a:cubicBezTo>
                    <a:pt x="9717" y="18337"/>
                    <a:pt x="11664" y="19147"/>
                    <a:pt x="13611" y="19147"/>
                  </a:cubicBezTo>
                  <a:cubicBezTo>
                    <a:pt x="15558" y="19147"/>
                    <a:pt x="17505" y="18337"/>
                    <a:pt x="18886" y="16718"/>
                  </a:cubicBezTo>
                  <a:lnTo>
                    <a:pt x="23363" y="11503"/>
                  </a:lnTo>
                  <a:cubicBezTo>
                    <a:pt x="27221" y="7002"/>
                    <a:pt x="24006" y="0"/>
                    <a:pt x="180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4" name="Google Shape;1154;p2"/>
            <p:cNvSpPr/>
            <p:nvPr/>
          </p:nvSpPr>
          <p:spPr>
            <a:xfrm>
              <a:off x="4136692" y="1701692"/>
              <a:ext cx="29456" cy="29475"/>
            </a:xfrm>
            <a:custGeom>
              <a:rect b="b" l="l" r="r" t="t"/>
              <a:pathLst>
                <a:path extrusionOk="0" h="18422" w="18410">
                  <a:moveTo>
                    <a:pt x="0" y="0"/>
                  </a:moveTo>
                  <a:lnTo>
                    <a:pt x="0" y="9002"/>
                  </a:lnTo>
                  <a:cubicBezTo>
                    <a:pt x="0" y="13789"/>
                    <a:pt x="3573" y="17932"/>
                    <a:pt x="8383" y="18385"/>
                  </a:cubicBezTo>
                  <a:cubicBezTo>
                    <a:pt x="8660" y="18409"/>
                    <a:pt x="8935" y="18421"/>
                    <a:pt x="9207" y="18421"/>
                  </a:cubicBezTo>
                  <a:cubicBezTo>
                    <a:pt x="14270" y="18421"/>
                    <a:pt x="18409" y="14301"/>
                    <a:pt x="18409" y="9216"/>
                  </a:cubicBezTo>
                  <a:lnTo>
                    <a:pt x="184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5" name="Google Shape;1155;p2"/>
            <p:cNvSpPr/>
            <p:nvPr/>
          </p:nvSpPr>
          <p:spPr>
            <a:xfrm>
              <a:off x="4166147" y="1701692"/>
              <a:ext cx="29416" cy="29475"/>
            </a:xfrm>
            <a:custGeom>
              <a:rect b="b" l="l" r="r" t="t"/>
              <a:pathLst>
                <a:path extrusionOk="0" h="18422" w="18385">
                  <a:moveTo>
                    <a:pt x="0" y="0"/>
                  </a:moveTo>
                  <a:lnTo>
                    <a:pt x="0" y="9002"/>
                  </a:lnTo>
                  <a:cubicBezTo>
                    <a:pt x="0" y="13789"/>
                    <a:pt x="3572" y="17932"/>
                    <a:pt x="8359" y="18385"/>
                  </a:cubicBezTo>
                  <a:cubicBezTo>
                    <a:pt x="8637" y="18409"/>
                    <a:pt x="8913" y="18421"/>
                    <a:pt x="9186" y="18421"/>
                  </a:cubicBezTo>
                  <a:cubicBezTo>
                    <a:pt x="14267" y="18421"/>
                    <a:pt x="18385" y="14301"/>
                    <a:pt x="18385" y="9216"/>
                  </a:cubicBezTo>
                  <a:lnTo>
                    <a:pt x="183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6" name="Google Shape;1156;p2"/>
            <p:cNvSpPr/>
            <p:nvPr/>
          </p:nvSpPr>
          <p:spPr>
            <a:xfrm>
              <a:off x="4187636" y="1598662"/>
              <a:ext cx="30560" cy="30560"/>
            </a:xfrm>
            <a:custGeom>
              <a:rect b="b" l="l" r="r" t="t"/>
              <a:pathLst>
                <a:path extrusionOk="0" h="19100" w="19100">
                  <a:moveTo>
                    <a:pt x="9550" y="0"/>
                  </a:moveTo>
                  <a:cubicBezTo>
                    <a:pt x="4263" y="0"/>
                    <a:pt x="0" y="4263"/>
                    <a:pt x="0" y="9550"/>
                  </a:cubicBezTo>
                  <a:cubicBezTo>
                    <a:pt x="0" y="14813"/>
                    <a:pt x="4263" y="19099"/>
                    <a:pt x="9550" y="19099"/>
                  </a:cubicBezTo>
                  <a:cubicBezTo>
                    <a:pt x="14837" y="19099"/>
                    <a:pt x="19100" y="14813"/>
                    <a:pt x="19100" y="9550"/>
                  </a:cubicBezTo>
                  <a:cubicBezTo>
                    <a:pt x="19100" y="4263"/>
                    <a:pt x="14837" y="0"/>
                    <a:pt x="955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7" name="Google Shape;1157;p2"/>
            <p:cNvSpPr/>
            <p:nvPr/>
          </p:nvSpPr>
          <p:spPr>
            <a:xfrm>
              <a:off x="4116459" y="1598662"/>
              <a:ext cx="30598" cy="30560"/>
            </a:xfrm>
            <a:custGeom>
              <a:rect b="b" l="l" r="r" t="t"/>
              <a:pathLst>
                <a:path extrusionOk="0" h="19100" w="19124">
                  <a:moveTo>
                    <a:pt x="9551" y="0"/>
                  </a:moveTo>
                  <a:cubicBezTo>
                    <a:pt x="4288" y="0"/>
                    <a:pt x="1" y="4263"/>
                    <a:pt x="1" y="9550"/>
                  </a:cubicBezTo>
                  <a:cubicBezTo>
                    <a:pt x="1" y="14813"/>
                    <a:pt x="4288" y="19099"/>
                    <a:pt x="9551" y="19099"/>
                  </a:cubicBezTo>
                  <a:cubicBezTo>
                    <a:pt x="14837" y="19099"/>
                    <a:pt x="19124" y="14813"/>
                    <a:pt x="19124" y="9550"/>
                  </a:cubicBezTo>
                  <a:cubicBezTo>
                    <a:pt x="19124" y="4263"/>
                    <a:pt x="14837" y="0"/>
                    <a:pt x="95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8" name="Google Shape;1158;p2"/>
            <p:cNvSpPr/>
            <p:nvPr/>
          </p:nvSpPr>
          <p:spPr>
            <a:xfrm>
              <a:off x="4071803" y="1520702"/>
              <a:ext cx="187926" cy="32390"/>
            </a:xfrm>
            <a:custGeom>
              <a:rect b="b" l="l" r="r" t="t"/>
              <a:pathLst>
                <a:path extrusionOk="0" h="20244" w="117454">
                  <a:moveTo>
                    <a:pt x="10598" y="1"/>
                  </a:moveTo>
                  <a:cubicBezTo>
                    <a:pt x="4716" y="1"/>
                    <a:pt x="0" y="5050"/>
                    <a:pt x="524" y="11051"/>
                  </a:cubicBezTo>
                  <a:cubicBezTo>
                    <a:pt x="977" y="16314"/>
                    <a:pt x="5549" y="20243"/>
                    <a:pt x="10836" y="20243"/>
                  </a:cubicBezTo>
                  <a:lnTo>
                    <a:pt x="107332" y="20243"/>
                  </a:lnTo>
                  <a:cubicBezTo>
                    <a:pt x="112905" y="20243"/>
                    <a:pt x="117453" y="15695"/>
                    <a:pt x="117430" y="10122"/>
                  </a:cubicBezTo>
                  <a:cubicBezTo>
                    <a:pt x="117430" y="4526"/>
                    <a:pt x="112905" y="1"/>
                    <a:pt x="10730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9" name="Google Shape;1159;p2"/>
            <p:cNvSpPr/>
            <p:nvPr/>
          </p:nvSpPr>
          <p:spPr>
            <a:xfrm>
              <a:off x="4093483" y="1404489"/>
              <a:ext cx="145290" cy="116214"/>
            </a:xfrm>
            <a:custGeom>
              <a:rect b="b" l="l" r="r" t="t"/>
              <a:pathLst>
                <a:path extrusionOk="0" h="72634" w="90806">
                  <a:moveTo>
                    <a:pt x="1" y="0"/>
                  </a:moveTo>
                  <a:cubicBezTo>
                    <a:pt x="7788" y="17099"/>
                    <a:pt x="11837" y="35674"/>
                    <a:pt x="11837" y="54464"/>
                  </a:cubicBezTo>
                  <a:lnTo>
                    <a:pt x="11837" y="72634"/>
                  </a:lnTo>
                  <a:lnTo>
                    <a:pt x="78970" y="72634"/>
                  </a:lnTo>
                  <a:lnTo>
                    <a:pt x="78970" y="54464"/>
                  </a:lnTo>
                  <a:cubicBezTo>
                    <a:pt x="78970" y="35674"/>
                    <a:pt x="83018" y="17099"/>
                    <a:pt x="9080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0" name="Google Shape;1160;p2"/>
            <p:cNvSpPr/>
            <p:nvPr/>
          </p:nvSpPr>
          <p:spPr>
            <a:xfrm>
              <a:off x="4112420" y="1491288"/>
              <a:ext cx="107414" cy="29416"/>
            </a:xfrm>
            <a:custGeom>
              <a:rect b="b" l="l" r="r" t="t"/>
              <a:pathLst>
                <a:path extrusionOk="0" h="18385" w="67134">
                  <a:moveTo>
                    <a:pt x="1" y="0"/>
                  </a:moveTo>
                  <a:lnTo>
                    <a:pt x="1" y="18385"/>
                  </a:lnTo>
                  <a:lnTo>
                    <a:pt x="67134" y="18385"/>
                  </a:lnTo>
                  <a:lnTo>
                    <a:pt x="6713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1" name="Google Shape;1161;p2"/>
            <p:cNvSpPr/>
            <p:nvPr/>
          </p:nvSpPr>
          <p:spPr>
            <a:xfrm>
              <a:off x="4025736" y="1397792"/>
              <a:ext cx="280632" cy="376030"/>
            </a:xfrm>
            <a:custGeom>
              <a:rect b="b" l="l" r="r" t="t"/>
              <a:pathLst>
                <a:path extrusionOk="0" h="235019" w="175395">
                  <a:moveTo>
                    <a:pt x="116715" y="63055"/>
                  </a:moveTo>
                  <a:lnTo>
                    <a:pt x="116715" y="72248"/>
                  </a:lnTo>
                  <a:lnTo>
                    <a:pt x="58799" y="72248"/>
                  </a:lnTo>
                  <a:lnTo>
                    <a:pt x="58799" y="63055"/>
                  </a:lnTo>
                  <a:close/>
                  <a:moveTo>
                    <a:pt x="135981" y="81416"/>
                  </a:moveTo>
                  <a:cubicBezTo>
                    <a:pt x="138696" y="81416"/>
                    <a:pt x="141125" y="83321"/>
                    <a:pt x="141578" y="85989"/>
                  </a:cubicBezTo>
                  <a:cubicBezTo>
                    <a:pt x="142149" y="89465"/>
                    <a:pt x="139482" y="92466"/>
                    <a:pt x="136124" y="92466"/>
                  </a:cubicBezTo>
                  <a:lnTo>
                    <a:pt x="39390" y="92466"/>
                  </a:lnTo>
                  <a:cubicBezTo>
                    <a:pt x="36056" y="92466"/>
                    <a:pt x="33365" y="89442"/>
                    <a:pt x="33936" y="85989"/>
                  </a:cubicBezTo>
                  <a:cubicBezTo>
                    <a:pt x="34389" y="83321"/>
                    <a:pt x="36794" y="81416"/>
                    <a:pt x="39533" y="81416"/>
                  </a:cubicBezTo>
                  <a:close/>
                  <a:moveTo>
                    <a:pt x="22988" y="96091"/>
                  </a:moveTo>
                  <a:cubicBezTo>
                    <a:pt x="26102" y="96091"/>
                    <a:pt x="29065" y="97322"/>
                    <a:pt x="31198" y="99610"/>
                  </a:cubicBezTo>
                  <a:lnTo>
                    <a:pt x="37175" y="105969"/>
                  </a:lnTo>
                  <a:cubicBezTo>
                    <a:pt x="32793" y="110398"/>
                    <a:pt x="29054" y="115399"/>
                    <a:pt x="25982" y="120829"/>
                  </a:cubicBezTo>
                  <a:lnTo>
                    <a:pt x="18457" y="117400"/>
                  </a:lnTo>
                  <a:cubicBezTo>
                    <a:pt x="15409" y="115995"/>
                    <a:pt x="13170" y="113351"/>
                    <a:pt x="12289" y="110136"/>
                  </a:cubicBezTo>
                  <a:cubicBezTo>
                    <a:pt x="11432" y="106898"/>
                    <a:pt x="12051" y="103492"/>
                    <a:pt x="13980" y="100777"/>
                  </a:cubicBezTo>
                  <a:cubicBezTo>
                    <a:pt x="15956" y="98062"/>
                    <a:pt x="18957" y="96348"/>
                    <a:pt x="22315" y="96110"/>
                  </a:cubicBezTo>
                  <a:cubicBezTo>
                    <a:pt x="22540" y="96097"/>
                    <a:pt x="22764" y="96091"/>
                    <a:pt x="22988" y="96091"/>
                  </a:cubicBezTo>
                  <a:close/>
                  <a:moveTo>
                    <a:pt x="152389" y="96082"/>
                  </a:moveTo>
                  <a:cubicBezTo>
                    <a:pt x="152650" y="96082"/>
                    <a:pt x="152913" y="96091"/>
                    <a:pt x="153175" y="96110"/>
                  </a:cubicBezTo>
                  <a:cubicBezTo>
                    <a:pt x="156509" y="96324"/>
                    <a:pt x="159558" y="98015"/>
                    <a:pt x="161511" y="100777"/>
                  </a:cubicBezTo>
                  <a:cubicBezTo>
                    <a:pt x="163487" y="103468"/>
                    <a:pt x="164082" y="106898"/>
                    <a:pt x="163225" y="110136"/>
                  </a:cubicBezTo>
                  <a:cubicBezTo>
                    <a:pt x="162344" y="113375"/>
                    <a:pt x="160129" y="116042"/>
                    <a:pt x="157057" y="117400"/>
                  </a:cubicBezTo>
                  <a:lnTo>
                    <a:pt x="149532" y="120829"/>
                  </a:lnTo>
                  <a:cubicBezTo>
                    <a:pt x="146460" y="115399"/>
                    <a:pt x="142697" y="110398"/>
                    <a:pt x="138339" y="105969"/>
                  </a:cubicBezTo>
                  <a:lnTo>
                    <a:pt x="144316" y="99610"/>
                  </a:lnTo>
                  <a:cubicBezTo>
                    <a:pt x="146422" y="97351"/>
                    <a:pt x="149337" y="96082"/>
                    <a:pt x="152389" y="96082"/>
                  </a:cubicBezTo>
                  <a:close/>
                  <a:moveTo>
                    <a:pt x="41801" y="0"/>
                  </a:moveTo>
                  <a:cubicBezTo>
                    <a:pt x="40437" y="0"/>
                    <a:pt x="39240" y="747"/>
                    <a:pt x="38485" y="1900"/>
                  </a:cubicBezTo>
                  <a:cubicBezTo>
                    <a:pt x="37651" y="3210"/>
                    <a:pt x="37532" y="4877"/>
                    <a:pt x="38151" y="6306"/>
                  </a:cubicBezTo>
                  <a:cubicBezTo>
                    <a:pt x="45724" y="22928"/>
                    <a:pt x="49535" y="58864"/>
                    <a:pt x="49535" y="58864"/>
                  </a:cubicBezTo>
                  <a:lnTo>
                    <a:pt x="49535" y="72224"/>
                  </a:lnTo>
                  <a:lnTo>
                    <a:pt x="39271" y="72224"/>
                  </a:lnTo>
                  <a:cubicBezTo>
                    <a:pt x="31198" y="72224"/>
                    <a:pt x="24649" y="78701"/>
                    <a:pt x="24530" y="86751"/>
                  </a:cubicBezTo>
                  <a:cubicBezTo>
                    <a:pt x="24006" y="86700"/>
                    <a:pt x="23476" y="86676"/>
                    <a:pt x="22943" y="86676"/>
                  </a:cubicBezTo>
                  <a:cubicBezTo>
                    <a:pt x="22481" y="86676"/>
                    <a:pt x="22017" y="86694"/>
                    <a:pt x="21553" y="86727"/>
                  </a:cubicBezTo>
                  <a:cubicBezTo>
                    <a:pt x="15456" y="87132"/>
                    <a:pt x="9907" y="90204"/>
                    <a:pt x="6335" y="95157"/>
                  </a:cubicBezTo>
                  <a:cubicBezTo>
                    <a:pt x="2763" y="100134"/>
                    <a:pt x="1644" y="106374"/>
                    <a:pt x="3216" y="112280"/>
                  </a:cubicBezTo>
                  <a:cubicBezTo>
                    <a:pt x="4787" y="118186"/>
                    <a:pt x="8907" y="123044"/>
                    <a:pt x="14456" y="125568"/>
                  </a:cubicBezTo>
                  <a:lnTo>
                    <a:pt x="21815" y="128902"/>
                  </a:lnTo>
                  <a:cubicBezTo>
                    <a:pt x="20148" y="132998"/>
                    <a:pt x="18862" y="137285"/>
                    <a:pt x="17981" y="141738"/>
                  </a:cubicBezTo>
                  <a:lnTo>
                    <a:pt x="501" y="229518"/>
                  </a:lnTo>
                  <a:cubicBezTo>
                    <a:pt x="1" y="232018"/>
                    <a:pt x="1644" y="234423"/>
                    <a:pt x="4144" y="234924"/>
                  </a:cubicBezTo>
                  <a:cubicBezTo>
                    <a:pt x="4430" y="234995"/>
                    <a:pt x="4740" y="235019"/>
                    <a:pt x="5026" y="235019"/>
                  </a:cubicBezTo>
                  <a:cubicBezTo>
                    <a:pt x="7169" y="235019"/>
                    <a:pt x="9098" y="233495"/>
                    <a:pt x="9550" y="231328"/>
                  </a:cubicBezTo>
                  <a:lnTo>
                    <a:pt x="27030" y="143548"/>
                  </a:lnTo>
                  <a:cubicBezTo>
                    <a:pt x="30578" y="125735"/>
                    <a:pt x="41652" y="110517"/>
                    <a:pt x="57489" y="101658"/>
                  </a:cubicBezTo>
                  <a:lnTo>
                    <a:pt x="117859" y="101658"/>
                  </a:lnTo>
                  <a:cubicBezTo>
                    <a:pt x="133695" y="110541"/>
                    <a:pt x="144769" y="125711"/>
                    <a:pt x="148317" y="143524"/>
                  </a:cubicBezTo>
                  <a:lnTo>
                    <a:pt x="165773" y="231304"/>
                  </a:lnTo>
                  <a:cubicBezTo>
                    <a:pt x="166226" y="233495"/>
                    <a:pt x="168131" y="234995"/>
                    <a:pt x="170298" y="234995"/>
                  </a:cubicBezTo>
                  <a:cubicBezTo>
                    <a:pt x="170608" y="234995"/>
                    <a:pt x="170893" y="234971"/>
                    <a:pt x="171203" y="234900"/>
                  </a:cubicBezTo>
                  <a:cubicBezTo>
                    <a:pt x="173775" y="234423"/>
                    <a:pt x="175394" y="232018"/>
                    <a:pt x="174894" y="229518"/>
                  </a:cubicBezTo>
                  <a:lnTo>
                    <a:pt x="157414" y="141714"/>
                  </a:lnTo>
                  <a:cubicBezTo>
                    <a:pt x="156509" y="137285"/>
                    <a:pt x="155247" y="132998"/>
                    <a:pt x="153580" y="128902"/>
                  </a:cubicBezTo>
                  <a:lnTo>
                    <a:pt x="160677" y="125639"/>
                  </a:lnTo>
                  <a:cubicBezTo>
                    <a:pt x="165321" y="123544"/>
                    <a:pt x="169131" y="119853"/>
                    <a:pt x="171155" y="115161"/>
                  </a:cubicBezTo>
                  <a:cubicBezTo>
                    <a:pt x="174085" y="108469"/>
                    <a:pt x="173227" y="100944"/>
                    <a:pt x="169060" y="95157"/>
                  </a:cubicBezTo>
                  <a:cubicBezTo>
                    <a:pt x="165488" y="90204"/>
                    <a:pt x="159939" y="87132"/>
                    <a:pt x="153842" y="86727"/>
                  </a:cubicBezTo>
                  <a:cubicBezTo>
                    <a:pt x="153367" y="86694"/>
                    <a:pt x="152902" y="86676"/>
                    <a:pt x="152443" y="86676"/>
                  </a:cubicBezTo>
                  <a:cubicBezTo>
                    <a:pt x="151912" y="86676"/>
                    <a:pt x="151389" y="86700"/>
                    <a:pt x="150865" y="86751"/>
                  </a:cubicBezTo>
                  <a:cubicBezTo>
                    <a:pt x="150746" y="78749"/>
                    <a:pt x="144197" y="72224"/>
                    <a:pt x="136124" y="72224"/>
                  </a:cubicBezTo>
                  <a:lnTo>
                    <a:pt x="125860" y="72224"/>
                  </a:lnTo>
                  <a:lnTo>
                    <a:pt x="125860" y="58864"/>
                  </a:lnTo>
                  <a:cubicBezTo>
                    <a:pt x="125860" y="58864"/>
                    <a:pt x="129647" y="22928"/>
                    <a:pt x="137220" y="6306"/>
                  </a:cubicBezTo>
                  <a:cubicBezTo>
                    <a:pt x="137887" y="4877"/>
                    <a:pt x="137767" y="3257"/>
                    <a:pt x="136910" y="1900"/>
                  </a:cubicBezTo>
                  <a:cubicBezTo>
                    <a:pt x="136176" y="747"/>
                    <a:pt x="134945" y="0"/>
                    <a:pt x="133588" y="0"/>
                  </a:cubicBezTo>
                  <a:cubicBezTo>
                    <a:pt x="133404" y="0"/>
                    <a:pt x="133217" y="14"/>
                    <a:pt x="133028" y="43"/>
                  </a:cubicBezTo>
                  <a:lnTo>
                    <a:pt x="108380" y="43"/>
                  </a:lnTo>
                  <a:cubicBezTo>
                    <a:pt x="108246" y="30"/>
                    <a:pt x="108113" y="24"/>
                    <a:pt x="107982" y="24"/>
                  </a:cubicBezTo>
                  <a:cubicBezTo>
                    <a:pt x="105644" y="24"/>
                    <a:pt x="103808" y="1988"/>
                    <a:pt x="103808" y="4401"/>
                  </a:cubicBezTo>
                  <a:cubicBezTo>
                    <a:pt x="103808" y="6949"/>
                    <a:pt x="108380" y="8782"/>
                    <a:pt x="108380" y="8782"/>
                  </a:cubicBezTo>
                  <a:lnTo>
                    <a:pt x="126098" y="8782"/>
                  </a:lnTo>
                  <a:cubicBezTo>
                    <a:pt x="120383" y="23190"/>
                    <a:pt x="117263" y="38312"/>
                    <a:pt x="116715" y="53863"/>
                  </a:cubicBezTo>
                  <a:lnTo>
                    <a:pt x="58680" y="53863"/>
                  </a:lnTo>
                  <a:cubicBezTo>
                    <a:pt x="58132" y="38312"/>
                    <a:pt x="54988" y="23214"/>
                    <a:pt x="49297" y="8782"/>
                  </a:cubicBezTo>
                  <a:lnTo>
                    <a:pt x="67015" y="8782"/>
                  </a:lnTo>
                  <a:cubicBezTo>
                    <a:pt x="67015" y="8782"/>
                    <a:pt x="71587" y="6972"/>
                    <a:pt x="71587" y="4401"/>
                  </a:cubicBezTo>
                  <a:cubicBezTo>
                    <a:pt x="71587" y="1977"/>
                    <a:pt x="69734" y="27"/>
                    <a:pt x="67380" y="27"/>
                  </a:cubicBezTo>
                  <a:cubicBezTo>
                    <a:pt x="67260" y="27"/>
                    <a:pt x="67138" y="32"/>
                    <a:pt x="67015" y="43"/>
                  </a:cubicBezTo>
                  <a:lnTo>
                    <a:pt x="42367" y="43"/>
                  </a:lnTo>
                  <a:cubicBezTo>
                    <a:pt x="42176" y="14"/>
                    <a:pt x="41987" y="0"/>
                    <a:pt x="418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2" name="Google Shape;1162;p2"/>
            <p:cNvSpPr/>
            <p:nvPr/>
          </p:nvSpPr>
          <p:spPr>
            <a:xfrm>
              <a:off x="4113259" y="1645072"/>
              <a:ext cx="105472" cy="93264"/>
            </a:xfrm>
            <a:custGeom>
              <a:rect b="b" l="l" r="r" t="t"/>
              <a:pathLst>
                <a:path extrusionOk="0" h="58290" w="65920">
                  <a:moveTo>
                    <a:pt x="37508" y="9169"/>
                  </a:moveTo>
                  <a:cubicBezTo>
                    <a:pt x="38890" y="9169"/>
                    <a:pt x="39485" y="10121"/>
                    <a:pt x="39675" y="10550"/>
                  </a:cubicBezTo>
                  <a:cubicBezTo>
                    <a:pt x="39842" y="10955"/>
                    <a:pt x="40199" y="12026"/>
                    <a:pt x="39294" y="13074"/>
                  </a:cubicBezTo>
                  <a:lnTo>
                    <a:pt x="34841" y="18289"/>
                  </a:lnTo>
                  <a:cubicBezTo>
                    <a:pt x="34246" y="19004"/>
                    <a:pt x="33460" y="19123"/>
                    <a:pt x="33055" y="19123"/>
                  </a:cubicBezTo>
                  <a:cubicBezTo>
                    <a:pt x="32626" y="19123"/>
                    <a:pt x="31864" y="19004"/>
                    <a:pt x="31269" y="18289"/>
                  </a:cubicBezTo>
                  <a:lnTo>
                    <a:pt x="26792" y="13074"/>
                  </a:lnTo>
                  <a:cubicBezTo>
                    <a:pt x="25911" y="12026"/>
                    <a:pt x="26268" y="10955"/>
                    <a:pt x="26435" y="10550"/>
                  </a:cubicBezTo>
                  <a:cubicBezTo>
                    <a:pt x="26625" y="10121"/>
                    <a:pt x="27220" y="9169"/>
                    <a:pt x="28578" y="9169"/>
                  </a:cubicBezTo>
                  <a:close/>
                  <a:moveTo>
                    <a:pt x="28435" y="36388"/>
                  </a:moveTo>
                  <a:lnTo>
                    <a:pt x="28435" y="44557"/>
                  </a:lnTo>
                  <a:cubicBezTo>
                    <a:pt x="28435" y="47119"/>
                    <a:pt x="26381" y="49177"/>
                    <a:pt x="23829" y="49177"/>
                  </a:cubicBezTo>
                  <a:cubicBezTo>
                    <a:pt x="23605" y="49177"/>
                    <a:pt x="23378" y="49162"/>
                    <a:pt x="23148" y="49129"/>
                  </a:cubicBezTo>
                  <a:cubicBezTo>
                    <a:pt x="20886" y="48796"/>
                    <a:pt x="19243" y="46748"/>
                    <a:pt x="19243" y="44414"/>
                  </a:cubicBezTo>
                  <a:lnTo>
                    <a:pt x="19243" y="39818"/>
                  </a:lnTo>
                  <a:cubicBezTo>
                    <a:pt x="22600" y="39413"/>
                    <a:pt x="25720" y="38198"/>
                    <a:pt x="28435" y="36388"/>
                  </a:cubicBezTo>
                  <a:close/>
                  <a:moveTo>
                    <a:pt x="37627" y="36388"/>
                  </a:moveTo>
                  <a:cubicBezTo>
                    <a:pt x="40342" y="38198"/>
                    <a:pt x="43462" y="39389"/>
                    <a:pt x="46844" y="39818"/>
                  </a:cubicBezTo>
                  <a:lnTo>
                    <a:pt x="46844" y="44557"/>
                  </a:lnTo>
                  <a:cubicBezTo>
                    <a:pt x="46844" y="47119"/>
                    <a:pt x="44770" y="49177"/>
                    <a:pt x="42214" y="49177"/>
                  </a:cubicBezTo>
                  <a:cubicBezTo>
                    <a:pt x="41990" y="49177"/>
                    <a:pt x="41763" y="49162"/>
                    <a:pt x="41533" y="49129"/>
                  </a:cubicBezTo>
                  <a:cubicBezTo>
                    <a:pt x="39271" y="48796"/>
                    <a:pt x="37627" y="46748"/>
                    <a:pt x="37627" y="44414"/>
                  </a:cubicBezTo>
                  <a:lnTo>
                    <a:pt x="37627" y="36388"/>
                  </a:lnTo>
                  <a:close/>
                  <a:moveTo>
                    <a:pt x="28816" y="0"/>
                  </a:moveTo>
                  <a:cubicBezTo>
                    <a:pt x="24482" y="0"/>
                    <a:pt x="20362" y="2334"/>
                    <a:pt x="18338" y="6168"/>
                  </a:cubicBezTo>
                  <a:cubicBezTo>
                    <a:pt x="16123" y="10455"/>
                    <a:pt x="16671" y="15456"/>
                    <a:pt x="19814" y="19075"/>
                  </a:cubicBezTo>
                  <a:lnTo>
                    <a:pt x="24268" y="24291"/>
                  </a:lnTo>
                  <a:cubicBezTo>
                    <a:pt x="24839" y="24958"/>
                    <a:pt x="25458" y="25505"/>
                    <a:pt x="26125" y="26029"/>
                  </a:cubicBezTo>
                  <a:cubicBezTo>
                    <a:pt x="23934" y="28935"/>
                    <a:pt x="20529" y="30721"/>
                    <a:pt x="16718" y="30721"/>
                  </a:cubicBezTo>
                  <a:cubicBezTo>
                    <a:pt x="13646" y="30721"/>
                    <a:pt x="10765" y="29554"/>
                    <a:pt x="8550" y="27410"/>
                  </a:cubicBezTo>
                  <a:cubicBezTo>
                    <a:pt x="7597" y="26499"/>
                    <a:pt x="6349" y="26004"/>
                    <a:pt x="5115" y="26004"/>
                  </a:cubicBezTo>
                  <a:cubicBezTo>
                    <a:pt x="4220" y="26004"/>
                    <a:pt x="3333" y="26265"/>
                    <a:pt x="2573" y="26815"/>
                  </a:cubicBezTo>
                  <a:cubicBezTo>
                    <a:pt x="191" y="28553"/>
                    <a:pt x="1" y="31887"/>
                    <a:pt x="2001" y="33840"/>
                  </a:cubicBezTo>
                  <a:cubicBezTo>
                    <a:pt x="4335" y="36150"/>
                    <a:pt x="7073" y="37817"/>
                    <a:pt x="10074" y="38817"/>
                  </a:cubicBezTo>
                  <a:lnTo>
                    <a:pt x="10074" y="44271"/>
                  </a:lnTo>
                  <a:cubicBezTo>
                    <a:pt x="10074" y="51415"/>
                    <a:pt x="15409" y="57536"/>
                    <a:pt x="22481" y="58226"/>
                  </a:cubicBezTo>
                  <a:cubicBezTo>
                    <a:pt x="22934" y="58269"/>
                    <a:pt x="23383" y="58290"/>
                    <a:pt x="23828" y="58290"/>
                  </a:cubicBezTo>
                  <a:cubicBezTo>
                    <a:pt x="27359" y="58290"/>
                    <a:pt x="30601" y="56973"/>
                    <a:pt x="33055" y="54773"/>
                  </a:cubicBezTo>
                  <a:cubicBezTo>
                    <a:pt x="35509" y="56973"/>
                    <a:pt x="38751" y="58290"/>
                    <a:pt x="42282" y="58290"/>
                  </a:cubicBezTo>
                  <a:cubicBezTo>
                    <a:pt x="42727" y="58290"/>
                    <a:pt x="43176" y="58269"/>
                    <a:pt x="43629" y="58226"/>
                  </a:cubicBezTo>
                  <a:cubicBezTo>
                    <a:pt x="50702" y="57536"/>
                    <a:pt x="56036" y="51391"/>
                    <a:pt x="56036" y="44271"/>
                  </a:cubicBezTo>
                  <a:lnTo>
                    <a:pt x="56036" y="38817"/>
                  </a:lnTo>
                  <a:cubicBezTo>
                    <a:pt x="59037" y="37817"/>
                    <a:pt x="61775" y="36150"/>
                    <a:pt x="64109" y="33840"/>
                  </a:cubicBezTo>
                  <a:cubicBezTo>
                    <a:pt x="65919" y="32054"/>
                    <a:pt x="65919" y="29149"/>
                    <a:pt x="64133" y="27363"/>
                  </a:cubicBezTo>
                  <a:cubicBezTo>
                    <a:pt x="63237" y="26455"/>
                    <a:pt x="62065" y="26002"/>
                    <a:pt x="60888" y="26002"/>
                  </a:cubicBezTo>
                  <a:cubicBezTo>
                    <a:pt x="59719" y="26002"/>
                    <a:pt x="58545" y="26449"/>
                    <a:pt x="57632" y="27339"/>
                  </a:cubicBezTo>
                  <a:cubicBezTo>
                    <a:pt x="55441" y="29530"/>
                    <a:pt x="52488" y="30721"/>
                    <a:pt x="49392" y="30721"/>
                  </a:cubicBezTo>
                  <a:cubicBezTo>
                    <a:pt x="45581" y="30721"/>
                    <a:pt x="42152" y="28935"/>
                    <a:pt x="39985" y="26029"/>
                  </a:cubicBezTo>
                  <a:cubicBezTo>
                    <a:pt x="40676" y="25505"/>
                    <a:pt x="41271" y="24958"/>
                    <a:pt x="41843" y="24291"/>
                  </a:cubicBezTo>
                  <a:lnTo>
                    <a:pt x="46296" y="19075"/>
                  </a:lnTo>
                  <a:cubicBezTo>
                    <a:pt x="49273" y="15598"/>
                    <a:pt x="49940" y="10859"/>
                    <a:pt x="48034" y="6740"/>
                  </a:cubicBezTo>
                  <a:cubicBezTo>
                    <a:pt x="46129" y="2572"/>
                    <a:pt x="42105" y="0"/>
                    <a:pt x="3750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3" name="Google Shape;1163;p2"/>
            <p:cNvSpPr/>
            <p:nvPr/>
          </p:nvSpPr>
          <p:spPr>
            <a:xfrm>
              <a:off x="4158792" y="1397553"/>
              <a:ext cx="14672" cy="14672"/>
            </a:xfrm>
            <a:custGeom>
              <a:rect b="b" l="l" r="r" t="t"/>
              <a:pathLst>
                <a:path extrusionOk="0" h="9170" w="9170">
                  <a:moveTo>
                    <a:pt x="4597" y="1"/>
                  </a:moveTo>
                  <a:cubicBezTo>
                    <a:pt x="3383" y="1"/>
                    <a:pt x="2216" y="501"/>
                    <a:pt x="1358" y="1335"/>
                  </a:cubicBezTo>
                  <a:cubicBezTo>
                    <a:pt x="477" y="2192"/>
                    <a:pt x="1" y="3383"/>
                    <a:pt x="1" y="4573"/>
                  </a:cubicBezTo>
                  <a:cubicBezTo>
                    <a:pt x="1" y="5812"/>
                    <a:pt x="525" y="6955"/>
                    <a:pt x="1358" y="7836"/>
                  </a:cubicBezTo>
                  <a:cubicBezTo>
                    <a:pt x="2192" y="8693"/>
                    <a:pt x="3383" y="9170"/>
                    <a:pt x="4597" y="9170"/>
                  </a:cubicBezTo>
                  <a:cubicBezTo>
                    <a:pt x="5812" y="9170"/>
                    <a:pt x="6978" y="8669"/>
                    <a:pt x="7836" y="7836"/>
                  </a:cubicBezTo>
                  <a:cubicBezTo>
                    <a:pt x="8693" y="6955"/>
                    <a:pt x="9169" y="5764"/>
                    <a:pt x="9169" y="4573"/>
                  </a:cubicBezTo>
                  <a:cubicBezTo>
                    <a:pt x="9169" y="3359"/>
                    <a:pt x="8669" y="2192"/>
                    <a:pt x="7836" y="1335"/>
                  </a:cubicBezTo>
                  <a:cubicBezTo>
                    <a:pt x="6978" y="477"/>
                    <a:pt x="5788" y="1"/>
                    <a:pt x="459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7" name="Shape 1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8" name="Google Shape;1168;p3"/>
          <p:cNvGrpSpPr/>
          <p:nvPr/>
        </p:nvGrpSpPr>
        <p:grpSpPr>
          <a:xfrm>
            <a:off x="1686561" y="2073391"/>
            <a:ext cx="5933440" cy="1059169"/>
            <a:chOff x="2038805" y="2073391"/>
            <a:chExt cx="5090990" cy="1059169"/>
          </a:xfrm>
        </p:grpSpPr>
        <p:sp>
          <p:nvSpPr>
            <p:cNvPr id="1169" name="Google Shape;1169;p3"/>
            <p:cNvSpPr/>
            <p:nvPr/>
          </p:nvSpPr>
          <p:spPr>
            <a:xfrm rot="10800000">
              <a:off x="6204535" y="2073391"/>
              <a:ext cx="925260" cy="929289"/>
            </a:xfrm>
            <a:custGeom>
              <a:rect b="b" l="l" r="r" t="t"/>
              <a:pathLst>
                <a:path extrusionOk="0" h="21113" w="18247">
                  <a:moveTo>
                    <a:pt x="16509" y="0"/>
                  </a:moveTo>
                  <a:lnTo>
                    <a:pt x="1842" y="126"/>
                  </a:lnTo>
                  <a:cubicBezTo>
                    <a:pt x="733" y="126"/>
                    <a:pt x="1" y="1276"/>
                    <a:pt x="440" y="2302"/>
                  </a:cubicBezTo>
                  <a:lnTo>
                    <a:pt x="3788" y="10002"/>
                  </a:lnTo>
                  <a:cubicBezTo>
                    <a:pt x="3934" y="10357"/>
                    <a:pt x="3934" y="10797"/>
                    <a:pt x="3788" y="11194"/>
                  </a:cubicBezTo>
                  <a:lnTo>
                    <a:pt x="566" y="18957"/>
                  </a:lnTo>
                  <a:cubicBezTo>
                    <a:pt x="126" y="19982"/>
                    <a:pt x="879" y="21112"/>
                    <a:pt x="2009" y="21112"/>
                  </a:cubicBezTo>
                  <a:lnTo>
                    <a:pt x="16677" y="20987"/>
                  </a:lnTo>
                  <a:cubicBezTo>
                    <a:pt x="17535" y="20987"/>
                    <a:pt x="18225" y="20275"/>
                    <a:pt x="18246" y="19438"/>
                  </a:cubicBezTo>
                  <a:lnTo>
                    <a:pt x="18079" y="1548"/>
                  </a:lnTo>
                  <a:cubicBezTo>
                    <a:pt x="18079" y="691"/>
                    <a:pt x="17388" y="0"/>
                    <a:pt x="165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0" name="Google Shape;1170;p3"/>
            <p:cNvSpPr/>
            <p:nvPr/>
          </p:nvSpPr>
          <p:spPr>
            <a:xfrm flipH="1" rot="10800000">
              <a:off x="2038805" y="2073391"/>
              <a:ext cx="925260" cy="929289"/>
            </a:xfrm>
            <a:custGeom>
              <a:rect b="b" l="l" r="r" t="t"/>
              <a:pathLst>
                <a:path extrusionOk="0" h="21113" w="18247">
                  <a:moveTo>
                    <a:pt x="16509" y="0"/>
                  </a:moveTo>
                  <a:lnTo>
                    <a:pt x="1842" y="126"/>
                  </a:lnTo>
                  <a:cubicBezTo>
                    <a:pt x="733" y="126"/>
                    <a:pt x="1" y="1276"/>
                    <a:pt x="440" y="2302"/>
                  </a:cubicBezTo>
                  <a:lnTo>
                    <a:pt x="3788" y="10002"/>
                  </a:lnTo>
                  <a:cubicBezTo>
                    <a:pt x="3934" y="10357"/>
                    <a:pt x="3934" y="10797"/>
                    <a:pt x="3788" y="11194"/>
                  </a:cubicBezTo>
                  <a:lnTo>
                    <a:pt x="566" y="18957"/>
                  </a:lnTo>
                  <a:cubicBezTo>
                    <a:pt x="126" y="19982"/>
                    <a:pt x="879" y="21112"/>
                    <a:pt x="2009" y="21112"/>
                  </a:cubicBezTo>
                  <a:lnTo>
                    <a:pt x="16677" y="20987"/>
                  </a:lnTo>
                  <a:cubicBezTo>
                    <a:pt x="17535" y="20987"/>
                    <a:pt x="18225" y="20275"/>
                    <a:pt x="18246" y="19438"/>
                  </a:cubicBezTo>
                  <a:lnTo>
                    <a:pt x="18079" y="1548"/>
                  </a:lnTo>
                  <a:cubicBezTo>
                    <a:pt x="18079" y="691"/>
                    <a:pt x="17388" y="0"/>
                    <a:pt x="165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1" name="Google Shape;1171;p3"/>
            <p:cNvSpPr/>
            <p:nvPr/>
          </p:nvSpPr>
          <p:spPr>
            <a:xfrm>
              <a:off x="2513975" y="2173665"/>
              <a:ext cx="4095122" cy="958895"/>
            </a:xfrm>
            <a:custGeom>
              <a:rect b="b" l="l" r="r" t="t"/>
              <a:pathLst>
                <a:path extrusionOk="0" h="21615" w="66077">
                  <a:moveTo>
                    <a:pt x="64842" y="0"/>
                  </a:moveTo>
                  <a:lnTo>
                    <a:pt x="1025" y="586"/>
                  </a:lnTo>
                  <a:cubicBezTo>
                    <a:pt x="440" y="607"/>
                    <a:pt x="0" y="1067"/>
                    <a:pt x="0" y="1632"/>
                  </a:cubicBezTo>
                  <a:lnTo>
                    <a:pt x="188" y="20589"/>
                  </a:lnTo>
                  <a:cubicBezTo>
                    <a:pt x="209" y="21175"/>
                    <a:pt x="649" y="21614"/>
                    <a:pt x="1235" y="21614"/>
                  </a:cubicBezTo>
                  <a:lnTo>
                    <a:pt x="65052" y="21049"/>
                  </a:lnTo>
                  <a:cubicBezTo>
                    <a:pt x="65596" y="21049"/>
                    <a:pt x="66077" y="20568"/>
                    <a:pt x="66077" y="19982"/>
                  </a:cubicBezTo>
                  <a:lnTo>
                    <a:pt x="65889" y="1025"/>
                  </a:lnTo>
                  <a:cubicBezTo>
                    <a:pt x="65868" y="460"/>
                    <a:pt x="65407" y="0"/>
                    <a:pt x="6484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72" name="Google Shape;1172;p3"/>
          <p:cNvSpPr txBox="1"/>
          <p:nvPr>
            <p:ph type="title"/>
          </p:nvPr>
        </p:nvSpPr>
        <p:spPr>
          <a:xfrm>
            <a:off x="2104083" y="2092302"/>
            <a:ext cx="5003556" cy="95889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fr-FR"/>
              <a:t>Définitions de la sp</a:t>
            </a:r>
            <a:endParaRPr/>
          </a:p>
        </p:txBody>
      </p:sp>
      <p:sp>
        <p:nvSpPr>
          <p:cNvPr id="1173" name="Google Shape;1173;p3"/>
          <p:cNvSpPr txBox="1"/>
          <p:nvPr>
            <p:ph idx="1" type="subTitle"/>
          </p:nvPr>
        </p:nvSpPr>
        <p:spPr>
          <a:xfrm>
            <a:off x="2933400" y="3167600"/>
            <a:ext cx="3277200" cy="71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/>
              <a:t>C’est parti</a:t>
            </a:r>
            <a:endParaRPr/>
          </a:p>
        </p:txBody>
      </p:sp>
      <p:sp>
        <p:nvSpPr>
          <p:cNvPr id="1174" name="Google Shape;1174;p3"/>
          <p:cNvSpPr txBox="1"/>
          <p:nvPr>
            <p:ph idx="2" type="title"/>
          </p:nvPr>
        </p:nvSpPr>
        <p:spPr>
          <a:xfrm>
            <a:off x="3767200" y="1262500"/>
            <a:ext cx="16095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fr-FR"/>
              <a:t>01</a:t>
            </a:r>
            <a:endParaRPr/>
          </a:p>
        </p:txBody>
      </p:sp>
      <p:sp>
        <p:nvSpPr>
          <p:cNvPr id="1175" name="Google Shape;1175;p3"/>
          <p:cNvSpPr txBox="1"/>
          <p:nvPr/>
        </p:nvSpPr>
        <p:spPr>
          <a:xfrm>
            <a:off x="207564" y="4657862"/>
            <a:ext cx="6003036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76" name="Google Shape;1176;p3"/>
          <p:cNvGrpSpPr/>
          <p:nvPr/>
        </p:nvGrpSpPr>
        <p:grpSpPr>
          <a:xfrm>
            <a:off x="2240361" y="3541867"/>
            <a:ext cx="1114307" cy="1124141"/>
            <a:chOff x="1573073" y="2034483"/>
            <a:chExt cx="378593" cy="376574"/>
          </a:xfrm>
        </p:grpSpPr>
        <p:sp>
          <p:nvSpPr>
            <p:cNvPr id="1177" name="Google Shape;1177;p3"/>
            <p:cNvSpPr/>
            <p:nvPr/>
          </p:nvSpPr>
          <p:spPr>
            <a:xfrm>
              <a:off x="1580465" y="2120710"/>
              <a:ext cx="233731" cy="283374"/>
            </a:xfrm>
            <a:custGeom>
              <a:rect b="b" l="l" r="r" t="t"/>
              <a:pathLst>
                <a:path extrusionOk="0" h="177109" w="146082">
                  <a:moveTo>
                    <a:pt x="92639" y="1"/>
                  </a:moveTo>
                  <a:cubicBezTo>
                    <a:pt x="80707" y="1"/>
                    <a:pt x="69610" y="3382"/>
                    <a:pt x="60156" y="9288"/>
                  </a:cubicBezTo>
                  <a:cubicBezTo>
                    <a:pt x="57920" y="4415"/>
                    <a:pt x="53020" y="1053"/>
                    <a:pt x="47306" y="1053"/>
                  </a:cubicBezTo>
                  <a:cubicBezTo>
                    <a:pt x="46933" y="1053"/>
                    <a:pt x="46556" y="1067"/>
                    <a:pt x="46176" y="1096"/>
                  </a:cubicBezTo>
                  <a:cubicBezTo>
                    <a:pt x="39318" y="1668"/>
                    <a:pt x="33793" y="7240"/>
                    <a:pt x="33269" y="14075"/>
                  </a:cubicBezTo>
                  <a:cubicBezTo>
                    <a:pt x="32793" y="20648"/>
                    <a:pt x="36841" y="26363"/>
                    <a:pt x="42628" y="28435"/>
                  </a:cubicBezTo>
                  <a:cubicBezTo>
                    <a:pt x="34436" y="32960"/>
                    <a:pt x="28863" y="41676"/>
                    <a:pt x="28863" y="51702"/>
                  </a:cubicBezTo>
                  <a:cubicBezTo>
                    <a:pt x="28863" y="56179"/>
                    <a:pt x="29983" y="60394"/>
                    <a:pt x="31935" y="64085"/>
                  </a:cubicBezTo>
                  <a:cubicBezTo>
                    <a:pt x="11360" y="86828"/>
                    <a:pt x="0" y="116429"/>
                    <a:pt x="0" y="147078"/>
                  </a:cubicBezTo>
                  <a:lnTo>
                    <a:pt x="0" y="176679"/>
                  </a:lnTo>
                  <a:lnTo>
                    <a:pt x="120644" y="177108"/>
                  </a:lnTo>
                  <a:cubicBezTo>
                    <a:pt x="121121" y="174465"/>
                    <a:pt x="121359" y="171750"/>
                    <a:pt x="121359" y="168987"/>
                  </a:cubicBezTo>
                  <a:cubicBezTo>
                    <a:pt x="121359" y="161391"/>
                    <a:pt x="119549" y="154246"/>
                    <a:pt x="116310" y="147936"/>
                  </a:cubicBezTo>
                  <a:cubicBezTo>
                    <a:pt x="125288" y="145483"/>
                    <a:pt x="133504" y="141077"/>
                    <a:pt x="140410" y="135195"/>
                  </a:cubicBezTo>
                  <a:cubicBezTo>
                    <a:pt x="146082" y="130400"/>
                    <a:pt x="142580" y="121185"/>
                    <a:pt x="135372" y="121185"/>
                  </a:cubicBezTo>
                  <a:cubicBezTo>
                    <a:pt x="135135" y="121185"/>
                    <a:pt x="134893" y="121195"/>
                    <a:pt x="134647" y="121216"/>
                  </a:cubicBezTo>
                  <a:cubicBezTo>
                    <a:pt x="132980" y="121359"/>
                    <a:pt x="131313" y="121430"/>
                    <a:pt x="129599" y="121430"/>
                  </a:cubicBezTo>
                  <a:cubicBezTo>
                    <a:pt x="123955" y="121430"/>
                    <a:pt x="118477" y="120668"/>
                    <a:pt x="113262" y="119287"/>
                  </a:cubicBezTo>
                  <a:lnTo>
                    <a:pt x="113095" y="117525"/>
                  </a:lnTo>
                  <a:lnTo>
                    <a:pt x="113095" y="99354"/>
                  </a:lnTo>
                  <a:cubicBezTo>
                    <a:pt x="113095" y="89090"/>
                    <a:pt x="117668" y="79422"/>
                    <a:pt x="125431" y="72730"/>
                  </a:cubicBezTo>
                  <a:cubicBezTo>
                    <a:pt x="136672" y="63014"/>
                    <a:pt x="144245" y="49225"/>
                    <a:pt x="145912" y="33650"/>
                  </a:cubicBezTo>
                  <a:cubicBezTo>
                    <a:pt x="135624" y="14123"/>
                    <a:pt x="116215" y="1"/>
                    <a:pt x="926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8" name="Google Shape;1178;p3"/>
            <p:cNvSpPr/>
            <p:nvPr/>
          </p:nvSpPr>
          <p:spPr>
            <a:xfrm>
              <a:off x="1884985" y="2100668"/>
              <a:ext cx="48965" cy="51741"/>
            </a:xfrm>
            <a:custGeom>
              <a:rect b="b" l="l" r="r" t="t"/>
              <a:pathLst>
                <a:path extrusionOk="0" h="32338" w="30603">
                  <a:moveTo>
                    <a:pt x="1" y="0"/>
                  </a:moveTo>
                  <a:lnTo>
                    <a:pt x="1" y="18718"/>
                  </a:lnTo>
                  <a:cubicBezTo>
                    <a:pt x="1" y="26750"/>
                    <a:pt x="6612" y="32337"/>
                    <a:pt x="13678" y="32337"/>
                  </a:cubicBezTo>
                  <a:cubicBezTo>
                    <a:pt x="16374" y="32337"/>
                    <a:pt x="19137" y="31523"/>
                    <a:pt x="21624" y="29721"/>
                  </a:cubicBezTo>
                  <a:cubicBezTo>
                    <a:pt x="30602" y="23172"/>
                    <a:pt x="28387" y="9217"/>
                    <a:pt x="17814" y="5763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9" name="Google Shape;1179;p3"/>
            <p:cNvSpPr/>
            <p:nvPr/>
          </p:nvSpPr>
          <p:spPr>
            <a:xfrm>
              <a:off x="1884985" y="2067422"/>
              <a:ext cx="60674" cy="43566"/>
            </a:xfrm>
            <a:custGeom>
              <a:rect b="b" l="l" r="r" t="t"/>
              <a:pathLst>
                <a:path extrusionOk="0" h="27229" w="37921">
                  <a:moveTo>
                    <a:pt x="21985" y="1"/>
                  </a:moveTo>
                  <a:cubicBezTo>
                    <a:pt x="17907" y="1"/>
                    <a:pt x="13796" y="1799"/>
                    <a:pt x="11027" y="5610"/>
                  </a:cubicBezTo>
                  <a:lnTo>
                    <a:pt x="1" y="20779"/>
                  </a:lnTo>
                  <a:lnTo>
                    <a:pt x="17814" y="26542"/>
                  </a:lnTo>
                  <a:cubicBezTo>
                    <a:pt x="19258" y="27011"/>
                    <a:pt x="20692" y="27229"/>
                    <a:pt x="22082" y="27229"/>
                  </a:cubicBezTo>
                  <a:cubicBezTo>
                    <a:pt x="30869" y="27229"/>
                    <a:pt x="37921" y="18525"/>
                    <a:pt x="34960" y="9396"/>
                  </a:cubicBezTo>
                  <a:cubicBezTo>
                    <a:pt x="32986" y="3310"/>
                    <a:pt x="27517" y="1"/>
                    <a:pt x="2198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0" name="Google Shape;1180;p3"/>
            <p:cNvSpPr/>
            <p:nvPr/>
          </p:nvSpPr>
          <p:spPr>
            <a:xfrm>
              <a:off x="1856942" y="2041836"/>
              <a:ext cx="56126" cy="58834"/>
            </a:xfrm>
            <a:custGeom>
              <a:rect b="b" l="l" r="r" t="t"/>
              <a:pathLst>
                <a:path extrusionOk="0" h="36771" w="35079">
                  <a:moveTo>
                    <a:pt x="17528" y="1"/>
                  </a:moveTo>
                  <a:cubicBezTo>
                    <a:pt x="6430" y="1"/>
                    <a:pt x="0" y="12623"/>
                    <a:pt x="6525" y="21601"/>
                  </a:cubicBezTo>
                  <a:lnTo>
                    <a:pt x="17528" y="36770"/>
                  </a:lnTo>
                  <a:lnTo>
                    <a:pt x="28554" y="21601"/>
                  </a:lnTo>
                  <a:cubicBezTo>
                    <a:pt x="35079" y="12623"/>
                    <a:pt x="28673" y="1"/>
                    <a:pt x="1752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1" name="Google Shape;1181;p3"/>
            <p:cNvSpPr/>
            <p:nvPr/>
          </p:nvSpPr>
          <p:spPr>
            <a:xfrm>
              <a:off x="1824355" y="2067422"/>
              <a:ext cx="60632" cy="43581"/>
            </a:xfrm>
            <a:custGeom>
              <a:rect b="b" l="l" r="r" t="t"/>
              <a:pathLst>
                <a:path extrusionOk="0" h="27238" w="37895">
                  <a:moveTo>
                    <a:pt x="15933" y="1"/>
                  </a:moveTo>
                  <a:cubicBezTo>
                    <a:pt x="10402" y="1"/>
                    <a:pt x="4933" y="3310"/>
                    <a:pt x="2959" y="9396"/>
                  </a:cubicBezTo>
                  <a:cubicBezTo>
                    <a:pt x="0" y="18538"/>
                    <a:pt x="7038" y="27237"/>
                    <a:pt x="15814" y="27237"/>
                  </a:cubicBezTo>
                  <a:cubicBezTo>
                    <a:pt x="17212" y="27237"/>
                    <a:pt x="18653" y="27017"/>
                    <a:pt x="20105" y="26542"/>
                  </a:cubicBezTo>
                  <a:lnTo>
                    <a:pt x="37895" y="20779"/>
                  </a:lnTo>
                  <a:lnTo>
                    <a:pt x="26892" y="5610"/>
                  </a:lnTo>
                  <a:cubicBezTo>
                    <a:pt x="24123" y="1799"/>
                    <a:pt x="20011" y="1"/>
                    <a:pt x="1593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2" name="Google Shape;1182;p3"/>
            <p:cNvSpPr/>
            <p:nvPr/>
          </p:nvSpPr>
          <p:spPr>
            <a:xfrm>
              <a:off x="1836099" y="2100668"/>
              <a:ext cx="48888" cy="51726"/>
            </a:xfrm>
            <a:custGeom>
              <a:rect b="b" l="l" r="r" t="t"/>
              <a:pathLst>
                <a:path extrusionOk="0" h="32329" w="30555">
                  <a:moveTo>
                    <a:pt x="30555" y="0"/>
                  </a:moveTo>
                  <a:lnTo>
                    <a:pt x="12765" y="5763"/>
                  </a:lnTo>
                  <a:cubicBezTo>
                    <a:pt x="2191" y="9193"/>
                    <a:pt x="1" y="23172"/>
                    <a:pt x="8979" y="29697"/>
                  </a:cubicBezTo>
                  <a:cubicBezTo>
                    <a:pt x="11457" y="31510"/>
                    <a:pt x="14217" y="32328"/>
                    <a:pt x="16913" y="32328"/>
                  </a:cubicBezTo>
                  <a:cubicBezTo>
                    <a:pt x="23954" y="32328"/>
                    <a:pt x="30555" y="26744"/>
                    <a:pt x="30555" y="18718"/>
                  </a:cubicBezTo>
                  <a:lnTo>
                    <a:pt x="3055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3" name="Google Shape;1183;p3"/>
            <p:cNvSpPr/>
            <p:nvPr/>
          </p:nvSpPr>
          <p:spPr>
            <a:xfrm>
              <a:off x="1795976" y="2158432"/>
              <a:ext cx="30218" cy="31514"/>
            </a:xfrm>
            <a:custGeom>
              <a:rect b="b" l="l" r="r" t="t"/>
              <a:pathLst>
                <a:path extrusionOk="0" h="19696" w="18886">
                  <a:moveTo>
                    <a:pt x="9431" y="1"/>
                  </a:moveTo>
                  <a:cubicBezTo>
                    <a:pt x="4240" y="1"/>
                    <a:pt x="1" y="4407"/>
                    <a:pt x="1" y="9836"/>
                  </a:cubicBezTo>
                  <a:cubicBezTo>
                    <a:pt x="1" y="15290"/>
                    <a:pt x="4240" y="19695"/>
                    <a:pt x="9431" y="19695"/>
                  </a:cubicBezTo>
                  <a:cubicBezTo>
                    <a:pt x="14647" y="19695"/>
                    <a:pt x="18886" y="15290"/>
                    <a:pt x="18886" y="9836"/>
                  </a:cubicBezTo>
                  <a:cubicBezTo>
                    <a:pt x="18886" y="4407"/>
                    <a:pt x="14647" y="1"/>
                    <a:pt x="943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4" name="Google Shape;1184;p3"/>
            <p:cNvSpPr/>
            <p:nvPr/>
          </p:nvSpPr>
          <p:spPr>
            <a:xfrm>
              <a:off x="1581036" y="2034483"/>
              <a:ext cx="370630" cy="376574"/>
            </a:xfrm>
            <a:custGeom>
              <a:rect b="b" l="l" r="r" t="t"/>
              <a:pathLst>
                <a:path extrusionOk="0" h="235359" w="231644">
                  <a:moveTo>
                    <a:pt x="190016" y="9217"/>
                  </a:moveTo>
                  <a:cubicBezTo>
                    <a:pt x="193469" y="9217"/>
                    <a:pt x="196470" y="11051"/>
                    <a:pt x="198042" y="14123"/>
                  </a:cubicBezTo>
                  <a:cubicBezTo>
                    <a:pt x="199613" y="17195"/>
                    <a:pt x="199328" y="20696"/>
                    <a:pt x="197303" y="23506"/>
                  </a:cubicBezTo>
                  <a:lnTo>
                    <a:pt x="190016" y="33531"/>
                  </a:lnTo>
                  <a:lnTo>
                    <a:pt x="182705" y="23506"/>
                  </a:lnTo>
                  <a:cubicBezTo>
                    <a:pt x="180657" y="20696"/>
                    <a:pt x="180395" y="17219"/>
                    <a:pt x="181967" y="14123"/>
                  </a:cubicBezTo>
                  <a:cubicBezTo>
                    <a:pt x="183539" y="11051"/>
                    <a:pt x="186515" y="9217"/>
                    <a:pt x="190016" y="9217"/>
                  </a:cubicBezTo>
                  <a:close/>
                  <a:moveTo>
                    <a:pt x="168035" y="25196"/>
                  </a:moveTo>
                  <a:cubicBezTo>
                    <a:pt x="170893" y="25196"/>
                    <a:pt x="173513" y="26530"/>
                    <a:pt x="175251" y="28911"/>
                  </a:cubicBezTo>
                  <a:lnTo>
                    <a:pt x="182538" y="38937"/>
                  </a:lnTo>
                  <a:lnTo>
                    <a:pt x="170750" y="42795"/>
                  </a:lnTo>
                  <a:cubicBezTo>
                    <a:pt x="169806" y="43103"/>
                    <a:pt x="168851" y="43254"/>
                    <a:pt x="167912" y="43254"/>
                  </a:cubicBezTo>
                  <a:cubicBezTo>
                    <a:pt x="165585" y="43254"/>
                    <a:pt x="163353" y="42328"/>
                    <a:pt x="161605" y="40580"/>
                  </a:cubicBezTo>
                  <a:cubicBezTo>
                    <a:pt x="159176" y="38151"/>
                    <a:pt x="158343" y="34722"/>
                    <a:pt x="159415" y="31412"/>
                  </a:cubicBezTo>
                  <a:cubicBezTo>
                    <a:pt x="160486" y="28149"/>
                    <a:pt x="163153" y="25839"/>
                    <a:pt x="166559" y="25315"/>
                  </a:cubicBezTo>
                  <a:cubicBezTo>
                    <a:pt x="167059" y="25220"/>
                    <a:pt x="167535" y="25196"/>
                    <a:pt x="168035" y="25196"/>
                  </a:cubicBezTo>
                  <a:close/>
                  <a:moveTo>
                    <a:pt x="211926" y="25196"/>
                  </a:moveTo>
                  <a:cubicBezTo>
                    <a:pt x="212414" y="25196"/>
                    <a:pt x="212907" y="25235"/>
                    <a:pt x="213402" y="25315"/>
                  </a:cubicBezTo>
                  <a:cubicBezTo>
                    <a:pt x="216831" y="25839"/>
                    <a:pt x="219499" y="28126"/>
                    <a:pt x="220546" y="31412"/>
                  </a:cubicBezTo>
                  <a:cubicBezTo>
                    <a:pt x="221618" y="34722"/>
                    <a:pt x="220808" y="38151"/>
                    <a:pt x="218355" y="40580"/>
                  </a:cubicBezTo>
                  <a:cubicBezTo>
                    <a:pt x="216608" y="42328"/>
                    <a:pt x="214364" y="43254"/>
                    <a:pt x="212038" y="43254"/>
                  </a:cubicBezTo>
                  <a:cubicBezTo>
                    <a:pt x="211100" y="43254"/>
                    <a:pt x="210148" y="43103"/>
                    <a:pt x="209211" y="42795"/>
                  </a:cubicBezTo>
                  <a:lnTo>
                    <a:pt x="197422" y="38937"/>
                  </a:lnTo>
                  <a:lnTo>
                    <a:pt x="204710" y="28911"/>
                  </a:lnTo>
                  <a:cubicBezTo>
                    <a:pt x="206438" y="26533"/>
                    <a:pt x="209085" y="25196"/>
                    <a:pt x="211926" y="25196"/>
                  </a:cubicBezTo>
                  <a:close/>
                  <a:moveTo>
                    <a:pt x="194589" y="47653"/>
                  </a:moveTo>
                  <a:lnTo>
                    <a:pt x="206401" y="51511"/>
                  </a:lnTo>
                  <a:cubicBezTo>
                    <a:pt x="209068" y="52369"/>
                    <a:pt x="211211" y="54369"/>
                    <a:pt x="212092" y="56989"/>
                  </a:cubicBezTo>
                  <a:cubicBezTo>
                    <a:pt x="213402" y="61013"/>
                    <a:pt x="212116" y="64990"/>
                    <a:pt x="208877" y="67372"/>
                  </a:cubicBezTo>
                  <a:cubicBezTo>
                    <a:pt x="207286" y="68530"/>
                    <a:pt x="205464" y="69120"/>
                    <a:pt x="203618" y="69120"/>
                  </a:cubicBezTo>
                  <a:cubicBezTo>
                    <a:pt x="201709" y="69120"/>
                    <a:pt x="199773" y="68489"/>
                    <a:pt x="198042" y="67205"/>
                  </a:cubicBezTo>
                  <a:cubicBezTo>
                    <a:pt x="195827" y="65514"/>
                    <a:pt x="194589" y="62871"/>
                    <a:pt x="194589" y="60084"/>
                  </a:cubicBezTo>
                  <a:lnTo>
                    <a:pt x="194589" y="47653"/>
                  </a:lnTo>
                  <a:close/>
                  <a:moveTo>
                    <a:pt x="185372" y="47701"/>
                  </a:moveTo>
                  <a:lnTo>
                    <a:pt x="185372" y="60084"/>
                  </a:lnTo>
                  <a:cubicBezTo>
                    <a:pt x="185372" y="63538"/>
                    <a:pt x="183539" y="66538"/>
                    <a:pt x="180443" y="68110"/>
                  </a:cubicBezTo>
                  <a:cubicBezTo>
                    <a:pt x="179120" y="68785"/>
                    <a:pt x="177716" y="69120"/>
                    <a:pt x="176322" y="69120"/>
                  </a:cubicBezTo>
                  <a:cubicBezTo>
                    <a:pt x="174028" y="69120"/>
                    <a:pt x="171763" y="68212"/>
                    <a:pt x="169941" y="66419"/>
                  </a:cubicBezTo>
                  <a:cubicBezTo>
                    <a:pt x="168274" y="64776"/>
                    <a:pt x="167321" y="62490"/>
                    <a:pt x="167345" y="60156"/>
                  </a:cubicBezTo>
                  <a:cubicBezTo>
                    <a:pt x="167392" y="56060"/>
                    <a:pt x="169845" y="52750"/>
                    <a:pt x="173584" y="51535"/>
                  </a:cubicBezTo>
                  <a:lnTo>
                    <a:pt x="185372" y="47701"/>
                  </a:lnTo>
                  <a:close/>
                  <a:moveTo>
                    <a:pt x="143768" y="82089"/>
                  </a:moveTo>
                  <a:cubicBezTo>
                    <a:pt x="146436" y="82089"/>
                    <a:pt x="148603" y="84423"/>
                    <a:pt x="148603" y="87328"/>
                  </a:cubicBezTo>
                  <a:cubicBezTo>
                    <a:pt x="148603" y="90210"/>
                    <a:pt x="146436" y="92567"/>
                    <a:pt x="143768" y="92567"/>
                  </a:cubicBezTo>
                  <a:cubicBezTo>
                    <a:pt x="141125" y="92567"/>
                    <a:pt x="138958" y="90210"/>
                    <a:pt x="138958" y="87328"/>
                  </a:cubicBezTo>
                  <a:cubicBezTo>
                    <a:pt x="138958" y="84423"/>
                    <a:pt x="141125" y="82089"/>
                    <a:pt x="143768" y="82089"/>
                  </a:cubicBezTo>
                  <a:close/>
                  <a:moveTo>
                    <a:pt x="190183" y="1"/>
                  </a:moveTo>
                  <a:cubicBezTo>
                    <a:pt x="183300" y="1"/>
                    <a:pt x="177085" y="3811"/>
                    <a:pt x="173965" y="9955"/>
                  </a:cubicBezTo>
                  <a:cubicBezTo>
                    <a:pt x="172917" y="12003"/>
                    <a:pt x="172298" y="14218"/>
                    <a:pt x="172060" y="16433"/>
                  </a:cubicBezTo>
                  <a:cubicBezTo>
                    <a:pt x="170807" y="16157"/>
                    <a:pt x="169505" y="16017"/>
                    <a:pt x="168189" y="16017"/>
                  </a:cubicBezTo>
                  <a:cubicBezTo>
                    <a:pt x="167229" y="16017"/>
                    <a:pt x="166261" y="16092"/>
                    <a:pt x="165297" y="16242"/>
                  </a:cubicBezTo>
                  <a:cubicBezTo>
                    <a:pt x="158510" y="17314"/>
                    <a:pt x="152985" y="22029"/>
                    <a:pt x="150841" y="28578"/>
                  </a:cubicBezTo>
                  <a:cubicBezTo>
                    <a:pt x="148722" y="35127"/>
                    <a:pt x="150413" y="42224"/>
                    <a:pt x="155271" y="47082"/>
                  </a:cubicBezTo>
                  <a:cubicBezTo>
                    <a:pt x="156914" y="48701"/>
                    <a:pt x="158819" y="49987"/>
                    <a:pt x="160843" y="50892"/>
                  </a:cubicBezTo>
                  <a:cubicBezTo>
                    <a:pt x="159700" y="52821"/>
                    <a:pt x="158938" y="54941"/>
                    <a:pt x="158581" y="57227"/>
                  </a:cubicBezTo>
                  <a:cubicBezTo>
                    <a:pt x="157509" y="64014"/>
                    <a:pt x="160296" y="70729"/>
                    <a:pt x="165868" y="74778"/>
                  </a:cubicBezTo>
                  <a:cubicBezTo>
                    <a:pt x="169059" y="77112"/>
                    <a:pt x="172798" y="78279"/>
                    <a:pt x="176561" y="78279"/>
                  </a:cubicBezTo>
                  <a:cubicBezTo>
                    <a:pt x="179109" y="78279"/>
                    <a:pt x="181705" y="77707"/>
                    <a:pt x="184134" y="76612"/>
                  </a:cubicBezTo>
                  <a:lnTo>
                    <a:pt x="184134" y="76612"/>
                  </a:lnTo>
                  <a:cubicBezTo>
                    <a:pt x="178157" y="113405"/>
                    <a:pt x="161915" y="152032"/>
                    <a:pt x="146745" y="178823"/>
                  </a:cubicBezTo>
                  <a:cubicBezTo>
                    <a:pt x="146674" y="178561"/>
                    <a:pt x="146555" y="178251"/>
                    <a:pt x="146459" y="177989"/>
                  </a:cubicBezTo>
                  <a:cubicBezTo>
                    <a:pt x="144479" y="173205"/>
                    <a:pt x="140003" y="170229"/>
                    <a:pt x="134935" y="170229"/>
                  </a:cubicBezTo>
                  <a:cubicBezTo>
                    <a:pt x="134580" y="170229"/>
                    <a:pt x="134222" y="170244"/>
                    <a:pt x="133862" y="170274"/>
                  </a:cubicBezTo>
                  <a:cubicBezTo>
                    <a:pt x="132314" y="170393"/>
                    <a:pt x="130766" y="170464"/>
                    <a:pt x="129218" y="170464"/>
                  </a:cubicBezTo>
                  <a:cubicBezTo>
                    <a:pt x="125169" y="170464"/>
                    <a:pt x="121192" y="170035"/>
                    <a:pt x="117287" y="169226"/>
                  </a:cubicBezTo>
                  <a:lnTo>
                    <a:pt x="117287" y="153199"/>
                  </a:lnTo>
                  <a:cubicBezTo>
                    <a:pt x="117287" y="144268"/>
                    <a:pt x="121240" y="135719"/>
                    <a:pt x="128122" y="129765"/>
                  </a:cubicBezTo>
                  <a:cubicBezTo>
                    <a:pt x="136934" y="122121"/>
                    <a:pt x="143483" y="112309"/>
                    <a:pt x="147150" y="101355"/>
                  </a:cubicBezTo>
                  <a:cubicBezTo>
                    <a:pt x="153342" y="99878"/>
                    <a:pt x="157986" y="94139"/>
                    <a:pt x="157986" y="87280"/>
                  </a:cubicBezTo>
                  <a:cubicBezTo>
                    <a:pt x="157986" y="79303"/>
                    <a:pt x="151699" y="72849"/>
                    <a:pt x="143959" y="72849"/>
                  </a:cubicBezTo>
                  <a:cubicBezTo>
                    <a:pt x="143149" y="72849"/>
                    <a:pt x="142340" y="72944"/>
                    <a:pt x="141578" y="73063"/>
                  </a:cubicBezTo>
                  <a:cubicBezTo>
                    <a:pt x="129051" y="57751"/>
                    <a:pt x="111214" y="49035"/>
                    <a:pt x="92210" y="49035"/>
                  </a:cubicBezTo>
                  <a:cubicBezTo>
                    <a:pt x="81351" y="49035"/>
                    <a:pt x="70729" y="51678"/>
                    <a:pt x="61227" y="56750"/>
                  </a:cubicBezTo>
                  <a:cubicBezTo>
                    <a:pt x="57727" y="52607"/>
                    <a:pt x="52511" y="50082"/>
                    <a:pt x="46939" y="50082"/>
                  </a:cubicBezTo>
                  <a:cubicBezTo>
                    <a:pt x="36651" y="50082"/>
                    <a:pt x="28244" y="58465"/>
                    <a:pt x="28244" y="68777"/>
                  </a:cubicBezTo>
                  <a:cubicBezTo>
                    <a:pt x="28244" y="73968"/>
                    <a:pt x="30411" y="78850"/>
                    <a:pt x="34055" y="82303"/>
                  </a:cubicBezTo>
                  <a:cubicBezTo>
                    <a:pt x="27649" y="88138"/>
                    <a:pt x="23863" y="96473"/>
                    <a:pt x="23863" y="105356"/>
                  </a:cubicBezTo>
                  <a:cubicBezTo>
                    <a:pt x="23863" y="109428"/>
                    <a:pt x="24672" y="113333"/>
                    <a:pt x="26101" y="116906"/>
                  </a:cubicBezTo>
                  <a:cubicBezTo>
                    <a:pt x="14670" y="130170"/>
                    <a:pt x="5930" y="145959"/>
                    <a:pt x="739" y="162677"/>
                  </a:cubicBezTo>
                  <a:cubicBezTo>
                    <a:pt x="0" y="165106"/>
                    <a:pt x="1334" y="167678"/>
                    <a:pt x="3787" y="168440"/>
                  </a:cubicBezTo>
                  <a:cubicBezTo>
                    <a:pt x="4216" y="168583"/>
                    <a:pt x="4692" y="168630"/>
                    <a:pt x="5144" y="168630"/>
                  </a:cubicBezTo>
                  <a:cubicBezTo>
                    <a:pt x="7121" y="168630"/>
                    <a:pt x="8931" y="167392"/>
                    <a:pt x="9526" y="165392"/>
                  </a:cubicBezTo>
                  <a:cubicBezTo>
                    <a:pt x="14051" y="150841"/>
                    <a:pt x="21457" y="137076"/>
                    <a:pt x="31102" y="125264"/>
                  </a:cubicBezTo>
                  <a:cubicBezTo>
                    <a:pt x="36818" y="132147"/>
                    <a:pt x="45462" y="136529"/>
                    <a:pt x="55059" y="136529"/>
                  </a:cubicBezTo>
                  <a:cubicBezTo>
                    <a:pt x="57608" y="136529"/>
                    <a:pt x="59656" y="134457"/>
                    <a:pt x="59656" y="131932"/>
                  </a:cubicBezTo>
                  <a:cubicBezTo>
                    <a:pt x="59656" y="129408"/>
                    <a:pt x="57608" y="127360"/>
                    <a:pt x="55059" y="127360"/>
                  </a:cubicBezTo>
                  <a:cubicBezTo>
                    <a:pt x="42962" y="127360"/>
                    <a:pt x="33079" y="117501"/>
                    <a:pt x="33079" y="105356"/>
                  </a:cubicBezTo>
                  <a:cubicBezTo>
                    <a:pt x="33079" y="97354"/>
                    <a:pt x="37413" y="89971"/>
                    <a:pt x="44438" y="86090"/>
                  </a:cubicBezTo>
                  <a:cubicBezTo>
                    <a:pt x="44986" y="85804"/>
                    <a:pt x="45415" y="85399"/>
                    <a:pt x="45819" y="84923"/>
                  </a:cubicBezTo>
                  <a:cubicBezTo>
                    <a:pt x="46724" y="83780"/>
                    <a:pt x="47058" y="82232"/>
                    <a:pt x="46653" y="80803"/>
                  </a:cubicBezTo>
                  <a:cubicBezTo>
                    <a:pt x="46224" y="79374"/>
                    <a:pt x="45153" y="78207"/>
                    <a:pt x="43748" y="77731"/>
                  </a:cubicBezTo>
                  <a:cubicBezTo>
                    <a:pt x="39985" y="76397"/>
                    <a:pt x="37413" y="72778"/>
                    <a:pt x="37413" y="68777"/>
                  </a:cubicBezTo>
                  <a:cubicBezTo>
                    <a:pt x="37413" y="63538"/>
                    <a:pt x="41676" y="59275"/>
                    <a:pt x="46915" y="59275"/>
                  </a:cubicBezTo>
                  <a:cubicBezTo>
                    <a:pt x="50606" y="59275"/>
                    <a:pt x="53988" y="61442"/>
                    <a:pt x="55536" y="64800"/>
                  </a:cubicBezTo>
                  <a:cubicBezTo>
                    <a:pt x="56107" y="65990"/>
                    <a:pt x="57155" y="66919"/>
                    <a:pt x="58394" y="67276"/>
                  </a:cubicBezTo>
                  <a:cubicBezTo>
                    <a:pt x="58833" y="67409"/>
                    <a:pt x="59283" y="67475"/>
                    <a:pt x="59732" y="67475"/>
                  </a:cubicBezTo>
                  <a:cubicBezTo>
                    <a:pt x="60574" y="67475"/>
                    <a:pt x="61411" y="67242"/>
                    <a:pt x="62156" y="66776"/>
                  </a:cubicBezTo>
                  <a:cubicBezTo>
                    <a:pt x="71134" y="61156"/>
                    <a:pt x="81541" y="58203"/>
                    <a:pt x="92186" y="58203"/>
                  </a:cubicBezTo>
                  <a:cubicBezTo>
                    <a:pt x="107904" y="58203"/>
                    <a:pt x="122740" y="65252"/>
                    <a:pt x="133457" y="77659"/>
                  </a:cubicBezTo>
                  <a:cubicBezTo>
                    <a:pt x="131242" y="80231"/>
                    <a:pt x="129908" y="83589"/>
                    <a:pt x="129908" y="87257"/>
                  </a:cubicBezTo>
                  <a:cubicBezTo>
                    <a:pt x="129908" y="92948"/>
                    <a:pt x="133123" y="97854"/>
                    <a:pt x="137743" y="100212"/>
                  </a:cubicBezTo>
                  <a:cubicBezTo>
                    <a:pt x="135362" y="106642"/>
                    <a:pt x="131790" y="112524"/>
                    <a:pt x="127217" y="117644"/>
                  </a:cubicBezTo>
                  <a:cubicBezTo>
                    <a:pt x="120954" y="116810"/>
                    <a:pt x="115858" y="111833"/>
                    <a:pt x="115048" y="105451"/>
                  </a:cubicBezTo>
                  <a:cubicBezTo>
                    <a:pt x="114742" y="103108"/>
                    <a:pt x="112785" y="101410"/>
                    <a:pt x="110529" y="101410"/>
                  </a:cubicBezTo>
                  <a:cubicBezTo>
                    <a:pt x="110330" y="101410"/>
                    <a:pt x="110130" y="101423"/>
                    <a:pt x="109928" y="101450"/>
                  </a:cubicBezTo>
                  <a:cubicBezTo>
                    <a:pt x="107404" y="101783"/>
                    <a:pt x="105618" y="104070"/>
                    <a:pt x="105951" y="106570"/>
                  </a:cubicBezTo>
                  <a:cubicBezTo>
                    <a:pt x="106975" y="114905"/>
                    <a:pt x="112381" y="121787"/>
                    <a:pt x="119692" y="125002"/>
                  </a:cubicBezTo>
                  <a:cubicBezTo>
                    <a:pt x="112286" y="132528"/>
                    <a:pt x="108094" y="142625"/>
                    <a:pt x="108094" y="153151"/>
                  </a:cubicBezTo>
                  <a:lnTo>
                    <a:pt x="108094" y="166487"/>
                  </a:lnTo>
                  <a:cubicBezTo>
                    <a:pt x="96544" y="162034"/>
                    <a:pt x="86542" y="153937"/>
                    <a:pt x="79684" y="143006"/>
                  </a:cubicBezTo>
                  <a:cubicBezTo>
                    <a:pt x="78820" y="141618"/>
                    <a:pt x="77317" y="140859"/>
                    <a:pt x="75782" y="140859"/>
                  </a:cubicBezTo>
                  <a:cubicBezTo>
                    <a:pt x="74948" y="140859"/>
                    <a:pt x="74104" y="141084"/>
                    <a:pt x="73349" y="141553"/>
                  </a:cubicBezTo>
                  <a:cubicBezTo>
                    <a:pt x="71206" y="142887"/>
                    <a:pt x="70539" y="145745"/>
                    <a:pt x="71896" y="147888"/>
                  </a:cubicBezTo>
                  <a:cubicBezTo>
                    <a:pt x="84351" y="167749"/>
                    <a:pt x="105761" y="179585"/>
                    <a:pt x="129194" y="179585"/>
                  </a:cubicBezTo>
                  <a:cubicBezTo>
                    <a:pt x="130980" y="179585"/>
                    <a:pt x="132790" y="179537"/>
                    <a:pt x="134576" y="179394"/>
                  </a:cubicBezTo>
                  <a:cubicBezTo>
                    <a:pt x="134694" y="179384"/>
                    <a:pt x="134809" y="179380"/>
                    <a:pt x="134920" y="179380"/>
                  </a:cubicBezTo>
                  <a:cubicBezTo>
                    <a:pt x="136906" y="179380"/>
                    <a:pt x="137708" y="180924"/>
                    <a:pt x="137934" y="181442"/>
                  </a:cubicBezTo>
                  <a:cubicBezTo>
                    <a:pt x="138148" y="181966"/>
                    <a:pt x="138744" y="183824"/>
                    <a:pt x="137029" y="185277"/>
                  </a:cubicBezTo>
                  <a:cubicBezTo>
                    <a:pt x="126455" y="194278"/>
                    <a:pt x="112929" y="199232"/>
                    <a:pt x="98997" y="199232"/>
                  </a:cubicBezTo>
                  <a:cubicBezTo>
                    <a:pt x="81255" y="199232"/>
                    <a:pt x="64681" y="191302"/>
                    <a:pt x="53512" y="177489"/>
                  </a:cubicBezTo>
                  <a:cubicBezTo>
                    <a:pt x="52601" y="176361"/>
                    <a:pt x="51271" y="175768"/>
                    <a:pt x="49930" y="175768"/>
                  </a:cubicBezTo>
                  <a:cubicBezTo>
                    <a:pt x="48921" y="175768"/>
                    <a:pt x="47906" y="176104"/>
                    <a:pt x="47058" y="176799"/>
                  </a:cubicBezTo>
                  <a:cubicBezTo>
                    <a:pt x="45105" y="178394"/>
                    <a:pt x="44772" y="181300"/>
                    <a:pt x="46367" y="183252"/>
                  </a:cubicBezTo>
                  <a:cubicBezTo>
                    <a:pt x="59298" y="199279"/>
                    <a:pt x="78469" y="208472"/>
                    <a:pt x="99045" y="208472"/>
                  </a:cubicBezTo>
                  <a:cubicBezTo>
                    <a:pt x="103855" y="208472"/>
                    <a:pt x="108618" y="207972"/>
                    <a:pt x="113286" y="206948"/>
                  </a:cubicBezTo>
                  <a:cubicBezTo>
                    <a:pt x="115310" y="211925"/>
                    <a:pt x="116358" y="217188"/>
                    <a:pt x="116358" y="222641"/>
                  </a:cubicBezTo>
                  <a:cubicBezTo>
                    <a:pt x="116358" y="225118"/>
                    <a:pt x="116144" y="227547"/>
                    <a:pt x="115715" y="229952"/>
                  </a:cubicBezTo>
                  <a:cubicBezTo>
                    <a:pt x="115263" y="232453"/>
                    <a:pt x="116930" y="234834"/>
                    <a:pt x="119430" y="235287"/>
                  </a:cubicBezTo>
                  <a:cubicBezTo>
                    <a:pt x="119692" y="235358"/>
                    <a:pt x="119954" y="235358"/>
                    <a:pt x="120240" y="235358"/>
                  </a:cubicBezTo>
                  <a:cubicBezTo>
                    <a:pt x="122407" y="235358"/>
                    <a:pt x="124360" y="233763"/>
                    <a:pt x="124764" y="231572"/>
                  </a:cubicBezTo>
                  <a:cubicBezTo>
                    <a:pt x="125265" y="228642"/>
                    <a:pt x="125527" y="225642"/>
                    <a:pt x="125527" y="222641"/>
                  </a:cubicBezTo>
                  <a:cubicBezTo>
                    <a:pt x="125527" y="216426"/>
                    <a:pt x="124360" y="210186"/>
                    <a:pt x="122145" y="204399"/>
                  </a:cubicBezTo>
                  <a:cubicBezTo>
                    <a:pt x="126360" y="202875"/>
                    <a:pt x="130432" y="200899"/>
                    <a:pt x="134290" y="198589"/>
                  </a:cubicBezTo>
                  <a:lnTo>
                    <a:pt x="134290" y="198589"/>
                  </a:lnTo>
                  <a:cubicBezTo>
                    <a:pt x="133647" y="199446"/>
                    <a:pt x="133028" y="200280"/>
                    <a:pt x="132433" y="201089"/>
                  </a:cubicBezTo>
                  <a:cubicBezTo>
                    <a:pt x="130909" y="203114"/>
                    <a:pt x="131313" y="205995"/>
                    <a:pt x="133362" y="207519"/>
                  </a:cubicBezTo>
                  <a:cubicBezTo>
                    <a:pt x="134195" y="208138"/>
                    <a:pt x="135148" y="208448"/>
                    <a:pt x="136124" y="208448"/>
                  </a:cubicBezTo>
                  <a:cubicBezTo>
                    <a:pt x="137529" y="208448"/>
                    <a:pt x="138886" y="207805"/>
                    <a:pt x="139815" y="206590"/>
                  </a:cubicBezTo>
                  <a:cubicBezTo>
                    <a:pt x="158224" y="182157"/>
                    <a:pt x="185992" y="126550"/>
                    <a:pt x="193660" y="75111"/>
                  </a:cubicBezTo>
                  <a:cubicBezTo>
                    <a:pt x="194255" y="75492"/>
                    <a:pt x="194851" y="75873"/>
                    <a:pt x="195517" y="76207"/>
                  </a:cubicBezTo>
                  <a:cubicBezTo>
                    <a:pt x="198137" y="77540"/>
                    <a:pt x="200971" y="78207"/>
                    <a:pt x="203781" y="78207"/>
                  </a:cubicBezTo>
                  <a:cubicBezTo>
                    <a:pt x="207544" y="78207"/>
                    <a:pt x="211283" y="77016"/>
                    <a:pt x="214474" y="74730"/>
                  </a:cubicBezTo>
                  <a:cubicBezTo>
                    <a:pt x="220046" y="70682"/>
                    <a:pt x="222833" y="63942"/>
                    <a:pt x="221761" y="57155"/>
                  </a:cubicBezTo>
                  <a:cubicBezTo>
                    <a:pt x="221404" y="54869"/>
                    <a:pt x="220618" y="52726"/>
                    <a:pt x="219499" y="50821"/>
                  </a:cubicBezTo>
                  <a:cubicBezTo>
                    <a:pt x="221523" y="49916"/>
                    <a:pt x="223428" y="48654"/>
                    <a:pt x="225071" y="47010"/>
                  </a:cubicBezTo>
                  <a:cubicBezTo>
                    <a:pt x="229953" y="42224"/>
                    <a:pt x="231644" y="35103"/>
                    <a:pt x="229548" y="28578"/>
                  </a:cubicBezTo>
                  <a:cubicBezTo>
                    <a:pt x="227429" y="22029"/>
                    <a:pt x="221856" y="17314"/>
                    <a:pt x="215069" y="16242"/>
                  </a:cubicBezTo>
                  <a:cubicBezTo>
                    <a:pt x="214105" y="16092"/>
                    <a:pt x="213141" y="16017"/>
                    <a:pt x="212185" y="16017"/>
                  </a:cubicBezTo>
                  <a:cubicBezTo>
                    <a:pt x="210872" y="16017"/>
                    <a:pt x="209573" y="16157"/>
                    <a:pt x="208306" y="16433"/>
                  </a:cubicBezTo>
                  <a:cubicBezTo>
                    <a:pt x="208115" y="14242"/>
                    <a:pt x="207472" y="12027"/>
                    <a:pt x="206401" y="9955"/>
                  </a:cubicBezTo>
                  <a:cubicBezTo>
                    <a:pt x="203281" y="3811"/>
                    <a:pt x="197065" y="1"/>
                    <a:pt x="19018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5" name="Google Shape;1185;p3"/>
            <p:cNvSpPr/>
            <p:nvPr/>
          </p:nvSpPr>
          <p:spPr>
            <a:xfrm>
              <a:off x="1573073" y="2355043"/>
              <a:ext cx="14709" cy="55374"/>
            </a:xfrm>
            <a:custGeom>
              <a:rect b="b" l="l" r="r" t="t"/>
              <a:pathLst>
                <a:path extrusionOk="0" h="34609" w="9193">
                  <a:moveTo>
                    <a:pt x="4605" y="0"/>
                  </a:moveTo>
                  <a:cubicBezTo>
                    <a:pt x="4383" y="0"/>
                    <a:pt x="4158" y="16"/>
                    <a:pt x="3930" y="49"/>
                  </a:cubicBezTo>
                  <a:cubicBezTo>
                    <a:pt x="1643" y="382"/>
                    <a:pt x="0" y="2478"/>
                    <a:pt x="0" y="4764"/>
                  </a:cubicBezTo>
                  <a:lnTo>
                    <a:pt x="0" y="29864"/>
                  </a:lnTo>
                  <a:cubicBezTo>
                    <a:pt x="0" y="32150"/>
                    <a:pt x="1643" y="34222"/>
                    <a:pt x="3930" y="34556"/>
                  </a:cubicBezTo>
                  <a:cubicBezTo>
                    <a:pt x="4167" y="34592"/>
                    <a:pt x="4402" y="34609"/>
                    <a:pt x="4633" y="34609"/>
                  </a:cubicBezTo>
                  <a:cubicBezTo>
                    <a:pt x="7154" y="34609"/>
                    <a:pt x="9193" y="32538"/>
                    <a:pt x="9193" y="30007"/>
                  </a:cubicBezTo>
                  <a:lnTo>
                    <a:pt x="9193" y="4621"/>
                  </a:lnTo>
                  <a:cubicBezTo>
                    <a:pt x="9193" y="2059"/>
                    <a:pt x="7139" y="0"/>
                    <a:pt x="460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6" name="Google Shape;1186;p3"/>
            <p:cNvSpPr/>
            <p:nvPr/>
          </p:nvSpPr>
          <p:spPr>
            <a:xfrm>
              <a:off x="1715808" y="2159270"/>
              <a:ext cx="14670" cy="14677"/>
            </a:xfrm>
            <a:custGeom>
              <a:rect b="b" l="l" r="r" t="t"/>
              <a:pathLst>
                <a:path extrusionOk="0" h="9173" w="9169">
                  <a:moveTo>
                    <a:pt x="4596" y="1"/>
                  </a:moveTo>
                  <a:cubicBezTo>
                    <a:pt x="3382" y="1"/>
                    <a:pt x="2215" y="525"/>
                    <a:pt x="1358" y="1358"/>
                  </a:cubicBezTo>
                  <a:cubicBezTo>
                    <a:pt x="500" y="2216"/>
                    <a:pt x="0" y="3382"/>
                    <a:pt x="0" y="4597"/>
                  </a:cubicBezTo>
                  <a:cubicBezTo>
                    <a:pt x="0" y="5812"/>
                    <a:pt x="524" y="6978"/>
                    <a:pt x="1358" y="7836"/>
                  </a:cubicBezTo>
                  <a:cubicBezTo>
                    <a:pt x="2215" y="8693"/>
                    <a:pt x="3406" y="9169"/>
                    <a:pt x="4596" y="9169"/>
                  </a:cubicBezTo>
                  <a:cubicBezTo>
                    <a:pt x="4646" y="9171"/>
                    <a:pt x="4697" y="9172"/>
                    <a:pt x="4747" y="9172"/>
                  </a:cubicBezTo>
                  <a:cubicBezTo>
                    <a:pt x="5887" y="9172"/>
                    <a:pt x="7014" y="8657"/>
                    <a:pt x="7835" y="7836"/>
                  </a:cubicBezTo>
                  <a:cubicBezTo>
                    <a:pt x="8693" y="6978"/>
                    <a:pt x="9169" y="5788"/>
                    <a:pt x="9169" y="4597"/>
                  </a:cubicBezTo>
                  <a:cubicBezTo>
                    <a:pt x="9169" y="3406"/>
                    <a:pt x="8669" y="2216"/>
                    <a:pt x="7835" y="1358"/>
                  </a:cubicBezTo>
                  <a:cubicBezTo>
                    <a:pt x="6978" y="477"/>
                    <a:pt x="5787" y="1"/>
                    <a:pt x="45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7" name="Google Shape;1187;p3"/>
            <p:cNvSpPr/>
            <p:nvPr/>
          </p:nvSpPr>
          <p:spPr>
            <a:xfrm>
              <a:off x="1574521" y="2322046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73" y="1"/>
                  </a:moveTo>
                  <a:cubicBezTo>
                    <a:pt x="3358" y="1"/>
                    <a:pt x="2191" y="501"/>
                    <a:pt x="1334" y="1334"/>
                  </a:cubicBezTo>
                  <a:cubicBezTo>
                    <a:pt x="476" y="2192"/>
                    <a:pt x="0" y="3382"/>
                    <a:pt x="0" y="4573"/>
                  </a:cubicBezTo>
                  <a:cubicBezTo>
                    <a:pt x="0" y="5764"/>
                    <a:pt x="500" y="6955"/>
                    <a:pt x="1334" y="7812"/>
                  </a:cubicBezTo>
                  <a:cubicBezTo>
                    <a:pt x="2191" y="8693"/>
                    <a:pt x="3382" y="9169"/>
                    <a:pt x="4573" y="9169"/>
                  </a:cubicBezTo>
                  <a:cubicBezTo>
                    <a:pt x="5811" y="9169"/>
                    <a:pt x="6954" y="8645"/>
                    <a:pt x="7811" y="7812"/>
                  </a:cubicBezTo>
                  <a:cubicBezTo>
                    <a:pt x="8692" y="6955"/>
                    <a:pt x="9169" y="5764"/>
                    <a:pt x="9169" y="4573"/>
                  </a:cubicBezTo>
                  <a:cubicBezTo>
                    <a:pt x="9169" y="3382"/>
                    <a:pt x="8692" y="2192"/>
                    <a:pt x="7811" y="1334"/>
                  </a:cubicBezTo>
                  <a:cubicBezTo>
                    <a:pt x="6954" y="477"/>
                    <a:pt x="5763" y="1"/>
                    <a:pt x="45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88" name="Google Shape;1188;p3"/>
          <p:cNvSpPr txBox="1"/>
          <p:nvPr/>
        </p:nvSpPr>
        <p:spPr>
          <a:xfrm>
            <a:off x="3135400" y="4066200"/>
            <a:ext cx="3770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tiens une fleur parce que t’es trop belle (beau pour les autres )(les zhommes avec un z) 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1192" name="Shape 1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3" name="Google Shape;1193;p4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fr-FR"/>
              <a:t>Définitions de la santé publique </a:t>
            </a:r>
            <a:endParaRPr/>
          </a:p>
        </p:txBody>
      </p:sp>
      <p:pic>
        <p:nvPicPr>
          <p:cNvPr id="1194" name="Google Shape;1194;p4"/>
          <p:cNvPicPr preferRelativeResize="0"/>
          <p:nvPr/>
        </p:nvPicPr>
        <p:blipFill rotWithShape="1">
          <a:blip r:embed="rId3">
            <a:alphaModFix/>
          </a:blip>
          <a:srcRect b="0" l="0" r="0" t="938"/>
          <a:stretch/>
        </p:blipFill>
        <p:spPr>
          <a:xfrm>
            <a:off x="768891" y="1261964"/>
            <a:ext cx="7209532" cy="313109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95" name="Google Shape;1195;p4"/>
          <p:cNvGrpSpPr/>
          <p:nvPr/>
        </p:nvGrpSpPr>
        <p:grpSpPr>
          <a:xfrm>
            <a:off x="481439" y="4062670"/>
            <a:ext cx="576364" cy="552668"/>
            <a:chOff x="719828" y="1397820"/>
            <a:chExt cx="390787" cy="376765"/>
          </a:xfrm>
        </p:grpSpPr>
        <p:sp>
          <p:nvSpPr>
            <p:cNvPr id="1196" name="Google Shape;1196;p4"/>
            <p:cNvSpPr/>
            <p:nvPr/>
          </p:nvSpPr>
          <p:spPr>
            <a:xfrm>
              <a:off x="739108" y="1405212"/>
              <a:ext cx="88019" cy="76246"/>
            </a:xfrm>
            <a:custGeom>
              <a:rect b="b" l="l" r="r" t="t"/>
              <a:pathLst>
                <a:path extrusionOk="0" h="47654" w="55012">
                  <a:moveTo>
                    <a:pt x="1" y="1"/>
                  </a:moveTo>
                  <a:lnTo>
                    <a:pt x="27506" y="47653"/>
                  </a:lnTo>
                  <a:lnTo>
                    <a:pt x="5501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7" name="Google Shape;1197;p4"/>
            <p:cNvSpPr/>
            <p:nvPr/>
          </p:nvSpPr>
          <p:spPr>
            <a:xfrm>
              <a:off x="827164" y="1405212"/>
              <a:ext cx="88021" cy="76246"/>
            </a:xfrm>
            <a:custGeom>
              <a:rect b="b" l="l" r="r" t="t"/>
              <a:pathLst>
                <a:path extrusionOk="0" h="47654" w="55013">
                  <a:moveTo>
                    <a:pt x="1" y="1"/>
                  </a:moveTo>
                  <a:lnTo>
                    <a:pt x="27507" y="47653"/>
                  </a:lnTo>
                  <a:lnTo>
                    <a:pt x="5501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8" name="Google Shape;1198;p4"/>
            <p:cNvSpPr/>
            <p:nvPr/>
          </p:nvSpPr>
          <p:spPr>
            <a:xfrm>
              <a:off x="915222" y="1405212"/>
              <a:ext cx="88019" cy="76246"/>
            </a:xfrm>
            <a:custGeom>
              <a:rect b="b" l="l" r="r" t="t"/>
              <a:pathLst>
                <a:path extrusionOk="0" h="47654" w="55012">
                  <a:moveTo>
                    <a:pt x="0" y="1"/>
                  </a:moveTo>
                  <a:lnTo>
                    <a:pt x="27506" y="47653"/>
                  </a:lnTo>
                  <a:lnTo>
                    <a:pt x="5501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9" name="Google Shape;1199;p4"/>
            <p:cNvSpPr/>
            <p:nvPr/>
          </p:nvSpPr>
          <p:spPr>
            <a:xfrm>
              <a:off x="1003278" y="1405212"/>
              <a:ext cx="88019" cy="76246"/>
            </a:xfrm>
            <a:custGeom>
              <a:rect b="b" l="l" r="r" t="t"/>
              <a:pathLst>
                <a:path extrusionOk="0" h="47654" w="55012">
                  <a:moveTo>
                    <a:pt x="0" y="1"/>
                  </a:moveTo>
                  <a:lnTo>
                    <a:pt x="27506" y="47653"/>
                  </a:lnTo>
                  <a:lnTo>
                    <a:pt x="5501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0" name="Google Shape;1200;p4"/>
            <p:cNvSpPr/>
            <p:nvPr/>
          </p:nvSpPr>
          <p:spPr>
            <a:xfrm>
              <a:off x="733278" y="1712704"/>
              <a:ext cx="363734" cy="54451"/>
            </a:xfrm>
            <a:custGeom>
              <a:rect b="b" l="l" r="r" t="t"/>
              <a:pathLst>
                <a:path extrusionOk="0" h="34032" w="227334">
                  <a:moveTo>
                    <a:pt x="17886" y="1"/>
                  </a:moveTo>
                  <a:cubicBezTo>
                    <a:pt x="9074" y="1"/>
                    <a:pt x="1144" y="7169"/>
                    <a:pt x="596" y="15956"/>
                  </a:cubicBezTo>
                  <a:cubicBezTo>
                    <a:pt x="1" y="25839"/>
                    <a:pt x="7836" y="34031"/>
                    <a:pt x="17576" y="34031"/>
                  </a:cubicBezTo>
                  <a:lnTo>
                    <a:pt x="209449" y="34031"/>
                  </a:lnTo>
                  <a:cubicBezTo>
                    <a:pt x="218261" y="34031"/>
                    <a:pt x="226215" y="26863"/>
                    <a:pt x="226739" y="18076"/>
                  </a:cubicBezTo>
                  <a:cubicBezTo>
                    <a:pt x="227334" y="8193"/>
                    <a:pt x="219523" y="1"/>
                    <a:pt x="20978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1" name="Google Shape;1201;p4"/>
            <p:cNvSpPr/>
            <p:nvPr/>
          </p:nvSpPr>
          <p:spPr>
            <a:xfrm>
              <a:off x="783118" y="1541049"/>
              <a:ext cx="264133" cy="226106"/>
            </a:xfrm>
            <a:custGeom>
              <a:rect b="b" l="l" r="r" t="t"/>
              <a:pathLst>
                <a:path extrusionOk="0" h="141316" w="165083">
                  <a:moveTo>
                    <a:pt x="82541" y="1"/>
                  </a:moveTo>
                  <a:cubicBezTo>
                    <a:pt x="50868" y="1"/>
                    <a:pt x="23624" y="22386"/>
                    <a:pt x="17433" y="53440"/>
                  </a:cubicBezTo>
                  <a:lnTo>
                    <a:pt x="0" y="141315"/>
                  </a:lnTo>
                  <a:lnTo>
                    <a:pt x="165082" y="141315"/>
                  </a:lnTo>
                  <a:lnTo>
                    <a:pt x="147650" y="53440"/>
                  </a:lnTo>
                  <a:cubicBezTo>
                    <a:pt x="141482" y="22386"/>
                    <a:pt x="114215" y="1"/>
                    <a:pt x="825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2" name="Google Shape;1202;p4"/>
            <p:cNvSpPr/>
            <p:nvPr/>
          </p:nvSpPr>
          <p:spPr>
            <a:xfrm>
              <a:off x="796987" y="1520398"/>
              <a:ext cx="68474" cy="68130"/>
            </a:xfrm>
            <a:custGeom>
              <a:rect b="b" l="l" r="r" t="t"/>
              <a:pathLst>
                <a:path extrusionOk="0" h="42581" w="42796">
                  <a:moveTo>
                    <a:pt x="21386" y="0"/>
                  </a:moveTo>
                  <a:cubicBezTo>
                    <a:pt x="9574" y="0"/>
                    <a:pt x="1" y="9574"/>
                    <a:pt x="1" y="21386"/>
                  </a:cubicBezTo>
                  <a:cubicBezTo>
                    <a:pt x="1" y="32197"/>
                    <a:pt x="8002" y="41128"/>
                    <a:pt x="18409" y="42581"/>
                  </a:cubicBezTo>
                  <a:lnTo>
                    <a:pt x="42795" y="20409"/>
                  </a:lnTo>
                  <a:cubicBezTo>
                    <a:pt x="42295" y="9050"/>
                    <a:pt x="32912" y="0"/>
                    <a:pt x="2138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3" name="Google Shape;1203;p4"/>
            <p:cNvSpPr/>
            <p:nvPr/>
          </p:nvSpPr>
          <p:spPr>
            <a:xfrm>
              <a:off x="964908" y="1520398"/>
              <a:ext cx="68472" cy="68130"/>
            </a:xfrm>
            <a:custGeom>
              <a:rect b="b" l="l" r="r" t="t"/>
              <a:pathLst>
                <a:path extrusionOk="0" h="42581" w="42795">
                  <a:moveTo>
                    <a:pt x="21409" y="0"/>
                  </a:moveTo>
                  <a:cubicBezTo>
                    <a:pt x="9883" y="0"/>
                    <a:pt x="500" y="9050"/>
                    <a:pt x="0" y="20409"/>
                  </a:cubicBezTo>
                  <a:lnTo>
                    <a:pt x="24386" y="42581"/>
                  </a:lnTo>
                  <a:cubicBezTo>
                    <a:pt x="34793" y="41128"/>
                    <a:pt x="42795" y="32197"/>
                    <a:pt x="42795" y="21386"/>
                  </a:cubicBezTo>
                  <a:cubicBezTo>
                    <a:pt x="42795" y="9574"/>
                    <a:pt x="33221" y="0"/>
                    <a:pt x="2140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4" name="Google Shape;1204;p4"/>
            <p:cNvSpPr/>
            <p:nvPr/>
          </p:nvSpPr>
          <p:spPr>
            <a:xfrm>
              <a:off x="893427" y="1652348"/>
              <a:ext cx="43552" cy="30675"/>
            </a:xfrm>
            <a:custGeom>
              <a:rect b="b" l="l" r="r" t="t"/>
              <a:pathLst>
                <a:path extrusionOk="0" h="19172" w="27220">
                  <a:moveTo>
                    <a:pt x="9169" y="1"/>
                  </a:moveTo>
                  <a:cubicBezTo>
                    <a:pt x="3168" y="1"/>
                    <a:pt x="0" y="7002"/>
                    <a:pt x="3858" y="11527"/>
                  </a:cubicBezTo>
                  <a:lnTo>
                    <a:pt x="8335" y="16742"/>
                  </a:lnTo>
                  <a:cubicBezTo>
                    <a:pt x="9717" y="18361"/>
                    <a:pt x="11663" y="19171"/>
                    <a:pt x="13610" y="19171"/>
                  </a:cubicBezTo>
                  <a:cubicBezTo>
                    <a:pt x="15557" y="19171"/>
                    <a:pt x="17504" y="18361"/>
                    <a:pt x="18885" y="16742"/>
                  </a:cubicBezTo>
                  <a:lnTo>
                    <a:pt x="23362" y="11527"/>
                  </a:lnTo>
                  <a:cubicBezTo>
                    <a:pt x="27220" y="7050"/>
                    <a:pt x="24005" y="48"/>
                    <a:pt x="1809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5" name="Google Shape;1205;p4"/>
            <p:cNvSpPr/>
            <p:nvPr/>
          </p:nvSpPr>
          <p:spPr>
            <a:xfrm>
              <a:off x="886110" y="1701692"/>
              <a:ext cx="29456" cy="29475"/>
            </a:xfrm>
            <a:custGeom>
              <a:rect b="b" l="l" r="r" t="t"/>
              <a:pathLst>
                <a:path extrusionOk="0" h="18422" w="18410">
                  <a:moveTo>
                    <a:pt x="1" y="0"/>
                  </a:moveTo>
                  <a:lnTo>
                    <a:pt x="1" y="9002"/>
                  </a:lnTo>
                  <a:cubicBezTo>
                    <a:pt x="1" y="13789"/>
                    <a:pt x="3573" y="17932"/>
                    <a:pt x="8384" y="18385"/>
                  </a:cubicBezTo>
                  <a:cubicBezTo>
                    <a:pt x="8661" y="18409"/>
                    <a:pt x="8935" y="18421"/>
                    <a:pt x="9207" y="18421"/>
                  </a:cubicBezTo>
                  <a:cubicBezTo>
                    <a:pt x="14270" y="18421"/>
                    <a:pt x="18409" y="14301"/>
                    <a:pt x="18409" y="9216"/>
                  </a:cubicBezTo>
                  <a:lnTo>
                    <a:pt x="184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6" name="Google Shape;1206;p4"/>
            <p:cNvSpPr/>
            <p:nvPr/>
          </p:nvSpPr>
          <p:spPr>
            <a:xfrm>
              <a:off x="915564" y="1701692"/>
              <a:ext cx="29418" cy="29475"/>
            </a:xfrm>
            <a:custGeom>
              <a:rect b="b" l="l" r="r" t="t"/>
              <a:pathLst>
                <a:path extrusionOk="0" h="18422" w="18386">
                  <a:moveTo>
                    <a:pt x="0" y="0"/>
                  </a:moveTo>
                  <a:lnTo>
                    <a:pt x="0" y="9002"/>
                  </a:lnTo>
                  <a:cubicBezTo>
                    <a:pt x="0" y="13789"/>
                    <a:pt x="3573" y="17932"/>
                    <a:pt x="8359" y="18385"/>
                  </a:cubicBezTo>
                  <a:cubicBezTo>
                    <a:pt x="8638" y="18409"/>
                    <a:pt x="8913" y="18421"/>
                    <a:pt x="9187" y="18421"/>
                  </a:cubicBezTo>
                  <a:cubicBezTo>
                    <a:pt x="14267" y="18421"/>
                    <a:pt x="18385" y="14301"/>
                    <a:pt x="18385" y="9216"/>
                  </a:cubicBezTo>
                  <a:lnTo>
                    <a:pt x="183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7" name="Google Shape;1207;p4"/>
            <p:cNvSpPr/>
            <p:nvPr/>
          </p:nvSpPr>
          <p:spPr>
            <a:xfrm>
              <a:off x="936673" y="1598508"/>
              <a:ext cx="30560" cy="30562"/>
            </a:xfrm>
            <a:custGeom>
              <a:rect b="b" l="l" r="r" t="t"/>
              <a:pathLst>
                <a:path extrusionOk="0" h="19101" w="19100">
                  <a:moveTo>
                    <a:pt x="9550" y="1"/>
                  </a:moveTo>
                  <a:cubicBezTo>
                    <a:pt x="4264" y="1"/>
                    <a:pt x="1" y="4264"/>
                    <a:pt x="1" y="9550"/>
                  </a:cubicBezTo>
                  <a:cubicBezTo>
                    <a:pt x="1" y="14837"/>
                    <a:pt x="4264" y="19100"/>
                    <a:pt x="9550" y="19100"/>
                  </a:cubicBezTo>
                  <a:cubicBezTo>
                    <a:pt x="14837" y="19100"/>
                    <a:pt x="19100" y="14837"/>
                    <a:pt x="19100" y="9550"/>
                  </a:cubicBezTo>
                  <a:cubicBezTo>
                    <a:pt x="19100" y="4264"/>
                    <a:pt x="14837" y="1"/>
                    <a:pt x="955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8" name="Google Shape;1208;p4"/>
            <p:cNvSpPr/>
            <p:nvPr/>
          </p:nvSpPr>
          <p:spPr>
            <a:xfrm>
              <a:off x="865497" y="1598508"/>
              <a:ext cx="30598" cy="30562"/>
            </a:xfrm>
            <a:custGeom>
              <a:rect b="b" l="l" r="r" t="t"/>
              <a:pathLst>
                <a:path extrusionOk="0" h="19101" w="19124">
                  <a:moveTo>
                    <a:pt x="9574" y="1"/>
                  </a:moveTo>
                  <a:cubicBezTo>
                    <a:pt x="4287" y="1"/>
                    <a:pt x="0" y="4264"/>
                    <a:pt x="0" y="9550"/>
                  </a:cubicBezTo>
                  <a:cubicBezTo>
                    <a:pt x="0" y="14837"/>
                    <a:pt x="4287" y="19100"/>
                    <a:pt x="9574" y="19100"/>
                  </a:cubicBezTo>
                  <a:cubicBezTo>
                    <a:pt x="14837" y="19100"/>
                    <a:pt x="19123" y="14837"/>
                    <a:pt x="19123" y="9550"/>
                  </a:cubicBezTo>
                  <a:cubicBezTo>
                    <a:pt x="19123" y="4264"/>
                    <a:pt x="14837" y="1"/>
                    <a:pt x="957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9" name="Google Shape;1209;p4"/>
            <p:cNvSpPr/>
            <p:nvPr/>
          </p:nvSpPr>
          <p:spPr>
            <a:xfrm>
              <a:off x="724248" y="1397820"/>
              <a:ext cx="382405" cy="90992"/>
            </a:xfrm>
            <a:custGeom>
              <a:rect b="b" l="l" r="r" t="t"/>
              <a:pathLst>
                <a:path extrusionOk="0" h="56870" w="239003">
                  <a:moveTo>
                    <a:pt x="56346" y="9217"/>
                  </a:moveTo>
                  <a:lnTo>
                    <a:pt x="36794" y="43081"/>
                  </a:lnTo>
                  <a:lnTo>
                    <a:pt x="17219" y="9217"/>
                  </a:lnTo>
                  <a:close/>
                  <a:moveTo>
                    <a:pt x="111381" y="9217"/>
                  </a:moveTo>
                  <a:lnTo>
                    <a:pt x="91830" y="43081"/>
                  </a:lnTo>
                  <a:lnTo>
                    <a:pt x="72278" y="9217"/>
                  </a:lnTo>
                  <a:close/>
                  <a:moveTo>
                    <a:pt x="166417" y="9217"/>
                  </a:moveTo>
                  <a:lnTo>
                    <a:pt x="146865" y="43081"/>
                  </a:lnTo>
                  <a:lnTo>
                    <a:pt x="127313" y="9217"/>
                  </a:lnTo>
                  <a:close/>
                  <a:moveTo>
                    <a:pt x="221428" y="9217"/>
                  </a:moveTo>
                  <a:lnTo>
                    <a:pt x="201876" y="43081"/>
                  </a:lnTo>
                  <a:lnTo>
                    <a:pt x="182325" y="9217"/>
                  </a:lnTo>
                  <a:close/>
                  <a:moveTo>
                    <a:pt x="6407" y="1"/>
                  </a:moveTo>
                  <a:cubicBezTo>
                    <a:pt x="2668" y="1"/>
                    <a:pt x="1" y="4406"/>
                    <a:pt x="3311" y="8312"/>
                  </a:cubicBezTo>
                  <a:cubicBezTo>
                    <a:pt x="3621" y="8907"/>
                    <a:pt x="4335" y="9217"/>
                    <a:pt x="5121" y="9217"/>
                  </a:cubicBezTo>
                  <a:lnTo>
                    <a:pt x="6621" y="9217"/>
                  </a:lnTo>
                  <a:lnTo>
                    <a:pt x="32817" y="54583"/>
                  </a:lnTo>
                  <a:cubicBezTo>
                    <a:pt x="33651" y="56012"/>
                    <a:pt x="35175" y="56869"/>
                    <a:pt x="36818" y="56869"/>
                  </a:cubicBezTo>
                  <a:cubicBezTo>
                    <a:pt x="38461" y="56869"/>
                    <a:pt x="39962" y="56012"/>
                    <a:pt x="40795" y="54583"/>
                  </a:cubicBezTo>
                  <a:lnTo>
                    <a:pt x="64348" y="13789"/>
                  </a:lnTo>
                  <a:lnTo>
                    <a:pt x="87900" y="54583"/>
                  </a:lnTo>
                  <a:cubicBezTo>
                    <a:pt x="88734" y="56012"/>
                    <a:pt x="90258" y="56869"/>
                    <a:pt x="91877" y="56869"/>
                  </a:cubicBezTo>
                  <a:cubicBezTo>
                    <a:pt x="93520" y="56869"/>
                    <a:pt x="95045" y="56012"/>
                    <a:pt x="95878" y="54583"/>
                  </a:cubicBezTo>
                  <a:lnTo>
                    <a:pt x="119431" y="13789"/>
                  </a:lnTo>
                  <a:lnTo>
                    <a:pt x="142959" y="54583"/>
                  </a:lnTo>
                  <a:cubicBezTo>
                    <a:pt x="143793" y="56012"/>
                    <a:pt x="145317" y="56869"/>
                    <a:pt x="146960" y="56869"/>
                  </a:cubicBezTo>
                  <a:cubicBezTo>
                    <a:pt x="148603" y="56869"/>
                    <a:pt x="150104" y="56012"/>
                    <a:pt x="150937" y="54583"/>
                  </a:cubicBezTo>
                  <a:lnTo>
                    <a:pt x="174490" y="13789"/>
                  </a:lnTo>
                  <a:lnTo>
                    <a:pt x="198042" y="54583"/>
                  </a:lnTo>
                  <a:cubicBezTo>
                    <a:pt x="198876" y="56012"/>
                    <a:pt x="200400" y="56869"/>
                    <a:pt x="202019" y="56869"/>
                  </a:cubicBezTo>
                  <a:cubicBezTo>
                    <a:pt x="203662" y="56869"/>
                    <a:pt x="205187" y="56012"/>
                    <a:pt x="206020" y="54583"/>
                  </a:cubicBezTo>
                  <a:lnTo>
                    <a:pt x="232216" y="9217"/>
                  </a:lnTo>
                  <a:lnTo>
                    <a:pt x="233740" y="9217"/>
                  </a:lnTo>
                  <a:cubicBezTo>
                    <a:pt x="234478" y="9217"/>
                    <a:pt x="235217" y="8883"/>
                    <a:pt x="235693" y="8312"/>
                  </a:cubicBezTo>
                  <a:cubicBezTo>
                    <a:pt x="239003" y="4454"/>
                    <a:pt x="236312" y="1"/>
                    <a:pt x="23259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0" name="Google Shape;1210;p4"/>
            <p:cNvSpPr/>
            <p:nvPr/>
          </p:nvSpPr>
          <p:spPr>
            <a:xfrm>
              <a:off x="929281" y="1591116"/>
              <a:ext cx="45344" cy="45346"/>
            </a:xfrm>
            <a:custGeom>
              <a:rect b="b" l="l" r="r" t="t"/>
              <a:pathLst>
                <a:path extrusionOk="0" h="28341" w="28340">
                  <a:moveTo>
                    <a:pt x="14170" y="9193"/>
                  </a:moveTo>
                  <a:cubicBezTo>
                    <a:pt x="16909" y="9193"/>
                    <a:pt x="19148" y="11432"/>
                    <a:pt x="19148" y="14170"/>
                  </a:cubicBezTo>
                  <a:cubicBezTo>
                    <a:pt x="19148" y="16909"/>
                    <a:pt x="16909" y="19148"/>
                    <a:pt x="14170" y="19148"/>
                  </a:cubicBezTo>
                  <a:cubicBezTo>
                    <a:pt x="11432" y="19148"/>
                    <a:pt x="9193" y="16909"/>
                    <a:pt x="9193" y="14170"/>
                  </a:cubicBezTo>
                  <a:cubicBezTo>
                    <a:pt x="9193" y="11432"/>
                    <a:pt x="11432" y="9193"/>
                    <a:pt x="14170" y="9193"/>
                  </a:cubicBezTo>
                  <a:close/>
                  <a:moveTo>
                    <a:pt x="14170" y="1"/>
                  </a:moveTo>
                  <a:cubicBezTo>
                    <a:pt x="6359" y="1"/>
                    <a:pt x="1" y="6336"/>
                    <a:pt x="1" y="14170"/>
                  </a:cubicBezTo>
                  <a:cubicBezTo>
                    <a:pt x="1" y="22005"/>
                    <a:pt x="6335" y="28340"/>
                    <a:pt x="14170" y="28340"/>
                  </a:cubicBezTo>
                  <a:cubicBezTo>
                    <a:pt x="21958" y="28340"/>
                    <a:pt x="28340" y="22005"/>
                    <a:pt x="28340" y="14170"/>
                  </a:cubicBezTo>
                  <a:cubicBezTo>
                    <a:pt x="28340" y="6336"/>
                    <a:pt x="22005" y="1"/>
                    <a:pt x="141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1" name="Google Shape;1211;p4"/>
            <p:cNvSpPr/>
            <p:nvPr/>
          </p:nvSpPr>
          <p:spPr>
            <a:xfrm>
              <a:off x="858105" y="1591116"/>
              <a:ext cx="45344" cy="45346"/>
            </a:xfrm>
            <a:custGeom>
              <a:rect b="b" l="l" r="r" t="t"/>
              <a:pathLst>
                <a:path extrusionOk="0" h="28341" w="28340">
                  <a:moveTo>
                    <a:pt x="14170" y="9193"/>
                  </a:moveTo>
                  <a:cubicBezTo>
                    <a:pt x="16909" y="9193"/>
                    <a:pt x="19147" y="11432"/>
                    <a:pt x="19147" y="14170"/>
                  </a:cubicBezTo>
                  <a:cubicBezTo>
                    <a:pt x="19147" y="16909"/>
                    <a:pt x="16909" y="19148"/>
                    <a:pt x="14170" y="19148"/>
                  </a:cubicBezTo>
                  <a:cubicBezTo>
                    <a:pt x="11431" y="19148"/>
                    <a:pt x="9216" y="16909"/>
                    <a:pt x="9216" y="14170"/>
                  </a:cubicBezTo>
                  <a:cubicBezTo>
                    <a:pt x="9216" y="11432"/>
                    <a:pt x="11431" y="9193"/>
                    <a:pt x="14170" y="9193"/>
                  </a:cubicBezTo>
                  <a:close/>
                  <a:moveTo>
                    <a:pt x="14170" y="1"/>
                  </a:moveTo>
                  <a:cubicBezTo>
                    <a:pt x="6359" y="1"/>
                    <a:pt x="0" y="6336"/>
                    <a:pt x="0" y="14170"/>
                  </a:cubicBezTo>
                  <a:cubicBezTo>
                    <a:pt x="0" y="22005"/>
                    <a:pt x="6359" y="28340"/>
                    <a:pt x="14170" y="28340"/>
                  </a:cubicBezTo>
                  <a:cubicBezTo>
                    <a:pt x="22005" y="28340"/>
                    <a:pt x="28339" y="21958"/>
                    <a:pt x="28339" y="14170"/>
                  </a:cubicBezTo>
                  <a:cubicBezTo>
                    <a:pt x="28339" y="6359"/>
                    <a:pt x="22005" y="1"/>
                    <a:pt x="141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2" name="Google Shape;1212;p4"/>
            <p:cNvSpPr/>
            <p:nvPr/>
          </p:nvSpPr>
          <p:spPr>
            <a:xfrm>
              <a:off x="719828" y="1513387"/>
              <a:ext cx="390787" cy="261198"/>
            </a:xfrm>
            <a:custGeom>
              <a:rect b="b" l="l" r="r" t="t"/>
              <a:pathLst>
                <a:path extrusionOk="0" h="163249" w="244242">
                  <a:moveTo>
                    <a:pt x="69634" y="8931"/>
                  </a:moveTo>
                  <a:cubicBezTo>
                    <a:pt x="77731" y="8931"/>
                    <a:pt x="84494" y="14623"/>
                    <a:pt x="86114" y="22267"/>
                  </a:cubicBezTo>
                  <a:cubicBezTo>
                    <a:pt x="82946" y="24148"/>
                    <a:pt x="79922" y="26244"/>
                    <a:pt x="77088" y="28578"/>
                  </a:cubicBezTo>
                  <a:cubicBezTo>
                    <a:pt x="72349" y="32436"/>
                    <a:pt x="68181" y="36913"/>
                    <a:pt x="64633" y="41795"/>
                  </a:cubicBezTo>
                  <a:cubicBezTo>
                    <a:pt x="57774" y="39652"/>
                    <a:pt x="52821" y="33150"/>
                    <a:pt x="52821" y="25744"/>
                  </a:cubicBezTo>
                  <a:cubicBezTo>
                    <a:pt x="52821" y="16480"/>
                    <a:pt x="60346" y="8931"/>
                    <a:pt x="69634" y="8931"/>
                  </a:cubicBezTo>
                  <a:close/>
                  <a:moveTo>
                    <a:pt x="174584" y="8955"/>
                  </a:moveTo>
                  <a:cubicBezTo>
                    <a:pt x="183824" y="8955"/>
                    <a:pt x="191397" y="16480"/>
                    <a:pt x="191397" y="25768"/>
                  </a:cubicBezTo>
                  <a:cubicBezTo>
                    <a:pt x="191397" y="33198"/>
                    <a:pt x="186492" y="39675"/>
                    <a:pt x="179586" y="41819"/>
                  </a:cubicBezTo>
                  <a:cubicBezTo>
                    <a:pt x="176013" y="36913"/>
                    <a:pt x="171846" y="32436"/>
                    <a:pt x="167131" y="28578"/>
                  </a:cubicBezTo>
                  <a:cubicBezTo>
                    <a:pt x="164273" y="26220"/>
                    <a:pt x="161272" y="24148"/>
                    <a:pt x="158105" y="22291"/>
                  </a:cubicBezTo>
                  <a:cubicBezTo>
                    <a:pt x="159724" y="14646"/>
                    <a:pt x="166488" y="8955"/>
                    <a:pt x="174584" y="8955"/>
                  </a:cubicBezTo>
                  <a:close/>
                  <a:moveTo>
                    <a:pt x="40676" y="129194"/>
                  </a:moveTo>
                  <a:lnTo>
                    <a:pt x="35746" y="154032"/>
                  </a:lnTo>
                  <a:lnTo>
                    <a:pt x="26006" y="154032"/>
                  </a:lnTo>
                  <a:cubicBezTo>
                    <a:pt x="18838" y="154032"/>
                    <a:pt x="13098" y="147912"/>
                    <a:pt x="13622" y="140648"/>
                  </a:cubicBezTo>
                  <a:cubicBezTo>
                    <a:pt x="14099" y="134123"/>
                    <a:pt x="19719" y="129194"/>
                    <a:pt x="26244" y="129194"/>
                  </a:cubicBezTo>
                  <a:close/>
                  <a:moveTo>
                    <a:pt x="218189" y="129194"/>
                  </a:moveTo>
                  <a:cubicBezTo>
                    <a:pt x="225357" y="129194"/>
                    <a:pt x="231096" y="135290"/>
                    <a:pt x="230572" y="142553"/>
                  </a:cubicBezTo>
                  <a:cubicBezTo>
                    <a:pt x="230096" y="149079"/>
                    <a:pt x="224476" y="154032"/>
                    <a:pt x="217951" y="154032"/>
                  </a:cubicBezTo>
                  <a:lnTo>
                    <a:pt x="208425" y="154032"/>
                  </a:lnTo>
                  <a:lnTo>
                    <a:pt x="203471" y="129194"/>
                  </a:lnTo>
                  <a:close/>
                  <a:moveTo>
                    <a:pt x="69658" y="1"/>
                  </a:moveTo>
                  <a:cubicBezTo>
                    <a:pt x="55298" y="1"/>
                    <a:pt x="43629" y="11670"/>
                    <a:pt x="43629" y="26006"/>
                  </a:cubicBezTo>
                  <a:cubicBezTo>
                    <a:pt x="43629" y="36675"/>
                    <a:pt x="50178" y="46058"/>
                    <a:pt x="59656" y="50011"/>
                  </a:cubicBezTo>
                  <a:cubicBezTo>
                    <a:pt x="56322" y="56203"/>
                    <a:pt x="53869" y="62871"/>
                    <a:pt x="52511" y="69872"/>
                  </a:cubicBezTo>
                  <a:lnTo>
                    <a:pt x="42533" y="120025"/>
                  </a:lnTo>
                  <a:lnTo>
                    <a:pt x="25411" y="120025"/>
                  </a:lnTo>
                  <a:cubicBezTo>
                    <a:pt x="16933" y="120025"/>
                    <a:pt x="9193" y="125121"/>
                    <a:pt x="6097" y="133004"/>
                  </a:cubicBezTo>
                  <a:cubicBezTo>
                    <a:pt x="0" y="148483"/>
                    <a:pt x="11312" y="163248"/>
                    <a:pt x="26006" y="163248"/>
                  </a:cubicBezTo>
                  <a:lnTo>
                    <a:pt x="101260" y="163248"/>
                  </a:lnTo>
                  <a:cubicBezTo>
                    <a:pt x="103546" y="163248"/>
                    <a:pt x="105642" y="161605"/>
                    <a:pt x="105975" y="159319"/>
                  </a:cubicBezTo>
                  <a:cubicBezTo>
                    <a:pt x="106380" y="156485"/>
                    <a:pt x="104189" y="154056"/>
                    <a:pt x="101403" y="154056"/>
                  </a:cubicBezTo>
                  <a:lnTo>
                    <a:pt x="45153" y="154056"/>
                  </a:lnTo>
                  <a:lnTo>
                    <a:pt x="61513" y="71658"/>
                  </a:lnTo>
                  <a:cubicBezTo>
                    <a:pt x="67229" y="42843"/>
                    <a:pt x="92710" y="21910"/>
                    <a:pt x="122097" y="21910"/>
                  </a:cubicBezTo>
                  <a:cubicBezTo>
                    <a:pt x="151484" y="21910"/>
                    <a:pt x="176966" y="42843"/>
                    <a:pt x="182681" y="71658"/>
                  </a:cubicBezTo>
                  <a:lnTo>
                    <a:pt x="199042" y="154056"/>
                  </a:lnTo>
                  <a:lnTo>
                    <a:pt x="142935" y="154056"/>
                  </a:lnTo>
                  <a:cubicBezTo>
                    <a:pt x="140649" y="154056"/>
                    <a:pt x="138553" y="155675"/>
                    <a:pt x="138244" y="157985"/>
                  </a:cubicBezTo>
                  <a:cubicBezTo>
                    <a:pt x="137815" y="160795"/>
                    <a:pt x="140030" y="163248"/>
                    <a:pt x="142792" y="163248"/>
                  </a:cubicBezTo>
                  <a:lnTo>
                    <a:pt x="218784" y="163248"/>
                  </a:lnTo>
                  <a:cubicBezTo>
                    <a:pt x="227262" y="163248"/>
                    <a:pt x="235002" y="158152"/>
                    <a:pt x="238098" y="150269"/>
                  </a:cubicBezTo>
                  <a:cubicBezTo>
                    <a:pt x="244242" y="134766"/>
                    <a:pt x="232882" y="120001"/>
                    <a:pt x="218189" y="120001"/>
                  </a:cubicBezTo>
                  <a:lnTo>
                    <a:pt x="201662" y="120001"/>
                  </a:lnTo>
                  <a:lnTo>
                    <a:pt x="191683" y="69824"/>
                  </a:lnTo>
                  <a:cubicBezTo>
                    <a:pt x="190302" y="62871"/>
                    <a:pt x="187873" y="56179"/>
                    <a:pt x="184539" y="50011"/>
                  </a:cubicBezTo>
                  <a:cubicBezTo>
                    <a:pt x="194017" y="46058"/>
                    <a:pt x="200566" y="36651"/>
                    <a:pt x="200566" y="26006"/>
                  </a:cubicBezTo>
                  <a:cubicBezTo>
                    <a:pt x="200566" y="11670"/>
                    <a:pt x="188897" y="1"/>
                    <a:pt x="174537" y="1"/>
                  </a:cubicBezTo>
                  <a:cubicBezTo>
                    <a:pt x="162868" y="1"/>
                    <a:pt x="152961" y="7645"/>
                    <a:pt x="149698" y="18314"/>
                  </a:cubicBezTo>
                  <a:cubicBezTo>
                    <a:pt x="141006" y="14646"/>
                    <a:pt x="131623" y="12718"/>
                    <a:pt x="122097" y="12718"/>
                  </a:cubicBezTo>
                  <a:cubicBezTo>
                    <a:pt x="112572" y="12718"/>
                    <a:pt x="103165" y="14646"/>
                    <a:pt x="94496" y="18314"/>
                  </a:cubicBezTo>
                  <a:cubicBezTo>
                    <a:pt x="91234" y="7645"/>
                    <a:pt x="81303" y="1"/>
                    <a:pt x="6965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3" name="Google Shape;1213;p4"/>
            <p:cNvSpPr/>
            <p:nvPr/>
          </p:nvSpPr>
          <p:spPr>
            <a:xfrm>
              <a:off x="907830" y="1759456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96" y="1"/>
                  </a:moveTo>
                  <a:cubicBezTo>
                    <a:pt x="3382" y="1"/>
                    <a:pt x="2215" y="501"/>
                    <a:pt x="1358" y="1334"/>
                  </a:cubicBezTo>
                  <a:cubicBezTo>
                    <a:pt x="476" y="2192"/>
                    <a:pt x="0" y="3382"/>
                    <a:pt x="0" y="4573"/>
                  </a:cubicBezTo>
                  <a:cubicBezTo>
                    <a:pt x="0" y="5764"/>
                    <a:pt x="524" y="6955"/>
                    <a:pt x="1358" y="7812"/>
                  </a:cubicBezTo>
                  <a:cubicBezTo>
                    <a:pt x="2191" y="8669"/>
                    <a:pt x="3406" y="9169"/>
                    <a:pt x="4596" y="9169"/>
                  </a:cubicBezTo>
                  <a:cubicBezTo>
                    <a:pt x="5811" y="9169"/>
                    <a:pt x="6978" y="8645"/>
                    <a:pt x="7835" y="7812"/>
                  </a:cubicBezTo>
                  <a:cubicBezTo>
                    <a:pt x="8692" y="6955"/>
                    <a:pt x="9169" y="5764"/>
                    <a:pt x="9169" y="4573"/>
                  </a:cubicBezTo>
                  <a:cubicBezTo>
                    <a:pt x="9169" y="3382"/>
                    <a:pt x="8669" y="2192"/>
                    <a:pt x="7835" y="1334"/>
                  </a:cubicBezTo>
                  <a:cubicBezTo>
                    <a:pt x="7002" y="501"/>
                    <a:pt x="5811" y="1"/>
                    <a:pt x="45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4" name="Google Shape;1214;p4"/>
            <p:cNvSpPr/>
            <p:nvPr/>
          </p:nvSpPr>
          <p:spPr>
            <a:xfrm>
              <a:off x="861915" y="1645147"/>
              <a:ext cx="105624" cy="93304"/>
            </a:xfrm>
            <a:custGeom>
              <a:rect b="b" l="l" r="r" t="t"/>
              <a:pathLst>
                <a:path extrusionOk="0" h="58315" w="66015">
                  <a:moveTo>
                    <a:pt x="37747" y="9145"/>
                  </a:moveTo>
                  <a:cubicBezTo>
                    <a:pt x="39128" y="9145"/>
                    <a:pt x="39723" y="10098"/>
                    <a:pt x="39890" y="10527"/>
                  </a:cubicBezTo>
                  <a:cubicBezTo>
                    <a:pt x="40080" y="10955"/>
                    <a:pt x="40438" y="12003"/>
                    <a:pt x="39533" y="13051"/>
                  </a:cubicBezTo>
                  <a:lnTo>
                    <a:pt x="35079" y="18266"/>
                  </a:lnTo>
                  <a:cubicBezTo>
                    <a:pt x="34460" y="18981"/>
                    <a:pt x="33674" y="19100"/>
                    <a:pt x="33293" y="19100"/>
                  </a:cubicBezTo>
                  <a:cubicBezTo>
                    <a:pt x="32912" y="19100"/>
                    <a:pt x="32103" y="18981"/>
                    <a:pt x="31507" y="18266"/>
                  </a:cubicBezTo>
                  <a:lnTo>
                    <a:pt x="27030" y="13051"/>
                  </a:lnTo>
                  <a:cubicBezTo>
                    <a:pt x="26149" y="12003"/>
                    <a:pt x="26482" y="10955"/>
                    <a:pt x="26673" y="10527"/>
                  </a:cubicBezTo>
                  <a:cubicBezTo>
                    <a:pt x="26863" y="10098"/>
                    <a:pt x="27459" y="9145"/>
                    <a:pt x="28816" y="9145"/>
                  </a:cubicBezTo>
                  <a:close/>
                  <a:moveTo>
                    <a:pt x="28911" y="36246"/>
                  </a:moveTo>
                  <a:lnTo>
                    <a:pt x="28911" y="44438"/>
                  </a:lnTo>
                  <a:cubicBezTo>
                    <a:pt x="28911" y="46978"/>
                    <a:pt x="26858" y="49035"/>
                    <a:pt x="24306" y="49035"/>
                  </a:cubicBezTo>
                  <a:cubicBezTo>
                    <a:pt x="24082" y="49035"/>
                    <a:pt x="23855" y="49019"/>
                    <a:pt x="23625" y="48987"/>
                  </a:cubicBezTo>
                  <a:cubicBezTo>
                    <a:pt x="21362" y="48630"/>
                    <a:pt x="19719" y="46582"/>
                    <a:pt x="19719" y="44272"/>
                  </a:cubicBezTo>
                  <a:lnTo>
                    <a:pt x="19719" y="39675"/>
                  </a:lnTo>
                  <a:cubicBezTo>
                    <a:pt x="23077" y="39271"/>
                    <a:pt x="26197" y="38056"/>
                    <a:pt x="28911" y="36246"/>
                  </a:cubicBezTo>
                  <a:close/>
                  <a:moveTo>
                    <a:pt x="38104" y="36246"/>
                  </a:moveTo>
                  <a:cubicBezTo>
                    <a:pt x="40819" y="38056"/>
                    <a:pt x="43962" y="39247"/>
                    <a:pt x="47320" y="39675"/>
                  </a:cubicBezTo>
                  <a:lnTo>
                    <a:pt x="47320" y="44438"/>
                  </a:lnTo>
                  <a:cubicBezTo>
                    <a:pt x="47320" y="46978"/>
                    <a:pt x="45246" y="49035"/>
                    <a:pt x="42691" y="49035"/>
                  </a:cubicBezTo>
                  <a:cubicBezTo>
                    <a:pt x="42467" y="49035"/>
                    <a:pt x="42240" y="49019"/>
                    <a:pt x="42009" y="48987"/>
                  </a:cubicBezTo>
                  <a:cubicBezTo>
                    <a:pt x="39747" y="48630"/>
                    <a:pt x="38104" y="46582"/>
                    <a:pt x="38104" y="44272"/>
                  </a:cubicBezTo>
                  <a:lnTo>
                    <a:pt x="38104" y="36246"/>
                  </a:lnTo>
                  <a:close/>
                  <a:moveTo>
                    <a:pt x="28816" y="1"/>
                  </a:moveTo>
                  <a:cubicBezTo>
                    <a:pt x="24482" y="1"/>
                    <a:pt x="20362" y="2311"/>
                    <a:pt x="18338" y="6192"/>
                  </a:cubicBezTo>
                  <a:cubicBezTo>
                    <a:pt x="16123" y="10479"/>
                    <a:pt x="16671" y="15480"/>
                    <a:pt x="19814" y="19100"/>
                  </a:cubicBezTo>
                  <a:lnTo>
                    <a:pt x="24268" y="24315"/>
                  </a:lnTo>
                  <a:cubicBezTo>
                    <a:pt x="24839" y="24958"/>
                    <a:pt x="25458" y="25530"/>
                    <a:pt x="26125" y="26030"/>
                  </a:cubicBezTo>
                  <a:cubicBezTo>
                    <a:pt x="23934" y="28959"/>
                    <a:pt x="20529" y="30745"/>
                    <a:pt x="16718" y="30745"/>
                  </a:cubicBezTo>
                  <a:cubicBezTo>
                    <a:pt x="13646" y="30745"/>
                    <a:pt x="10765" y="29578"/>
                    <a:pt x="8550" y="27435"/>
                  </a:cubicBezTo>
                  <a:cubicBezTo>
                    <a:pt x="7598" y="26524"/>
                    <a:pt x="6349" y="26029"/>
                    <a:pt x="5115" y="26029"/>
                  </a:cubicBezTo>
                  <a:cubicBezTo>
                    <a:pt x="4220" y="26029"/>
                    <a:pt x="3333" y="26289"/>
                    <a:pt x="2573" y="26839"/>
                  </a:cubicBezTo>
                  <a:cubicBezTo>
                    <a:pt x="191" y="28578"/>
                    <a:pt x="1" y="31912"/>
                    <a:pt x="2001" y="33865"/>
                  </a:cubicBezTo>
                  <a:cubicBezTo>
                    <a:pt x="4335" y="36151"/>
                    <a:pt x="7074" y="37818"/>
                    <a:pt x="10074" y="38842"/>
                  </a:cubicBezTo>
                  <a:lnTo>
                    <a:pt x="10074" y="44295"/>
                  </a:lnTo>
                  <a:cubicBezTo>
                    <a:pt x="10074" y="51440"/>
                    <a:pt x="15409" y="57560"/>
                    <a:pt x="22482" y="58251"/>
                  </a:cubicBezTo>
                  <a:cubicBezTo>
                    <a:pt x="22934" y="58293"/>
                    <a:pt x="23383" y="58314"/>
                    <a:pt x="23828" y="58314"/>
                  </a:cubicBezTo>
                  <a:cubicBezTo>
                    <a:pt x="27359" y="58314"/>
                    <a:pt x="30602" y="56997"/>
                    <a:pt x="33055" y="54798"/>
                  </a:cubicBezTo>
                  <a:cubicBezTo>
                    <a:pt x="35484" y="56988"/>
                    <a:pt x="38699" y="58298"/>
                    <a:pt x="42248" y="58298"/>
                  </a:cubicBezTo>
                  <a:cubicBezTo>
                    <a:pt x="49868" y="58274"/>
                    <a:pt x="56060" y="52083"/>
                    <a:pt x="56060" y="44486"/>
                  </a:cubicBezTo>
                  <a:lnTo>
                    <a:pt x="56060" y="38818"/>
                  </a:lnTo>
                  <a:cubicBezTo>
                    <a:pt x="59013" y="37818"/>
                    <a:pt x="61680" y="36199"/>
                    <a:pt x="63990" y="33984"/>
                  </a:cubicBezTo>
                  <a:cubicBezTo>
                    <a:pt x="65681" y="32341"/>
                    <a:pt x="66014" y="29626"/>
                    <a:pt x="64538" y="27792"/>
                  </a:cubicBezTo>
                  <a:cubicBezTo>
                    <a:pt x="63615" y="26586"/>
                    <a:pt x="62256" y="25982"/>
                    <a:pt x="60890" y="25982"/>
                  </a:cubicBezTo>
                  <a:cubicBezTo>
                    <a:pt x="59720" y="25982"/>
                    <a:pt x="58544" y="26426"/>
                    <a:pt x="57632" y="27316"/>
                  </a:cubicBezTo>
                  <a:cubicBezTo>
                    <a:pt x="55441" y="29530"/>
                    <a:pt x="52488" y="30721"/>
                    <a:pt x="49392" y="30721"/>
                  </a:cubicBezTo>
                  <a:cubicBezTo>
                    <a:pt x="45582" y="30721"/>
                    <a:pt x="42152" y="28935"/>
                    <a:pt x="39985" y="26006"/>
                  </a:cubicBezTo>
                  <a:cubicBezTo>
                    <a:pt x="40676" y="25506"/>
                    <a:pt x="41271" y="24934"/>
                    <a:pt x="41843" y="24291"/>
                  </a:cubicBezTo>
                  <a:lnTo>
                    <a:pt x="46296" y="19076"/>
                  </a:lnTo>
                  <a:cubicBezTo>
                    <a:pt x="49273" y="15599"/>
                    <a:pt x="49940" y="10860"/>
                    <a:pt x="48035" y="6716"/>
                  </a:cubicBezTo>
                  <a:cubicBezTo>
                    <a:pt x="46129" y="2549"/>
                    <a:pt x="42105" y="1"/>
                    <a:pt x="3750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15" name="Google Shape;1215;p4"/>
          <p:cNvGrpSpPr/>
          <p:nvPr/>
        </p:nvGrpSpPr>
        <p:grpSpPr>
          <a:xfrm flipH="1">
            <a:off x="7682298" y="4097434"/>
            <a:ext cx="494468" cy="528684"/>
            <a:chOff x="1551963" y="1398003"/>
            <a:chExt cx="377986" cy="366294"/>
          </a:xfrm>
        </p:grpSpPr>
        <p:sp>
          <p:nvSpPr>
            <p:cNvPr id="1216" name="Google Shape;1216;p4"/>
            <p:cNvSpPr/>
            <p:nvPr/>
          </p:nvSpPr>
          <p:spPr>
            <a:xfrm>
              <a:off x="1558593" y="1474369"/>
              <a:ext cx="363734" cy="282459"/>
            </a:xfrm>
            <a:custGeom>
              <a:rect b="b" l="l" r="r" t="t"/>
              <a:pathLst>
                <a:path extrusionOk="0" h="176537" w="227334">
                  <a:moveTo>
                    <a:pt x="89376" y="1"/>
                  </a:moveTo>
                  <a:cubicBezTo>
                    <a:pt x="41104" y="1"/>
                    <a:pt x="1215" y="38461"/>
                    <a:pt x="382" y="86709"/>
                  </a:cubicBezTo>
                  <a:cubicBezTo>
                    <a:pt x="1" y="108404"/>
                    <a:pt x="7455" y="128336"/>
                    <a:pt x="20076" y="143887"/>
                  </a:cubicBezTo>
                  <a:cubicBezTo>
                    <a:pt x="15337" y="151103"/>
                    <a:pt x="8502" y="156818"/>
                    <a:pt x="358" y="160105"/>
                  </a:cubicBezTo>
                  <a:cubicBezTo>
                    <a:pt x="6359" y="163343"/>
                    <a:pt x="13218" y="165153"/>
                    <a:pt x="20481" y="165153"/>
                  </a:cubicBezTo>
                  <a:cubicBezTo>
                    <a:pt x="27006" y="165153"/>
                    <a:pt x="33174" y="163677"/>
                    <a:pt x="38675" y="161057"/>
                  </a:cubicBezTo>
                  <a:cubicBezTo>
                    <a:pt x="52869" y="170821"/>
                    <a:pt x="70087" y="176537"/>
                    <a:pt x="88638" y="176537"/>
                  </a:cubicBezTo>
                  <a:lnTo>
                    <a:pt x="137529" y="176537"/>
                  </a:lnTo>
                  <a:cubicBezTo>
                    <a:pt x="185325" y="176537"/>
                    <a:pt x="225810" y="137433"/>
                    <a:pt x="226548" y="89662"/>
                  </a:cubicBezTo>
                  <a:cubicBezTo>
                    <a:pt x="227334" y="40271"/>
                    <a:pt x="187540" y="1"/>
                    <a:pt x="13831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7" name="Google Shape;1217;p4"/>
            <p:cNvSpPr/>
            <p:nvPr/>
          </p:nvSpPr>
          <p:spPr>
            <a:xfrm>
              <a:off x="1646193" y="1592222"/>
              <a:ext cx="188078" cy="164645"/>
            </a:xfrm>
            <a:custGeom>
              <a:rect b="b" l="l" r="r" t="t"/>
              <a:pathLst>
                <a:path extrusionOk="0" h="102903" w="117549">
                  <a:moveTo>
                    <a:pt x="58798" y="1"/>
                  </a:moveTo>
                  <a:cubicBezTo>
                    <a:pt x="35722" y="1"/>
                    <a:pt x="15861" y="16266"/>
                    <a:pt x="11360" y="38889"/>
                  </a:cubicBezTo>
                  <a:lnTo>
                    <a:pt x="0" y="96139"/>
                  </a:lnTo>
                  <a:cubicBezTo>
                    <a:pt x="10455" y="100497"/>
                    <a:pt x="21886" y="102902"/>
                    <a:pt x="33912" y="102902"/>
                  </a:cubicBezTo>
                  <a:lnTo>
                    <a:pt x="83565" y="102902"/>
                  </a:lnTo>
                  <a:cubicBezTo>
                    <a:pt x="95615" y="102902"/>
                    <a:pt x="107094" y="100497"/>
                    <a:pt x="117548" y="96115"/>
                  </a:cubicBezTo>
                  <a:lnTo>
                    <a:pt x="106213" y="38889"/>
                  </a:lnTo>
                  <a:cubicBezTo>
                    <a:pt x="101712" y="16266"/>
                    <a:pt x="81851" y="1"/>
                    <a:pt x="587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8" name="Google Shape;1218;p4"/>
            <p:cNvSpPr/>
            <p:nvPr/>
          </p:nvSpPr>
          <p:spPr>
            <a:xfrm>
              <a:off x="1654195" y="1577019"/>
              <a:ext cx="49878" cy="49688"/>
            </a:xfrm>
            <a:custGeom>
              <a:rect b="b" l="l" r="r" t="t"/>
              <a:pathLst>
                <a:path extrusionOk="0" h="31055" w="31174">
                  <a:moveTo>
                    <a:pt x="15599" y="1"/>
                  </a:moveTo>
                  <a:cubicBezTo>
                    <a:pt x="7002" y="1"/>
                    <a:pt x="0" y="7002"/>
                    <a:pt x="0" y="15599"/>
                  </a:cubicBezTo>
                  <a:cubicBezTo>
                    <a:pt x="0" y="23458"/>
                    <a:pt x="5835" y="29983"/>
                    <a:pt x="13384" y="31055"/>
                  </a:cubicBezTo>
                  <a:lnTo>
                    <a:pt x="31173" y="14885"/>
                  </a:lnTo>
                  <a:cubicBezTo>
                    <a:pt x="30769" y="6597"/>
                    <a:pt x="23958" y="1"/>
                    <a:pt x="155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9" name="Google Shape;1219;p4"/>
            <p:cNvSpPr/>
            <p:nvPr/>
          </p:nvSpPr>
          <p:spPr>
            <a:xfrm>
              <a:off x="1776467" y="1577019"/>
              <a:ext cx="49842" cy="49688"/>
            </a:xfrm>
            <a:custGeom>
              <a:rect b="b" l="l" r="r" t="t"/>
              <a:pathLst>
                <a:path extrusionOk="0" h="31055" w="31151">
                  <a:moveTo>
                    <a:pt x="15552" y="1"/>
                  </a:moveTo>
                  <a:cubicBezTo>
                    <a:pt x="7193" y="1"/>
                    <a:pt x="382" y="6597"/>
                    <a:pt x="1" y="14885"/>
                  </a:cubicBezTo>
                  <a:lnTo>
                    <a:pt x="17766" y="31055"/>
                  </a:lnTo>
                  <a:cubicBezTo>
                    <a:pt x="25316" y="29983"/>
                    <a:pt x="31150" y="23458"/>
                    <a:pt x="31150" y="15599"/>
                  </a:cubicBezTo>
                  <a:cubicBezTo>
                    <a:pt x="31150" y="7002"/>
                    <a:pt x="24173" y="1"/>
                    <a:pt x="155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0" name="Google Shape;1220;p4"/>
            <p:cNvSpPr/>
            <p:nvPr/>
          </p:nvSpPr>
          <p:spPr>
            <a:xfrm>
              <a:off x="1599478" y="1432800"/>
              <a:ext cx="82381" cy="82418"/>
            </a:xfrm>
            <a:custGeom>
              <a:rect b="b" l="l" r="r" t="t"/>
              <a:pathLst>
                <a:path extrusionOk="0" h="51511" w="51488">
                  <a:moveTo>
                    <a:pt x="25744" y="0"/>
                  </a:moveTo>
                  <a:cubicBezTo>
                    <a:pt x="11527" y="0"/>
                    <a:pt x="1" y="11526"/>
                    <a:pt x="1" y="25744"/>
                  </a:cubicBezTo>
                  <a:cubicBezTo>
                    <a:pt x="1" y="39961"/>
                    <a:pt x="11527" y="51511"/>
                    <a:pt x="25744" y="51511"/>
                  </a:cubicBezTo>
                  <a:cubicBezTo>
                    <a:pt x="39961" y="51511"/>
                    <a:pt x="51488" y="39961"/>
                    <a:pt x="51488" y="25744"/>
                  </a:cubicBezTo>
                  <a:cubicBezTo>
                    <a:pt x="51488" y="11526"/>
                    <a:pt x="39961" y="0"/>
                    <a:pt x="2574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1" name="Google Shape;1221;p4"/>
            <p:cNvSpPr/>
            <p:nvPr/>
          </p:nvSpPr>
          <p:spPr>
            <a:xfrm>
              <a:off x="1705481" y="1670790"/>
              <a:ext cx="69387" cy="58518"/>
            </a:xfrm>
            <a:custGeom>
              <a:rect b="b" l="l" r="r" t="t"/>
              <a:pathLst>
                <a:path extrusionOk="0" h="36574" w="43367">
                  <a:moveTo>
                    <a:pt x="17718" y="1"/>
                  </a:moveTo>
                  <a:cubicBezTo>
                    <a:pt x="15932" y="1"/>
                    <a:pt x="14194" y="620"/>
                    <a:pt x="12884" y="1882"/>
                  </a:cubicBezTo>
                  <a:cubicBezTo>
                    <a:pt x="10145" y="4525"/>
                    <a:pt x="9884" y="8526"/>
                    <a:pt x="11979" y="11360"/>
                  </a:cubicBezTo>
                  <a:lnTo>
                    <a:pt x="15956" y="16790"/>
                  </a:lnTo>
                  <a:cubicBezTo>
                    <a:pt x="16171" y="17076"/>
                    <a:pt x="16385" y="17314"/>
                    <a:pt x="16575" y="17552"/>
                  </a:cubicBezTo>
                  <a:cubicBezTo>
                    <a:pt x="15745" y="19302"/>
                    <a:pt x="13958" y="20519"/>
                    <a:pt x="11887" y="20519"/>
                  </a:cubicBezTo>
                  <a:cubicBezTo>
                    <a:pt x="11225" y="20519"/>
                    <a:pt x="10534" y="20395"/>
                    <a:pt x="9836" y="20124"/>
                  </a:cubicBezTo>
                  <a:cubicBezTo>
                    <a:pt x="9193" y="19886"/>
                    <a:pt x="8669" y="19505"/>
                    <a:pt x="8216" y="19028"/>
                  </a:cubicBezTo>
                  <a:cubicBezTo>
                    <a:pt x="7327" y="18130"/>
                    <a:pt x="6156" y="17682"/>
                    <a:pt x="4982" y="17682"/>
                  </a:cubicBezTo>
                  <a:cubicBezTo>
                    <a:pt x="3264" y="17682"/>
                    <a:pt x="1540" y="18642"/>
                    <a:pt x="691" y="20553"/>
                  </a:cubicBezTo>
                  <a:cubicBezTo>
                    <a:pt x="1" y="22053"/>
                    <a:pt x="501" y="24339"/>
                    <a:pt x="1691" y="25482"/>
                  </a:cubicBezTo>
                  <a:cubicBezTo>
                    <a:pt x="4406" y="28197"/>
                    <a:pt x="8050" y="29721"/>
                    <a:pt x="11884" y="29721"/>
                  </a:cubicBezTo>
                  <a:cubicBezTo>
                    <a:pt x="12146" y="29721"/>
                    <a:pt x="12408" y="29721"/>
                    <a:pt x="12694" y="29673"/>
                  </a:cubicBezTo>
                  <a:lnTo>
                    <a:pt x="12694" y="32031"/>
                  </a:lnTo>
                  <a:cubicBezTo>
                    <a:pt x="12694" y="33841"/>
                    <a:pt x="13765" y="35556"/>
                    <a:pt x="15432" y="36199"/>
                  </a:cubicBezTo>
                  <a:cubicBezTo>
                    <a:pt x="16068" y="36449"/>
                    <a:pt x="16697" y="36563"/>
                    <a:pt x="17297" y="36563"/>
                  </a:cubicBezTo>
                  <a:cubicBezTo>
                    <a:pt x="19328" y="36563"/>
                    <a:pt x="21041" y="35250"/>
                    <a:pt x="21648" y="33412"/>
                  </a:cubicBezTo>
                  <a:cubicBezTo>
                    <a:pt x="22235" y="35247"/>
                    <a:pt x="23953" y="36573"/>
                    <a:pt x="25985" y="36573"/>
                  </a:cubicBezTo>
                  <a:cubicBezTo>
                    <a:pt x="26591" y="36573"/>
                    <a:pt x="27224" y="36455"/>
                    <a:pt x="27863" y="36199"/>
                  </a:cubicBezTo>
                  <a:cubicBezTo>
                    <a:pt x="29554" y="35556"/>
                    <a:pt x="30602" y="33841"/>
                    <a:pt x="30602" y="32031"/>
                  </a:cubicBezTo>
                  <a:lnTo>
                    <a:pt x="30602" y="29673"/>
                  </a:lnTo>
                  <a:cubicBezTo>
                    <a:pt x="30912" y="29721"/>
                    <a:pt x="31197" y="29721"/>
                    <a:pt x="31507" y="29721"/>
                  </a:cubicBezTo>
                  <a:cubicBezTo>
                    <a:pt x="35341" y="29721"/>
                    <a:pt x="38961" y="28221"/>
                    <a:pt x="41676" y="25482"/>
                  </a:cubicBezTo>
                  <a:cubicBezTo>
                    <a:pt x="42890" y="24268"/>
                    <a:pt x="43367" y="22005"/>
                    <a:pt x="42652" y="20457"/>
                  </a:cubicBezTo>
                  <a:cubicBezTo>
                    <a:pt x="41809" y="18588"/>
                    <a:pt x="40129" y="17656"/>
                    <a:pt x="38447" y="17656"/>
                  </a:cubicBezTo>
                  <a:cubicBezTo>
                    <a:pt x="37279" y="17656"/>
                    <a:pt x="36111" y="18106"/>
                    <a:pt x="35222" y="19005"/>
                  </a:cubicBezTo>
                  <a:cubicBezTo>
                    <a:pt x="34246" y="19981"/>
                    <a:pt x="32936" y="20505"/>
                    <a:pt x="31555" y="20505"/>
                  </a:cubicBezTo>
                  <a:cubicBezTo>
                    <a:pt x="29483" y="20505"/>
                    <a:pt x="27697" y="19290"/>
                    <a:pt x="26863" y="17528"/>
                  </a:cubicBezTo>
                  <a:cubicBezTo>
                    <a:pt x="27101" y="17290"/>
                    <a:pt x="27292" y="17052"/>
                    <a:pt x="27482" y="16790"/>
                  </a:cubicBezTo>
                  <a:lnTo>
                    <a:pt x="31459" y="11313"/>
                  </a:lnTo>
                  <a:cubicBezTo>
                    <a:pt x="32507" y="9884"/>
                    <a:pt x="33055" y="8098"/>
                    <a:pt x="32817" y="6335"/>
                  </a:cubicBezTo>
                  <a:cubicBezTo>
                    <a:pt x="32293" y="2573"/>
                    <a:pt x="29245" y="1"/>
                    <a:pt x="256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2" name="Google Shape;1222;p4"/>
            <p:cNvSpPr/>
            <p:nvPr/>
          </p:nvSpPr>
          <p:spPr>
            <a:xfrm>
              <a:off x="1706168" y="1641603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73" y="1"/>
                  </a:moveTo>
                  <a:cubicBezTo>
                    <a:pt x="3358" y="1"/>
                    <a:pt x="2191" y="501"/>
                    <a:pt x="1334" y="1335"/>
                  </a:cubicBezTo>
                  <a:cubicBezTo>
                    <a:pt x="476" y="2192"/>
                    <a:pt x="0" y="3383"/>
                    <a:pt x="0" y="4573"/>
                  </a:cubicBezTo>
                  <a:cubicBezTo>
                    <a:pt x="0" y="5764"/>
                    <a:pt x="500" y="6955"/>
                    <a:pt x="1334" y="7836"/>
                  </a:cubicBezTo>
                  <a:cubicBezTo>
                    <a:pt x="2167" y="8669"/>
                    <a:pt x="3358" y="9169"/>
                    <a:pt x="4573" y="9169"/>
                  </a:cubicBezTo>
                  <a:cubicBezTo>
                    <a:pt x="5787" y="9169"/>
                    <a:pt x="6954" y="8669"/>
                    <a:pt x="7811" y="7836"/>
                  </a:cubicBezTo>
                  <a:cubicBezTo>
                    <a:pt x="8692" y="6955"/>
                    <a:pt x="9169" y="5764"/>
                    <a:pt x="9169" y="4573"/>
                  </a:cubicBezTo>
                  <a:cubicBezTo>
                    <a:pt x="9169" y="3383"/>
                    <a:pt x="8692" y="2192"/>
                    <a:pt x="7811" y="1335"/>
                  </a:cubicBezTo>
                  <a:cubicBezTo>
                    <a:pt x="6954" y="477"/>
                    <a:pt x="5763" y="1"/>
                    <a:pt x="457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3" name="Google Shape;1223;p4"/>
            <p:cNvSpPr/>
            <p:nvPr/>
          </p:nvSpPr>
          <p:spPr>
            <a:xfrm>
              <a:off x="1759702" y="1641566"/>
              <a:ext cx="14670" cy="14670"/>
            </a:xfrm>
            <a:custGeom>
              <a:rect b="b" l="l" r="r" t="t"/>
              <a:pathLst>
                <a:path extrusionOk="0" h="9169" w="9169">
                  <a:moveTo>
                    <a:pt x="4573" y="0"/>
                  </a:moveTo>
                  <a:cubicBezTo>
                    <a:pt x="3358" y="0"/>
                    <a:pt x="2191" y="500"/>
                    <a:pt x="1334" y="1334"/>
                  </a:cubicBezTo>
                  <a:cubicBezTo>
                    <a:pt x="477" y="2167"/>
                    <a:pt x="1" y="3382"/>
                    <a:pt x="1" y="4572"/>
                  </a:cubicBezTo>
                  <a:cubicBezTo>
                    <a:pt x="1" y="5763"/>
                    <a:pt x="501" y="6954"/>
                    <a:pt x="1334" y="7811"/>
                  </a:cubicBezTo>
                  <a:cubicBezTo>
                    <a:pt x="2191" y="8692"/>
                    <a:pt x="3382" y="9169"/>
                    <a:pt x="4573" y="9169"/>
                  </a:cubicBezTo>
                  <a:cubicBezTo>
                    <a:pt x="5787" y="9169"/>
                    <a:pt x="6954" y="8669"/>
                    <a:pt x="7812" y="7811"/>
                  </a:cubicBezTo>
                  <a:cubicBezTo>
                    <a:pt x="8693" y="6954"/>
                    <a:pt x="9169" y="5763"/>
                    <a:pt x="9169" y="4572"/>
                  </a:cubicBezTo>
                  <a:cubicBezTo>
                    <a:pt x="9169" y="3382"/>
                    <a:pt x="8645" y="2191"/>
                    <a:pt x="7812" y="1334"/>
                  </a:cubicBezTo>
                  <a:cubicBezTo>
                    <a:pt x="6954" y="476"/>
                    <a:pt x="5787" y="0"/>
                    <a:pt x="45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4" name="Google Shape;1224;p4"/>
            <p:cNvSpPr/>
            <p:nvPr/>
          </p:nvSpPr>
          <p:spPr>
            <a:xfrm>
              <a:off x="1551963" y="1398003"/>
              <a:ext cx="377986" cy="366294"/>
            </a:xfrm>
            <a:custGeom>
              <a:rect b="b" l="l" r="r" t="t"/>
              <a:pathLst>
                <a:path extrusionOk="0" h="228934" w="236241">
                  <a:moveTo>
                    <a:pt x="55441" y="26368"/>
                  </a:moveTo>
                  <a:cubicBezTo>
                    <a:pt x="67110" y="26368"/>
                    <a:pt x="76612" y="35846"/>
                    <a:pt x="76612" y="47539"/>
                  </a:cubicBezTo>
                  <a:cubicBezTo>
                    <a:pt x="76612" y="59208"/>
                    <a:pt x="67110" y="68686"/>
                    <a:pt x="55441" y="68686"/>
                  </a:cubicBezTo>
                  <a:cubicBezTo>
                    <a:pt x="43772" y="68686"/>
                    <a:pt x="34270" y="59208"/>
                    <a:pt x="34270" y="47539"/>
                  </a:cubicBezTo>
                  <a:cubicBezTo>
                    <a:pt x="34270" y="35846"/>
                    <a:pt x="43796" y="26368"/>
                    <a:pt x="55441" y="26368"/>
                  </a:cubicBezTo>
                  <a:close/>
                  <a:moveTo>
                    <a:pt x="155867" y="116458"/>
                  </a:moveTo>
                  <a:cubicBezTo>
                    <a:pt x="161939" y="116458"/>
                    <a:pt x="166869" y="121411"/>
                    <a:pt x="166869" y="127460"/>
                  </a:cubicBezTo>
                  <a:cubicBezTo>
                    <a:pt x="166869" y="132009"/>
                    <a:pt x="164035" y="136033"/>
                    <a:pt x="159963" y="137653"/>
                  </a:cubicBezTo>
                  <a:cubicBezTo>
                    <a:pt x="155938" y="132366"/>
                    <a:pt x="150961" y="127841"/>
                    <a:pt x="145317" y="124364"/>
                  </a:cubicBezTo>
                  <a:cubicBezTo>
                    <a:pt x="146651" y="119768"/>
                    <a:pt x="150866" y="116458"/>
                    <a:pt x="155867" y="116458"/>
                  </a:cubicBezTo>
                  <a:close/>
                  <a:moveTo>
                    <a:pt x="79470" y="116482"/>
                  </a:moveTo>
                  <a:cubicBezTo>
                    <a:pt x="84471" y="116482"/>
                    <a:pt x="88686" y="119768"/>
                    <a:pt x="90020" y="124364"/>
                  </a:cubicBezTo>
                  <a:cubicBezTo>
                    <a:pt x="84376" y="127841"/>
                    <a:pt x="79398" y="132342"/>
                    <a:pt x="75374" y="137677"/>
                  </a:cubicBezTo>
                  <a:cubicBezTo>
                    <a:pt x="71302" y="136033"/>
                    <a:pt x="68468" y="132033"/>
                    <a:pt x="68468" y="127460"/>
                  </a:cubicBezTo>
                  <a:cubicBezTo>
                    <a:pt x="68468" y="121388"/>
                    <a:pt x="73421" y="116482"/>
                    <a:pt x="79470" y="116482"/>
                  </a:cubicBezTo>
                  <a:close/>
                  <a:moveTo>
                    <a:pt x="117692" y="125960"/>
                  </a:moveTo>
                  <a:cubicBezTo>
                    <a:pt x="138506" y="125960"/>
                    <a:pt x="156534" y="140796"/>
                    <a:pt x="160582" y="161181"/>
                  </a:cubicBezTo>
                  <a:lnTo>
                    <a:pt x="171203" y="214621"/>
                  </a:lnTo>
                  <a:cubicBezTo>
                    <a:pt x="162249" y="217931"/>
                    <a:pt x="152557" y="219717"/>
                    <a:pt x="142459" y="219717"/>
                  </a:cubicBezTo>
                  <a:lnTo>
                    <a:pt x="92806" y="219717"/>
                  </a:lnTo>
                  <a:cubicBezTo>
                    <a:pt x="82923" y="219717"/>
                    <a:pt x="73278" y="217979"/>
                    <a:pt x="64157" y="214668"/>
                  </a:cubicBezTo>
                  <a:lnTo>
                    <a:pt x="74778" y="161181"/>
                  </a:lnTo>
                  <a:cubicBezTo>
                    <a:pt x="78851" y="140772"/>
                    <a:pt x="96878" y="125960"/>
                    <a:pt x="117692" y="125960"/>
                  </a:cubicBezTo>
                  <a:close/>
                  <a:moveTo>
                    <a:pt x="55386" y="0"/>
                  </a:moveTo>
                  <a:cubicBezTo>
                    <a:pt x="52880" y="0"/>
                    <a:pt x="50821" y="2071"/>
                    <a:pt x="50821" y="4602"/>
                  </a:cubicBezTo>
                  <a:lnTo>
                    <a:pt x="50821" y="17819"/>
                  </a:lnTo>
                  <a:cubicBezTo>
                    <a:pt x="45891" y="18557"/>
                    <a:pt x="41319" y="20534"/>
                    <a:pt x="37485" y="23368"/>
                  </a:cubicBezTo>
                  <a:lnTo>
                    <a:pt x="27578" y="13437"/>
                  </a:lnTo>
                  <a:cubicBezTo>
                    <a:pt x="26644" y="12517"/>
                    <a:pt x="25403" y="12020"/>
                    <a:pt x="24169" y="12020"/>
                  </a:cubicBezTo>
                  <a:cubicBezTo>
                    <a:pt x="23231" y="12020"/>
                    <a:pt x="22297" y="12307"/>
                    <a:pt x="21505" y="12913"/>
                  </a:cubicBezTo>
                  <a:cubicBezTo>
                    <a:pt x="19219" y="14628"/>
                    <a:pt x="19029" y="17914"/>
                    <a:pt x="21005" y="19843"/>
                  </a:cubicBezTo>
                  <a:lnTo>
                    <a:pt x="31007" y="29845"/>
                  </a:lnTo>
                  <a:cubicBezTo>
                    <a:pt x="28173" y="33727"/>
                    <a:pt x="26197" y="38252"/>
                    <a:pt x="25459" y="43181"/>
                  </a:cubicBezTo>
                  <a:lnTo>
                    <a:pt x="11480" y="43181"/>
                  </a:lnTo>
                  <a:cubicBezTo>
                    <a:pt x="9170" y="43181"/>
                    <a:pt x="7098" y="44824"/>
                    <a:pt x="6764" y="47111"/>
                  </a:cubicBezTo>
                  <a:cubicBezTo>
                    <a:pt x="6359" y="49944"/>
                    <a:pt x="8550" y="52374"/>
                    <a:pt x="11313" y="52374"/>
                  </a:cubicBezTo>
                  <a:lnTo>
                    <a:pt x="25602" y="52374"/>
                  </a:lnTo>
                  <a:cubicBezTo>
                    <a:pt x="26411" y="57589"/>
                    <a:pt x="28531" y="62352"/>
                    <a:pt x="31627" y="66305"/>
                  </a:cubicBezTo>
                  <a:cubicBezTo>
                    <a:pt x="11527" y="83975"/>
                    <a:pt x="72" y="109123"/>
                    <a:pt x="72" y="136057"/>
                  </a:cubicBezTo>
                  <a:cubicBezTo>
                    <a:pt x="72" y="156133"/>
                    <a:pt x="6645" y="175780"/>
                    <a:pt x="18648" y="191783"/>
                  </a:cubicBezTo>
                  <a:cubicBezTo>
                    <a:pt x="14528" y="197046"/>
                    <a:pt x="9170" y="201094"/>
                    <a:pt x="2954" y="203642"/>
                  </a:cubicBezTo>
                  <a:cubicBezTo>
                    <a:pt x="1311" y="204285"/>
                    <a:pt x="191" y="205857"/>
                    <a:pt x="96" y="207643"/>
                  </a:cubicBezTo>
                  <a:cubicBezTo>
                    <a:pt x="1" y="209429"/>
                    <a:pt x="930" y="211096"/>
                    <a:pt x="2501" y="211930"/>
                  </a:cubicBezTo>
                  <a:cubicBezTo>
                    <a:pt x="9336" y="215621"/>
                    <a:pt x="17028" y="217574"/>
                    <a:pt x="24839" y="217574"/>
                  </a:cubicBezTo>
                  <a:cubicBezTo>
                    <a:pt x="31007" y="217574"/>
                    <a:pt x="36961" y="216407"/>
                    <a:pt x="42581" y="214073"/>
                  </a:cubicBezTo>
                  <a:cubicBezTo>
                    <a:pt x="57608" y="223813"/>
                    <a:pt x="74969" y="228933"/>
                    <a:pt x="92973" y="228933"/>
                  </a:cubicBezTo>
                  <a:lnTo>
                    <a:pt x="141864" y="228933"/>
                  </a:lnTo>
                  <a:cubicBezTo>
                    <a:pt x="192017" y="228933"/>
                    <a:pt x="234574" y="187925"/>
                    <a:pt x="235502" y="137796"/>
                  </a:cubicBezTo>
                  <a:cubicBezTo>
                    <a:pt x="236241" y="85737"/>
                    <a:pt x="194256" y="43110"/>
                    <a:pt x="142459" y="43110"/>
                  </a:cubicBezTo>
                  <a:lnTo>
                    <a:pt x="140983" y="43110"/>
                  </a:lnTo>
                  <a:cubicBezTo>
                    <a:pt x="138697" y="43110"/>
                    <a:pt x="136625" y="44753"/>
                    <a:pt x="136291" y="47063"/>
                  </a:cubicBezTo>
                  <a:cubicBezTo>
                    <a:pt x="135863" y="49873"/>
                    <a:pt x="138077" y="52326"/>
                    <a:pt x="140840" y="52326"/>
                  </a:cubicBezTo>
                  <a:lnTo>
                    <a:pt x="141554" y="52326"/>
                  </a:lnTo>
                  <a:cubicBezTo>
                    <a:pt x="187135" y="52326"/>
                    <a:pt x="225572" y="89595"/>
                    <a:pt x="226000" y="135176"/>
                  </a:cubicBezTo>
                  <a:cubicBezTo>
                    <a:pt x="226334" y="168230"/>
                    <a:pt x="207377" y="196998"/>
                    <a:pt x="179729" y="210858"/>
                  </a:cubicBezTo>
                  <a:lnTo>
                    <a:pt x="169489" y="159395"/>
                  </a:lnTo>
                  <a:cubicBezTo>
                    <a:pt x="168536" y="154585"/>
                    <a:pt x="166917" y="149989"/>
                    <a:pt x="164773" y="145773"/>
                  </a:cubicBezTo>
                  <a:cubicBezTo>
                    <a:pt x="171441" y="142439"/>
                    <a:pt x="175966" y="135486"/>
                    <a:pt x="175966" y="127698"/>
                  </a:cubicBezTo>
                  <a:cubicBezTo>
                    <a:pt x="175966" y="116553"/>
                    <a:pt x="166917" y="107504"/>
                    <a:pt x="155795" y="107504"/>
                  </a:cubicBezTo>
                  <a:cubicBezTo>
                    <a:pt x="147174" y="107504"/>
                    <a:pt x="139840" y="112838"/>
                    <a:pt x="136934" y="120459"/>
                  </a:cubicBezTo>
                  <a:cubicBezTo>
                    <a:pt x="130909" y="118077"/>
                    <a:pt x="124384" y="116768"/>
                    <a:pt x="117597" y="116768"/>
                  </a:cubicBezTo>
                  <a:cubicBezTo>
                    <a:pt x="110810" y="116768"/>
                    <a:pt x="104285" y="118077"/>
                    <a:pt x="98236" y="120459"/>
                  </a:cubicBezTo>
                  <a:cubicBezTo>
                    <a:pt x="95330" y="112838"/>
                    <a:pt x="87972" y="107504"/>
                    <a:pt x="79398" y="107504"/>
                  </a:cubicBezTo>
                  <a:cubicBezTo>
                    <a:pt x="68277" y="107504"/>
                    <a:pt x="59228" y="116553"/>
                    <a:pt x="59228" y="127698"/>
                  </a:cubicBezTo>
                  <a:cubicBezTo>
                    <a:pt x="59228" y="135486"/>
                    <a:pt x="63752" y="142439"/>
                    <a:pt x="70420" y="145773"/>
                  </a:cubicBezTo>
                  <a:cubicBezTo>
                    <a:pt x="68277" y="149989"/>
                    <a:pt x="66658" y="154537"/>
                    <a:pt x="65705" y="159395"/>
                  </a:cubicBezTo>
                  <a:lnTo>
                    <a:pt x="55465" y="210953"/>
                  </a:lnTo>
                  <a:cubicBezTo>
                    <a:pt x="51988" y="209239"/>
                    <a:pt x="48630" y="207238"/>
                    <a:pt x="45415" y="205024"/>
                  </a:cubicBezTo>
                  <a:cubicBezTo>
                    <a:pt x="44621" y="204494"/>
                    <a:pt x="43696" y="204217"/>
                    <a:pt x="42769" y="204217"/>
                  </a:cubicBezTo>
                  <a:cubicBezTo>
                    <a:pt x="42113" y="204217"/>
                    <a:pt x="41455" y="204356"/>
                    <a:pt x="40843" y="204643"/>
                  </a:cubicBezTo>
                  <a:cubicBezTo>
                    <a:pt x="35770" y="207095"/>
                    <a:pt x="30293" y="208310"/>
                    <a:pt x="24601" y="208310"/>
                  </a:cubicBezTo>
                  <a:cubicBezTo>
                    <a:pt x="21482" y="208310"/>
                    <a:pt x="18386" y="207929"/>
                    <a:pt x="15337" y="207167"/>
                  </a:cubicBezTo>
                  <a:cubicBezTo>
                    <a:pt x="20339" y="203714"/>
                    <a:pt x="24625" y="199308"/>
                    <a:pt x="27983" y="194140"/>
                  </a:cubicBezTo>
                  <a:cubicBezTo>
                    <a:pt x="29102" y="192473"/>
                    <a:pt x="28983" y="190259"/>
                    <a:pt x="27721" y="188711"/>
                  </a:cubicBezTo>
                  <a:cubicBezTo>
                    <a:pt x="15671" y="173898"/>
                    <a:pt x="9050" y="155180"/>
                    <a:pt x="9050" y="136033"/>
                  </a:cubicBezTo>
                  <a:cubicBezTo>
                    <a:pt x="9050" y="111505"/>
                    <a:pt x="19600" y="88619"/>
                    <a:pt x="38104" y="72663"/>
                  </a:cubicBezTo>
                  <a:cubicBezTo>
                    <a:pt x="41843" y="75235"/>
                    <a:pt x="46153" y="77021"/>
                    <a:pt x="50821" y="77736"/>
                  </a:cubicBezTo>
                  <a:lnTo>
                    <a:pt x="50821" y="91739"/>
                  </a:lnTo>
                  <a:cubicBezTo>
                    <a:pt x="50821" y="94025"/>
                    <a:pt x="52464" y="96121"/>
                    <a:pt x="54750" y="96430"/>
                  </a:cubicBezTo>
                  <a:cubicBezTo>
                    <a:pt x="54988" y="96466"/>
                    <a:pt x="55223" y="96483"/>
                    <a:pt x="55454" y="96483"/>
                  </a:cubicBezTo>
                  <a:cubicBezTo>
                    <a:pt x="57975" y="96483"/>
                    <a:pt x="60013" y="94412"/>
                    <a:pt x="60013" y="91882"/>
                  </a:cubicBezTo>
                  <a:lnTo>
                    <a:pt x="60013" y="77736"/>
                  </a:lnTo>
                  <a:cubicBezTo>
                    <a:pt x="64967" y="76998"/>
                    <a:pt x="69515" y="75045"/>
                    <a:pt x="73350" y="72211"/>
                  </a:cubicBezTo>
                  <a:lnTo>
                    <a:pt x="83352" y="82213"/>
                  </a:lnTo>
                  <a:cubicBezTo>
                    <a:pt x="84257" y="83094"/>
                    <a:pt x="85447" y="83547"/>
                    <a:pt x="86614" y="83547"/>
                  </a:cubicBezTo>
                  <a:cubicBezTo>
                    <a:pt x="87757" y="83547"/>
                    <a:pt x="88948" y="83094"/>
                    <a:pt x="89853" y="82213"/>
                  </a:cubicBezTo>
                  <a:cubicBezTo>
                    <a:pt x="91639" y="80427"/>
                    <a:pt x="91639" y="77498"/>
                    <a:pt x="89853" y="75712"/>
                  </a:cubicBezTo>
                  <a:lnTo>
                    <a:pt x="79851" y="65710"/>
                  </a:lnTo>
                  <a:cubicBezTo>
                    <a:pt x="82685" y="61852"/>
                    <a:pt x="84638" y="57327"/>
                    <a:pt x="85376" y="52374"/>
                  </a:cubicBezTo>
                  <a:lnTo>
                    <a:pt x="99379" y="52374"/>
                  </a:lnTo>
                  <a:cubicBezTo>
                    <a:pt x="101665" y="52374"/>
                    <a:pt x="103761" y="50754"/>
                    <a:pt x="104070" y="48444"/>
                  </a:cubicBezTo>
                  <a:cubicBezTo>
                    <a:pt x="104499" y="45634"/>
                    <a:pt x="102284" y="43181"/>
                    <a:pt x="99522" y="43181"/>
                  </a:cubicBezTo>
                  <a:lnTo>
                    <a:pt x="85376" y="43181"/>
                  </a:lnTo>
                  <a:cubicBezTo>
                    <a:pt x="84638" y="38228"/>
                    <a:pt x="82685" y="33679"/>
                    <a:pt x="79851" y="29845"/>
                  </a:cubicBezTo>
                  <a:lnTo>
                    <a:pt x="89758" y="19938"/>
                  </a:lnTo>
                  <a:cubicBezTo>
                    <a:pt x="91401" y="18295"/>
                    <a:pt x="91687" y="15699"/>
                    <a:pt x="90305" y="13866"/>
                  </a:cubicBezTo>
                  <a:cubicBezTo>
                    <a:pt x="89366" y="12630"/>
                    <a:pt x="87981" y="12007"/>
                    <a:pt x="86598" y="12007"/>
                  </a:cubicBezTo>
                  <a:cubicBezTo>
                    <a:pt x="85423" y="12007"/>
                    <a:pt x="84249" y="12457"/>
                    <a:pt x="83352" y="13366"/>
                  </a:cubicBezTo>
                  <a:lnTo>
                    <a:pt x="73350" y="23368"/>
                  </a:lnTo>
                  <a:cubicBezTo>
                    <a:pt x="69492" y="20534"/>
                    <a:pt x="64967" y="18557"/>
                    <a:pt x="60013" y="17819"/>
                  </a:cubicBezTo>
                  <a:lnTo>
                    <a:pt x="60013" y="4745"/>
                  </a:lnTo>
                  <a:cubicBezTo>
                    <a:pt x="60013" y="2459"/>
                    <a:pt x="58394" y="387"/>
                    <a:pt x="56084" y="53"/>
                  </a:cubicBezTo>
                  <a:cubicBezTo>
                    <a:pt x="55848" y="17"/>
                    <a:pt x="55615" y="0"/>
                    <a:pt x="5538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5" name="Google Shape;1225;p4"/>
            <p:cNvSpPr/>
            <p:nvPr/>
          </p:nvSpPr>
          <p:spPr>
            <a:xfrm>
              <a:off x="1737068" y="1466712"/>
              <a:ext cx="14672" cy="14670"/>
            </a:xfrm>
            <a:custGeom>
              <a:rect b="b" l="l" r="r" t="t"/>
              <a:pathLst>
                <a:path extrusionOk="0" h="9169" w="9170">
                  <a:moveTo>
                    <a:pt x="4573" y="0"/>
                  </a:moveTo>
                  <a:cubicBezTo>
                    <a:pt x="3359" y="0"/>
                    <a:pt x="2192" y="500"/>
                    <a:pt x="1334" y="1334"/>
                  </a:cubicBezTo>
                  <a:cubicBezTo>
                    <a:pt x="477" y="2215"/>
                    <a:pt x="1" y="3406"/>
                    <a:pt x="1" y="4596"/>
                  </a:cubicBezTo>
                  <a:cubicBezTo>
                    <a:pt x="1" y="5811"/>
                    <a:pt x="501" y="6978"/>
                    <a:pt x="1334" y="7835"/>
                  </a:cubicBezTo>
                  <a:cubicBezTo>
                    <a:pt x="2192" y="8668"/>
                    <a:pt x="3382" y="9169"/>
                    <a:pt x="4573" y="9169"/>
                  </a:cubicBezTo>
                  <a:cubicBezTo>
                    <a:pt x="5811" y="9169"/>
                    <a:pt x="6955" y="8668"/>
                    <a:pt x="7836" y="7835"/>
                  </a:cubicBezTo>
                  <a:cubicBezTo>
                    <a:pt x="8693" y="6978"/>
                    <a:pt x="9169" y="5787"/>
                    <a:pt x="9169" y="4596"/>
                  </a:cubicBezTo>
                  <a:cubicBezTo>
                    <a:pt x="9169" y="3358"/>
                    <a:pt x="8693" y="2215"/>
                    <a:pt x="7836" y="1334"/>
                  </a:cubicBezTo>
                  <a:cubicBezTo>
                    <a:pt x="6955" y="476"/>
                    <a:pt x="5811" y="0"/>
                    <a:pt x="45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26" name="Google Shape;1226;p4"/>
          <p:cNvSpPr txBox="1"/>
          <p:nvPr/>
        </p:nvSpPr>
        <p:spPr>
          <a:xfrm>
            <a:off x="1162903" y="4508413"/>
            <a:ext cx="612050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0" name="Shape 1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" name="Google Shape;1231;p5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fr-FR"/>
              <a:t>ÉVOLUTION : TRANSITION ÉPIDÉMIOLOGIQUE </a:t>
            </a:r>
            <a:endParaRPr/>
          </a:p>
        </p:txBody>
      </p:sp>
      <p:pic>
        <p:nvPicPr>
          <p:cNvPr id="1232" name="Google Shape;1232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9562" y="1503522"/>
            <a:ext cx="6404389" cy="230637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33" name="Google Shape;1233;p5"/>
          <p:cNvGrpSpPr/>
          <p:nvPr/>
        </p:nvGrpSpPr>
        <p:grpSpPr>
          <a:xfrm>
            <a:off x="7914902" y="471998"/>
            <a:ext cx="393816" cy="431822"/>
            <a:chOff x="3159651" y="2034902"/>
            <a:chExt cx="343464" cy="376611"/>
          </a:xfrm>
        </p:grpSpPr>
        <p:sp>
          <p:nvSpPr>
            <p:cNvPr id="1234" name="Google Shape;1234;p5"/>
            <p:cNvSpPr/>
            <p:nvPr/>
          </p:nvSpPr>
          <p:spPr>
            <a:xfrm>
              <a:off x="3167881" y="2042219"/>
              <a:ext cx="327078" cy="362170"/>
            </a:xfrm>
            <a:custGeom>
              <a:rect b="b" l="l" r="r" t="t"/>
              <a:pathLst>
                <a:path extrusionOk="0" h="226356" w="204424">
                  <a:moveTo>
                    <a:pt x="102403" y="89542"/>
                  </a:moveTo>
                  <a:lnTo>
                    <a:pt x="122645" y="101211"/>
                  </a:lnTo>
                  <a:lnTo>
                    <a:pt x="122645" y="124573"/>
                  </a:lnTo>
                  <a:lnTo>
                    <a:pt x="102403" y="136242"/>
                  </a:lnTo>
                  <a:lnTo>
                    <a:pt x="82160" y="124573"/>
                  </a:lnTo>
                  <a:lnTo>
                    <a:pt x="82160" y="101211"/>
                  </a:lnTo>
                  <a:lnTo>
                    <a:pt x="102403" y="89542"/>
                  </a:lnTo>
                  <a:close/>
                  <a:moveTo>
                    <a:pt x="92782" y="0"/>
                  </a:moveTo>
                  <a:lnTo>
                    <a:pt x="92782" y="30506"/>
                  </a:lnTo>
                  <a:lnTo>
                    <a:pt x="79969" y="17599"/>
                  </a:lnTo>
                  <a:lnTo>
                    <a:pt x="67038" y="30602"/>
                  </a:lnTo>
                  <a:lnTo>
                    <a:pt x="92782" y="56535"/>
                  </a:lnTo>
                  <a:lnTo>
                    <a:pt x="92782" y="71491"/>
                  </a:lnTo>
                  <a:lnTo>
                    <a:pt x="70682" y="84351"/>
                  </a:lnTo>
                  <a:lnTo>
                    <a:pt x="57774" y="76897"/>
                  </a:lnTo>
                  <a:lnTo>
                    <a:pt x="48344" y="41485"/>
                  </a:lnTo>
                  <a:lnTo>
                    <a:pt x="30697" y="46248"/>
                  </a:lnTo>
                  <a:lnTo>
                    <a:pt x="35389" y="63918"/>
                  </a:lnTo>
                  <a:lnTo>
                    <a:pt x="35389" y="63918"/>
                  </a:lnTo>
                  <a:lnTo>
                    <a:pt x="9145" y="48677"/>
                  </a:lnTo>
                  <a:lnTo>
                    <a:pt x="0" y="64585"/>
                  </a:lnTo>
                  <a:lnTo>
                    <a:pt x="26268" y="79826"/>
                  </a:lnTo>
                  <a:lnTo>
                    <a:pt x="8716" y="84565"/>
                  </a:lnTo>
                  <a:lnTo>
                    <a:pt x="13456" y="102330"/>
                  </a:lnTo>
                  <a:lnTo>
                    <a:pt x="48653" y="92852"/>
                  </a:lnTo>
                  <a:lnTo>
                    <a:pt x="61537" y="100306"/>
                  </a:lnTo>
                  <a:lnTo>
                    <a:pt x="61537" y="126026"/>
                  </a:lnTo>
                  <a:lnTo>
                    <a:pt x="48653" y="133503"/>
                  </a:lnTo>
                  <a:lnTo>
                    <a:pt x="13456" y="124002"/>
                  </a:lnTo>
                  <a:lnTo>
                    <a:pt x="8716" y="141791"/>
                  </a:lnTo>
                  <a:lnTo>
                    <a:pt x="26268" y="146506"/>
                  </a:lnTo>
                  <a:lnTo>
                    <a:pt x="0" y="161747"/>
                  </a:lnTo>
                  <a:lnTo>
                    <a:pt x="9145" y="177679"/>
                  </a:lnTo>
                  <a:lnTo>
                    <a:pt x="35389" y="162438"/>
                  </a:lnTo>
                  <a:lnTo>
                    <a:pt x="30697" y="180084"/>
                  </a:lnTo>
                  <a:lnTo>
                    <a:pt x="48344" y="184847"/>
                  </a:lnTo>
                  <a:lnTo>
                    <a:pt x="57774" y="149459"/>
                  </a:lnTo>
                  <a:lnTo>
                    <a:pt x="70682" y="141981"/>
                  </a:lnTo>
                  <a:lnTo>
                    <a:pt x="92782" y="154841"/>
                  </a:lnTo>
                  <a:lnTo>
                    <a:pt x="92782" y="169820"/>
                  </a:lnTo>
                  <a:lnTo>
                    <a:pt x="67038" y="195754"/>
                  </a:lnTo>
                  <a:lnTo>
                    <a:pt x="79969" y="208757"/>
                  </a:lnTo>
                  <a:lnTo>
                    <a:pt x="92782" y="195826"/>
                  </a:lnTo>
                  <a:lnTo>
                    <a:pt x="92782" y="226356"/>
                  </a:lnTo>
                  <a:lnTo>
                    <a:pt x="111643" y="226356"/>
                  </a:lnTo>
                  <a:lnTo>
                    <a:pt x="111643" y="195873"/>
                  </a:lnTo>
                  <a:lnTo>
                    <a:pt x="124455" y="208781"/>
                  </a:lnTo>
                  <a:lnTo>
                    <a:pt x="137386" y="195778"/>
                  </a:lnTo>
                  <a:lnTo>
                    <a:pt x="111643" y="169844"/>
                  </a:lnTo>
                  <a:lnTo>
                    <a:pt x="111643" y="154889"/>
                  </a:lnTo>
                  <a:lnTo>
                    <a:pt x="133743" y="142029"/>
                  </a:lnTo>
                  <a:lnTo>
                    <a:pt x="146650" y="149483"/>
                  </a:lnTo>
                  <a:lnTo>
                    <a:pt x="156081" y="184895"/>
                  </a:lnTo>
                  <a:lnTo>
                    <a:pt x="173727" y="180132"/>
                  </a:lnTo>
                  <a:lnTo>
                    <a:pt x="169036" y="162462"/>
                  </a:lnTo>
                  <a:lnTo>
                    <a:pt x="169036" y="162462"/>
                  </a:lnTo>
                  <a:lnTo>
                    <a:pt x="195279" y="177703"/>
                  </a:lnTo>
                  <a:lnTo>
                    <a:pt x="204424" y="161795"/>
                  </a:lnTo>
                  <a:lnTo>
                    <a:pt x="178157" y="146554"/>
                  </a:lnTo>
                  <a:lnTo>
                    <a:pt x="195708" y="141719"/>
                  </a:lnTo>
                  <a:lnTo>
                    <a:pt x="190969" y="123954"/>
                  </a:lnTo>
                  <a:lnTo>
                    <a:pt x="155771" y="133456"/>
                  </a:lnTo>
                  <a:lnTo>
                    <a:pt x="142887" y="125978"/>
                  </a:lnTo>
                  <a:lnTo>
                    <a:pt x="142887" y="100259"/>
                  </a:lnTo>
                  <a:lnTo>
                    <a:pt x="155771" y="92781"/>
                  </a:lnTo>
                  <a:lnTo>
                    <a:pt x="190969" y="102283"/>
                  </a:lnTo>
                  <a:lnTo>
                    <a:pt x="195708" y="84517"/>
                  </a:lnTo>
                  <a:lnTo>
                    <a:pt x="178157" y="79778"/>
                  </a:lnTo>
                  <a:lnTo>
                    <a:pt x="204424" y="64537"/>
                  </a:lnTo>
                  <a:lnTo>
                    <a:pt x="195279" y="48605"/>
                  </a:lnTo>
                  <a:lnTo>
                    <a:pt x="169036" y="63846"/>
                  </a:lnTo>
                  <a:lnTo>
                    <a:pt x="173727" y="46200"/>
                  </a:lnTo>
                  <a:lnTo>
                    <a:pt x="156081" y="41437"/>
                  </a:lnTo>
                  <a:lnTo>
                    <a:pt x="146650" y="76825"/>
                  </a:lnTo>
                  <a:lnTo>
                    <a:pt x="133743" y="84303"/>
                  </a:lnTo>
                  <a:lnTo>
                    <a:pt x="111643" y="71443"/>
                  </a:lnTo>
                  <a:lnTo>
                    <a:pt x="111643" y="56464"/>
                  </a:lnTo>
                  <a:lnTo>
                    <a:pt x="137386" y="30530"/>
                  </a:lnTo>
                  <a:lnTo>
                    <a:pt x="124455" y="17528"/>
                  </a:lnTo>
                  <a:lnTo>
                    <a:pt x="111643" y="30459"/>
                  </a:lnTo>
                  <a:lnTo>
                    <a:pt x="11164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5" name="Google Shape;1235;p5"/>
            <p:cNvSpPr/>
            <p:nvPr/>
          </p:nvSpPr>
          <p:spPr>
            <a:xfrm>
              <a:off x="3324219" y="2178131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73" y="1"/>
                  </a:moveTo>
                  <a:cubicBezTo>
                    <a:pt x="3358" y="1"/>
                    <a:pt x="2191" y="525"/>
                    <a:pt x="1334" y="1358"/>
                  </a:cubicBezTo>
                  <a:cubicBezTo>
                    <a:pt x="477" y="2216"/>
                    <a:pt x="0" y="3406"/>
                    <a:pt x="0" y="4597"/>
                  </a:cubicBezTo>
                  <a:cubicBezTo>
                    <a:pt x="0" y="5812"/>
                    <a:pt x="477" y="6979"/>
                    <a:pt x="1334" y="7836"/>
                  </a:cubicBezTo>
                  <a:cubicBezTo>
                    <a:pt x="2167" y="8669"/>
                    <a:pt x="3358" y="9169"/>
                    <a:pt x="4573" y="9169"/>
                  </a:cubicBezTo>
                  <a:cubicBezTo>
                    <a:pt x="5787" y="9169"/>
                    <a:pt x="6954" y="8693"/>
                    <a:pt x="7811" y="7836"/>
                  </a:cubicBezTo>
                  <a:cubicBezTo>
                    <a:pt x="8693" y="6979"/>
                    <a:pt x="9169" y="5812"/>
                    <a:pt x="9169" y="4597"/>
                  </a:cubicBezTo>
                  <a:cubicBezTo>
                    <a:pt x="9169" y="3383"/>
                    <a:pt x="8645" y="2216"/>
                    <a:pt x="7811" y="1358"/>
                  </a:cubicBezTo>
                  <a:cubicBezTo>
                    <a:pt x="6954" y="477"/>
                    <a:pt x="5763" y="1"/>
                    <a:pt x="457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6" name="Google Shape;1236;p5"/>
            <p:cNvSpPr/>
            <p:nvPr/>
          </p:nvSpPr>
          <p:spPr>
            <a:xfrm>
              <a:off x="3292059" y="2194635"/>
              <a:ext cx="79446" cy="72965"/>
            </a:xfrm>
            <a:custGeom>
              <a:rect b="b" l="l" r="r" t="t"/>
              <a:pathLst>
                <a:path extrusionOk="0" h="45603" w="49654">
                  <a:moveTo>
                    <a:pt x="6929" y="1"/>
                  </a:moveTo>
                  <a:cubicBezTo>
                    <a:pt x="6151" y="1"/>
                    <a:pt x="5364" y="199"/>
                    <a:pt x="4645" y="617"/>
                  </a:cubicBezTo>
                  <a:lnTo>
                    <a:pt x="1120" y="2641"/>
                  </a:lnTo>
                  <a:cubicBezTo>
                    <a:pt x="406" y="3046"/>
                    <a:pt x="1" y="3808"/>
                    <a:pt x="1" y="4594"/>
                  </a:cubicBezTo>
                  <a:lnTo>
                    <a:pt x="1" y="29313"/>
                  </a:lnTo>
                  <a:cubicBezTo>
                    <a:pt x="1" y="30956"/>
                    <a:pt x="858" y="32457"/>
                    <a:pt x="2287" y="33290"/>
                  </a:cubicBezTo>
                  <a:lnTo>
                    <a:pt x="22529" y="44983"/>
                  </a:lnTo>
                  <a:cubicBezTo>
                    <a:pt x="23244" y="45388"/>
                    <a:pt x="24053" y="45602"/>
                    <a:pt x="24815" y="45602"/>
                  </a:cubicBezTo>
                  <a:cubicBezTo>
                    <a:pt x="25601" y="45602"/>
                    <a:pt x="26411" y="45388"/>
                    <a:pt x="27125" y="44983"/>
                  </a:cubicBezTo>
                  <a:lnTo>
                    <a:pt x="47368" y="33290"/>
                  </a:lnTo>
                  <a:cubicBezTo>
                    <a:pt x="48797" y="32480"/>
                    <a:pt x="49654" y="30956"/>
                    <a:pt x="49654" y="29313"/>
                  </a:cubicBezTo>
                  <a:lnTo>
                    <a:pt x="49654" y="5951"/>
                  </a:lnTo>
                  <a:cubicBezTo>
                    <a:pt x="49654" y="4308"/>
                    <a:pt x="48749" y="2784"/>
                    <a:pt x="47368" y="1950"/>
                  </a:cubicBezTo>
                  <a:lnTo>
                    <a:pt x="45224" y="712"/>
                  </a:lnTo>
                  <a:cubicBezTo>
                    <a:pt x="44459" y="266"/>
                    <a:pt x="43607" y="46"/>
                    <a:pt x="42766" y="46"/>
                  </a:cubicBezTo>
                  <a:cubicBezTo>
                    <a:pt x="41409" y="46"/>
                    <a:pt x="40082" y="619"/>
                    <a:pt x="39199" y="1736"/>
                  </a:cubicBezTo>
                  <a:cubicBezTo>
                    <a:pt x="37413" y="3975"/>
                    <a:pt x="38104" y="7190"/>
                    <a:pt x="40462" y="8595"/>
                  </a:cubicBezTo>
                  <a:lnTo>
                    <a:pt x="40462" y="26622"/>
                  </a:lnTo>
                  <a:lnTo>
                    <a:pt x="24839" y="35648"/>
                  </a:lnTo>
                  <a:lnTo>
                    <a:pt x="9193" y="26622"/>
                  </a:lnTo>
                  <a:lnTo>
                    <a:pt x="9193" y="8595"/>
                  </a:lnTo>
                  <a:lnTo>
                    <a:pt x="10360" y="7928"/>
                  </a:lnTo>
                  <a:cubicBezTo>
                    <a:pt x="10932" y="7618"/>
                    <a:pt x="11336" y="7047"/>
                    <a:pt x="11456" y="6380"/>
                  </a:cubicBezTo>
                  <a:cubicBezTo>
                    <a:pt x="12271" y="2434"/>
                    <a:pt x="9656" y="1"/>
                    <a:pt x="69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7" name="Google Shape;1237;p5"/>
            <p:cNvSpPr/>
            <p:nvPr/>
          </p:nvSpPr>
          <p:spPr>
            <a:xfrm>
              <a:off x="3159651" y="2034902"/>
              <a:ext cx="343464" cy="376611"/>
            </a:xfrm>
            <a:custGeom>
              <a:rect b="b" l="l" r="r" t="t"/>
              <a:pathLst>
                <a:path extrusionOk="0" h="235382" w="214665">
                  <a:moveTo>
                    <a:pt x="112095" y="9217"/>
                  </a:moveTo>
                  <a:lnTo>
                    <a:pt x="112095" y="35032"/>
                  </a:lnTo>
                  <a:cubicBezTo>
                    <a:pt x="112095" y="36365"/>
                    <a:pt x="112643" y="37699"/>
                    <a:pt x="113691" y="38556"/>
                  </a:cubicBezTo>
                  <a:cubicBezTo>
                    <a:pt x="114585" y="39327"/>
                    <a:pt x="115646" y="39689"/>
                    <a:pt x="116693" y="39689"/>
                  </a:cubicBezTo>
                  <a:cubicBezTo>
                    <a:pt x="117878" y="39689"/>
                    <a:pt x="119045" y="39225"/>
                    <a:pt x="119930" y="38366"/>
                  </a:cubicBezTo>
                  <a:lnTo>
                    <a:pt x="129551" y="28673"/>
                  </a:lnTo>
                  <a:lnTo>
                    <a:pt x="136005" y="35175"/>
                  </a:lnTo>
                  <a:lnTo>
                    <a:pt x="113476" y="57822"/>
                  </a:lnTo>
                  <a:cubicBezTo>
                    <a:pt x="112619" y="58679"/>
                    <a:pt x="112143" y="59846"/>
                    <a:pt x="112143" y="61061"/>
                  </a:cubicBezTo>
                  <a:lnTo>
                    <a:pt x="112143" y="76040"/>
                  </a:lnTo>
                  <a:cubicBezTo>
                    <a:pt x="112143" y="77683"/>
                    <a:pt x="113000" y="79184"/>
                    <a:pt x="114429" y="80017"/>
                  </a:cubicBezTo>
                  <a:lnTo>
                    <a:pt x="136553" y="92877"/>
                  </a:lnTo>
                  <a:cubicBezTo>
                    <a:pt x="137267" y="93294"/>
                    <a:pt x="138053" y="93502"/>
                    <a:pt x="138839" y="93502"/>
                  </a:cubicBezTo>
                  <a:cubicBezTo>
                    <a:pt x="139625" y="93502"/>
                    <a:pt x="140411" y="93294"/>
                    <a:pt x="141125" y="92877"/>
                  </a:cubicBezTo>
                  <a:lnTo>
                    <a:pt x="154033" y="85423"/>
                  </a:lnTo>
                  <a:cubicBezTo>
                    <a:pt x="155057" y="84828"/>
                    <a:pt x="155842" y="83804"/>
                    <a:pt x="156176" y="82613"/>
                  </a:cubicBezTo>
                  <a:lnTo>
                    <a:pt x="164416" y="51654"/>
                  </a:lnTo>
                  <a:lnTo>
                    <a:pt x="173251" y="54036"/>
                  </a:lnTo>
                  <a:lnTo>
                    <a:pt x="169774" y="67133"/>
                  </a:lnTo>
                  <a:cubicBezTo>
                    <a:pt x="169417" y="68443"/>
                    <a:pt x="169583" y="69872"/>
                    <a:pt x="170369" y="71015"/>
                  </a:cubicBezTo>
                  <a:cubicBezTo>
                    <a:pt x="171292" y="72337"/>
                    <a:pt x="172710" y="73014"/>
                    <a:pt x="174144" y="73014"/>
                  </a:cubicBezTo>
                  <a:cubicBezTo>
                    <a:pt x="174932" y="73014"/>
                    <a:pt x="175724" y="72810"/>
                    <a:pt x="176442" y="72396"/>
                  </a:cubicBezTo>
                  <a:lnTo>
                    <a:pt x="198732" y="59465"/>
                  </a:lnTo>
                  <a:lnTo>
                    <a:pt x="203329" y="67443"/>
                  </a:lnTo>
                  <a:lnTo>
                    <a:pt x="181014" y="80374"/>
                  </a:lnTo>
                  <a:cubicBezTo>
                    <a:pt x="178990" y="81541"/>
                    <a:pt x="178133" y="84113"/>
                    <a:pt x="179204" y="86399"/>
                  </a:cubicBezTo>
                  <a:cubicBezTo>
                    <a:pt x="179776" y="87614"/>
                    <a:pt x="180943" y="88471"/>
                    <a:pt x="182253" y="88852"/>
                  </a:cubicBezTo>
                  <a:lnTo>
                    <a:pt x="195255" y="92353"/>
                  </a:lnTo>
                  <a:lnTo>
                    <a:pt x="192898" y="101212"/>
                  </a:lnTo>
                  <a:lnTo>
                    <a:pt x="162106" y="92924"/>
                  </a:lnTo>
                  <a:cubicBezTo>
                    <a:pt x="161715" y="92811"/>
                    <a:pt x="161311" y="92755"/>
                    <a:pt x="160907" y="92755"/>
                  </a:cubicBezTo>
                  <a:cubicBezTo>
                    <a:pt x="160128" y="92755"/>
                    <a:pt x="159351" y="92961"/>
                    <a:pt x="158676" y="93353"/>
                  </a:cubicBezTo>
                  <a:lnTo>
                    <a:pt x="145769" y="100831"/>
                  </a:lnTo>
                  <a:cubicBezTo>
                    <a:pt x="144340" y="101664"/>
                    <a:pt x="143483" y="103188"/>
                    <a:pt x="143483" y="104832"/>
                  </a:cubicBezTo>
                  <a:lnTo>
                    <a:pt x="143483" y="130551"/>
                  </a:lnTo>
                  <a:cubicBezTo>
                    <a:pt x="143483" y="132170"/>
                    <a:pt x="144340" y="133695"/>
                    <a:pt x="145769" y="134528"/>
                  </a:cubicBezTo>
                  <a:lnTo>
                    <a:pt x="158676" y="142006"/>
                  </a:lnTo>
                  <a:cubicBezTo>
                    <a:pt x="159362" y="142404"/>
                    <a:pt x="160154" y="142611"/>
                    <a:pt x="160946" y="142611"/>
                  </a:cubicBezTo>
                  <a:cubicBezTo>
                    <a:pt x="161337" y="142611"/>
                    <a:pt x="161728" y="142561"/>
                    <a:pt x="162106" y="142458"/>
                  </a:cubicBezTo>
                  <a:lnTo>
                    <a:pt x="192898" y="134147"/>
                  </a:lnTo>
                  <a:lnTo>
                    <a:pt x="195255" y="143006"/>
                  </a:lnTo>
                  <a:lnTo>
                    <a:pt x="182253" y="146531"/>
                  </a:lnTo>
                  <a:cubicBezTo>
                    <a:pt x="180943" y="146888"/>
                    <a:pt x="179800" y="147745"/>
                    <a:pt x="179204" y="148960"/>
                  </a:cubicBezTo>
                  <a:cubicBezTo>
                    <a:pt x="178133" y="151222"/>
                    <a:pt x="179038" y="153794"/>
                    <a:pt x="181014" y="154985"/>
                  </a:cubicBezTo>
                  <a:lnTo>
                    <a:pt x="203329" y="167940"/>
                  </a:lnTo>
                  <a:lnTo>
                    <a:pt x="198732" y="175917"/>
                  </a:lnTo>
                  <a:lnTo>
                    <a:pt x="176442" y="162962"/>
                  </a:lnTo>
                  <a:cubicBezTo>
                    <a:pt x="175721" y="162549"/>
                    <a:pt x="174924" y="162343"/>
                    <a:pt x="174133" y="162343"/>
                  </a:cubicBezTo>
                  <a:cubicBezTo>
                    <a:pt x="173149" y="162343"/>
                    <a:pt x="172175" y="162662"/>
                    <a:pt x="171369" y="163296"/>
                  </a:cubicBezTo>
                  <a:cubicBezTo>
                    <a:pt x="169917" y="164415"/>
                    <a:pt x="169250" y="166320"/>
                    <a:pt x="169726" y="168130"/>
                  </a:cubicBezTo>
                  <a:lnTo>
                    <a:pt x="173251" y="181323"/>
                  </a:lnTo>
                  <a:lnTo>
                    <a:pt x="164416" y="183705"/>
                  </a:lnTo>
                  <a:lnTo>
                    <a:pt x="156176" y="152746"/>
                  </a:lnTo>
                  <a:cubicBezTo>
                    <a:pt x="155842" y="151555"/>
                    <a:pt x="155104" y="150579"/>
                    <a:pt x="154033" y="149960"/>
                  </a:cubicBezTo>
                  <a:lnTo>
                    <a:pt x="141125" y="142482"/>
                  </a:lnTo>
                  <a:cubicBezTo>
                    <a:pt x="140434" y="142065"/>
                    <a:pt x="139649" y="141857"/>
                    <a:pt x="138857" y="141857"/>
                  </a:cubicBezTo>
                  <a:cubicBezTo>
                    <a:pt x="138065" y="141857"/>
                    <a:pt x="137267" y="142065"/>
                    <a:pt x="136553" y="142482"/>
                  </a:cubicBezTo>
                  <a:lnTo>
                    <a:pt x="114429" y="155342"/>
                  </a:lnTo>
                  <a:cubicBezTo>
                    <a:pt x="113000" y="156175"/>
                    <a:pt x="112143" y="157699"/>
                    <a:pt x="112143" y="159319"/>
                  </a:cubicBezTo>
                  <a:lnTo>
                    <a:pt x="112143" y="174298"/>
                  </a:lnTo>
                  <a:cubicBezTo>
                    <a:pt x="112143" y="175513"/>
                    <a:pt x="112619" y="176680"/>
                    <a:pt x="113476" y="177561"/>
                  </a:cubicBezTo>
                  <a:lnTo>
                    <a:pt x="136005" y="200208"/>
                  </a:lnTo>
                  <a:lnTo>
                    <a:pt x="129551" y="206686"/>
                  </a:lnTo>
                  <a:lnTo>
                    <a:pt x="119930" y="197017"/>
                  </a:lnTo>
                  <a:cubicBezTo>
                    <a:pt x="119071" y="196133"/>
                    <a:pt x="117904" y="195664"/>
                    <a:pt x="116713" y="195664"/>
                  </a:cubicBezTo>
                  <a:cubicBezTo>
                    <a:pt x="115658" y="195664"/>
                    <a:pt x="114585" y="196031"/>
                    <a:pt x="113691" y="196803"/>
                  </a:cubicBezTo>
                  <a:cubicBezTo>
                    <a:pt x="112667" y="197660"/>
                    <a:pt x="112095" y="199017"/>
                    <a:pt x="112095" y="200351"/>
                  </a:cubicBezTo>
                  <a:lnTo>
                    <a:pt x="112095" y="226166"/>
                  </a:lnTo>
                  <a:lnTo>
                    <a:pt x="102450" y="226166"/>
                  </a:lnTo>
                  <a:lnTo>
                    <a:pt x="102450" y="200351"/>
                  </a:lnTo>
                  <a:cubicBezTo>
                    <a:pt x="102450" y="199017"/>
                    <a:pt x="101926" y="197660"/>
                    <a:pt x="100879" y="196803"/>
                  </a:cubicBezTo>
                  <a:cubicBezTo>
                    <a:pt x="99988" y="196034"/>
                    <a:pt x="98931" y="195672"/>
                    <a:pt x="97887" y="195672"/>
                  </a:cubicBezTo>
                  <a:cubicBezTo>
                    <a:pt x="96698" y="195672"/>
                    <a:pt x="95527" y="196142"/>
                    <a:pt x="94639" y="197017"/>
                  </a:cubicBezTo>
                  <a:lnTo>
                    <a:pt x="85018" y="206686"/>
                  </a:lnTo>
                  <a:lnTo>
                    <a:pt x="78564" y="200208"/>
                  </a:lnTo>
                  <a:lnTo>
                    <a:pt x="101093" y="177561"/>
                  </a:lnTo>
                  <a:cubicBezTo>
                    <a:pt x="101950" y="176680"/>
                    <a:pt x="102427" y="175536"/>
                    <a:pt x="102427" y="174298"/>
                  </a:cubicBezTo>
                  <a:lnTo>
                    <a:pt x="102427" y="159319"/>
                  </a:lnTo>
                  <a:cubicBezTo>
                    <a:pt x="102427" y="157699"/>
                    <a:pt x="101569" y="156175"/>
                    <a:pt x="100140" y="155342"/>
                  </a:cubicBezTo>
                  <a:lnTo>
                    <a:pt x="78017" y="142482"/>
                  </a:lnTo>
                  <a:cubicBezTo>
                    <a:pt x="77314" y="142065"/>
                    <a:pt x="76528" y="141857"/>
                    <a:pt x="75739" y="141857"/>
                  </a:cubicBezTo>
                  <a:cubicBezTo>
                    <a:pt x="74951" y="141857"/>
                    <a:pt x="74159" y="142065"/>
                    <a:pt x="73444" y="142482"/>
                  </a:cubicBezTo>
                  <a:lnTo>
                    <a:pt x="60537" y="149960"/>
                  </a:lnTo>
                  <a:cubicBezTo>
                    <a:pt x="59513" y="150555"/>
                    <a:pt x="58727" y="151555"/>
                    <a:pt x="58394" y="152746"/>
                  </a:cubicBezTo>
                  <a:lnTo>
                    <a:pt x="50154" y="183705"/>
                  </a:lnTo>
                  <a:lnTo>
                    <a:pt x="41319" y="181323"/>
                  </a:lnTo>
                  <a:lnTo>
                    <a:pt x="44796" y="168225"/>
                  </a:lnTo>
                  <a:cubicBezTo>
                    <a:pt x="45153" y="166916"/>
                    <a:pt x="44986" y="165487"/>
                    <a:pt x="44200" y="164367"/>
                  </a:cubicBezTo>
                  <a:cubicBezTo>
                    <a:pt x="43276" y="163028"/>
                    <a:pt x="41844" y="162335"/>
                    <a:pt x="40406" y="162335"/>
                  </a:cubicBezTo>
                  <a:cubicBezTo>
                    <a:pt x="39621" y="162335"/>
                    <a:pt x="38834" y="162542"/>
                    <a:pt x="38127" y="162962"/>
                  </a:cubicBezTo>
                  <a:lnTo>
                    <a:pt x="15837" y="175917"/>
                  </a:lnTo>
                  <a:lnTo>
                    <a:pt x="11241" y="167940"/>
                  </a:lnTo>
                  <a:lnTo>
                    <a:pt x="33555" y="154985"/>
                  </a:lnTo>
                  <a:cubicBezTo>
                    <a:pt x="35579" y="153818"/>
                    <a:pt x="36437" y="151270"/>
                    <a:pt x="35365" y="148960"/>
                  </a:cubicBezTo>
                  <a:cubicBezTo>
                    <a:pt x="34793" y="147745"/>
                    <a:pt x="33627" y="146888"/>
                    <a:pt x="32317" y="146531"/>
                  </a:cubicBezTo>
                  <a:lnTo>
                    <a:pt x="19314" y="143006"/>
                  </a:lnTo>
                  <a:lnTo>
                    <a:pt x="21672" y="134147"/>
                  </a:lnTo>
                  <a:lnTo>
                    <a:pt x="52440" y="142458"/>
                  </a:lnTo>
                  <a:cubicBezTo>
                    <a:pt x="52826" y="142561"/>
                    <a:pt x="53222" y="142611"/>
                    <a:pt x="53616" y="142611"/>
                  </a:cubicBezTo>
                  <a:cubicBezTo>
                    <a:pt x="54415" y="142611"/>
                    <a:pt x="55207" y="142404"/>
                    <a:pt x="55893" y="142006"/>
                  </a:cubicBezTo>
                  <a:lnTo>
                    <a:pt x="68801" y="134528"/>
                  </a:lnTo>
                  <a:cubicBezTo>
                    <a:pt x="70229" y="133695"/>
                    <a:pt x="71087" y="132170"/>
                    <a:pt x="71087" y="130551"/>
                  </a:cubicBezTo>
                  <a:lnTo>
                    <a:pt x="71087" y="104832"/>
                  </a:lnTo>
                  <a:cubicBezTo>
                    <a:pt x="71087" y="103188"/>
                    <a:pt x="70229" y="101664"/>
                    <a:pt x="68801" y="100831"/>
                  </a:cubicBezTo>
                  <a:lnTo>
                    <a:pt x="55893" y="93353"/>
                  </a:lnTo>
                  <a:cubicBezTo>
                    <a:pt x="55219" y="92961"/>
                    <a:pt x="54442" y="92755"/>
                    <a:pt x="53656" y="92755"/>
                  </a:cubicBezTo>
                  <a:cubicBezTo>
                    <a:pt x="53248" y="92755"/>
                    <a:pt x="52839" y="92811"/>
                    <a:pt x="52440" y="92924"/>
                  </a:cubicBezTo>
                  <a:lnTo>
                    <a:pt x="21672" y="101212"/>
                  </a:lnTo>
                  <a:lnTo>
                    <a:pt x="19314" y="92353"/>
                  </a:lnTo>
                  <a:lnTo>
                    <a:pt x="32317" y="88852"/>
                  </a:lnTo>
                  <a:cubicBezTo>
                    <a:pt x="33627" y="88471"/>
                    <a:pt x="34770" y="87614"/>
                    <a:pt x="35365" y="86399"/>
                  </a:cubicBezTo>
                  <a:cubicBezTo>
                    <a:pt x="36437" y="84137"/>
                    <a:pt x="35532" y="81565"/>
                    <a:pt x="33555" y="80374"/>
                  </a:cubicBezTo>
                  <a:lnTo>
                    <a:pt x="11241" y="67443"/>
                  </a:lnTo>
                  <a:lnTo>
                    <a:pt x="15837" y="59465"/>
                  </a:lnTo>
                  <a:lnTo>
                    <a:pt x="38127" y="72396"/>
                  </a:lnTo>
                  <a:cubicBezTo>
                    <a:pt x="38845" y="72810"/>
                    <a:pt x="39637" y="73014"/>
                    <a:pt x="40425" y="73014"/>
                  </a:cubicBezTo>
                  <a:cubicBezTo>
                    <a:pt x="41859" y="73014"/>
                    <a:pt x="43278" y="72337"/>
                    <a:pt x="44200" y="71015"/>
                  </a:cubicBezTo>
                  <a:cubicBezTo>
                    <a:pt x="44986" y="69872"/>
                    <a:pt x="45153" y="68443"/>
                    <a:pt x="44796" y="67133"/>
                  </a:cubicBezTo>
                  <a:lnTo>
                    <a:pt x="41319" y="54036"/>
                  </a:lnTo>
                  <a:lnTo>
                    <a:pt x="50154" y="51654"/>
                  </a:lnTo>
                  <a:lnTo>
                    <a:pt x="58394" y="82613"/>
                  </a:lnTo>
                  <a:cubicBezTo>
                    <a:pt x="58727" y="83804"/>
                    <a:pt x="59465" y="84780"/>
                    <a:pt x="60537" y="85423"/>
                  </a:cubicBezTo>
                  <a:lnTo>
                    <a:pt x="73444" y="92877"/>
                  </a:lnTo>
                  <a:cubicBezTo>
                    <a:pt x="74135" y="93294"/>
                    <a:pt x="74921" y="93502"/>
                    <a:pt x="75713" y="93502"/>
                  </a:cubicBezTo>
                  <a:cubicBezTo>
                    <a:pt x="76504" y="93502"/>
                    <a:pt x="77302" y="93294"/>
                    <a:pt x="78017" y="92877"/>
                  </a:cubicBezTo>
                  <a:lnTo>
                    <a:pt x="100140" y="80017"/>
                  </a:lnTo>
                  <a:cubicBezTo>
                    <a:pt x="101545" y="79184"/>
                    <a:pt x="102427" y="77683"/>
                    <a:pt x="102427" y="76040"/>
                  </a:cubicBezTo>
                  <a:lnTo>
                    <a:pt x="102427" y="61061"/>
                  </a:lnTo>
                  <a:cubicBezTo>
                    <a:pt x="102427" y="59846"/>
                    <a:pt x="101950" y="58679"/>
                    <a:pt x="101093" y="57822"/>
                  </a:cubicBezTo>
                  <a:lnTo>
                    <a:pt x="78564" y="35175"/>
                  </a:lnTo>
                  <a:lnTo>
                    <a:pt x="85018" y="28673"/>
                  </a:lnTo>
                  <a:lnTo>
                    <a:pt x="94639" y="38366"/>
                  </a:lnTo>
                  <a:cubicBezTo>
                    <a:pt x="95492" y="39244"/>
                    <a:pt x="96650" y="39706"/>
                    <a:pt x="97833" y="39706"/>
                  </a:cubicBezTo>
                  <a:cubicBezTo>
                    <a:pt x="98895" y="39706"/>
                    <a:pt x="99977" y="39334"/>
                    <a:pt x="100879" y="38556"/>
                  </a:cubicBezTo>
                  <a:cubicBezTo>
                    <a:pt x="101903" y="37675"/>
                    <a:pt x="102450" y="36365"/>
                    <a:pt x="102450" y="35032"/>
                  </a:cubicBezTo>
                  <a:lnTo>
                    <a:pt x="102450" y="9217"/>
                  </a:lnTo>
                  <a:close/>
                  <a:moveTo>
                    <a:pt x="96068" y="1"/>
                  </a:moveTo>
                  <a:cubicBezTo>
                    <a:pt x="94520" y="1"/>
                    <a:pt x="93258" y="1263"/>
                    <a:pt x="93258" y="2811"/>
                  </a:cubicBezTo>
                  <a:lnTo>
                    <a:pt x="93258" y="24006"/>
                  </a:lnTo>
                  <a:lnTo>
                    <a:pt x="88090" y="18766"/>
                  </a:lnTo>
                  <a:cubicBezTo>
                    <a:pt x="87971" y="18647"/>
                    <a:pt x="87804" y="18505"/>
                    <a:pt x="87662" y="18409"/>
                  </a:cubicBezTo>
                  <a:cubicBezTo>
                    <a:pt x="86815" y="17845"/>
                    <a:pt x="85899" y="17583"/>
                    <a:pt x="85013" y="17583"/>
                  </a:cubicBezTo>
                  <a:cubicBezTo>
                    <a:pt x="83807" y="17583"/>
                    <a:pt x="82655" y="18068"/>
                    <a:pt x="81803" y="18933"/>
                  </a:cubicBezTo>
                  <a:lnTo>
                    <a:pt x="67610" y="33222"/>
                  </a:lnTo>
                  <a:cubicBezTo>
                    <a:pt x="66538" y="34341"/>
                    <a:pt x="66538" y="36080"/>
                    <a:pt x="67610" y="37151"/>
                  </a:cubicBezTo>
                  <a:lnTo>
                    <a:pt x="93282" y="62990"/>
                  </a:lnTo>
                  <a:lnTo>
                    <a:pt x="93282" y="73420"/>
                  </a:lnTo>
                  <a:lnTo>
                    <a:pt x="75731" y="83637"/>
                  </a:lnTo>
                  <a:lnTo>
                    <a:pt x="66776" y="78421"/>
                  </a:lnTo>
                  <a:lnTo>
                    <a:pt x="57846" y="44843"/>
                  </a:lnTo>
                  <a:cubicBezTo>
                    <a:pt x="57289" y="42794"/>
                    <a:pt x="55451" y="41442"/>
                    <a:pt x="53445" y="41442"/>
                  </a:cubicBezTo>
                  <a:cubicBezTo>
                    <a:pt x="53050" y="41442"/>
                    <a:pt x="52649" y="41495"/>
                    <a:pt x="52249" y="41604"/>
                  </a:cubicBezTo>
                  <a:lnTo>
                    <a:pt x="34579" y="46367"/>
                  </a:lnTo>
                  <a:cubicBezTo>
                    <a:pt x="32555" y="46891"/>
                    <a:pt x="31055" y="48796"/>
                    <a:pt x="31197" y="51202"/>
                  </a:cubicBezTo>
                  <a:cubicBezTo>
                    <a:pt x="31197" y="51392"/>
                    <a:pt x="31245" y="51607"/>
                    <a:pt x="31293" y="51773"/>
                  </a:cubicBezTo>
                  <a:lnTo>
                    <a:pt x="33198" y="58918"/>
                  </a:lnTo>
                  <a:lnTo>
                    <a:pt x="16480" y="49225"/>
                  </a:lnTo>
                  <a:cubicBezTo>
                    <a:pt x="15765" y="48801"/>
                    <a:pt x="14984" y="48600"/>
                    <a:pt x="14210" y="48600"/>
                  </a:cubicBezTo>
                  <a:cubicBezTo>
                    <a:pt x="12638" y="48600"/>
                    <a:pt x="11103" y="49431"/>
                    <a:pt x="10241" y="50916"/>
                  </a:cubicBezTo>
                  <a:lnTo>
                    <a:pt x="977" y="67038"/>
                  </a:lnTo>
                  <a:cubicBezTo>
                    <a:pt x="882" y="67229"/>
                    <a:pt x="810" y="67395"/>
                    <a:pt x="739" y="67586"/>
                  </a:cubicBezTo>
                  <a:cubicBezTo>
                    <a:pt x="0" y="69848"/>
                    <a:pt x="977" y="72087"/>
                    <a:pt x="2763" y="73111"/>
                  </a:cubicBezTo>
                  <a:lnTo>
                    <a:pt x="19457" y="82827"/>
                  </a:lnTo>
                  <a:lnTo>
                    <a:pt x="12598" y="84661"/>
                  </a:lnTo>
                  <a:cubicBezTo>
                    <a:pt x="10145" y="85328"/>
                    <a:pt x="8717" y="87852"/>
                    <a:pt x="9336" y="90305"/>
                  </a:cubicBezTo>
                  <a:lnTo>
                    <a:pt x="14075" y="108070"/>
                  </a:lnTo>
                  <a:cubicBezTo>
                    <a:pt x="14408" y="109261"/>
                    <a:pt x="15146" y="110237"/>
                    <a:pt x="16218" y="110857"/>
                  </a:cubicBezTo>
                  <a:cubicBezTo>
                    <a:pt x="16920" y="111255"/>
                    <a:pt x="17706" y="111472"/>
                    <a:pt x="18500" y="111472"/>
                  </a:cubicBezTo>
                  <a:cubicBezTo>
                    <a:pt x="18892" y="111472"/>
                    <a:pt x="19285" y="111419"/>
                    <a:pt x="19671" y="111309"/>
                  </a:cubicBezTo>
                  <a:lnTo>
                    <a:pt x="53035" y="102331"/>
                  </a:lnTo>
                  <a:lnTo>
                    <a:pt x="62013" y="107523"/>
                  </a:lnTo>
                  <a:lnTo>
                    <a:pt x="62013" y="127932"/>
                  </a:lnTo>
                  <a:lnTo>
                    <a:pt x="53035" y="133123"/>
                  </a:lnTo>
                  <a:lnTo>
                    <a:pt x="19671" y="124145"/>
                  </a:lnTo>
                  <a:cubicBezTo>
                    <a:pt x="19285" y="124035"/>
                    <a:pt x="18892" y="123982"/>
                    <a:pt x="18500" y="123982"/>
                  </a:cubicBezTo>
                  <a:cubicBezTo>
                    <a:pt x="17706" y="123982"/>
                    <a:pt x="16920" y="124199"/>
                    <a:pt x="16218" y="124598"/>
                  </a:cubicBezTo>
                  <a:cubicBezTo>
                    <a:pt x="15170" y="125193"/>
                    <a:pt x="14408" y="126193"/>
                    <a:pt x="14075" y="127384"/>
                  </a:cubicBezTo>
                  <a:lnTo>
                    <a:pt x="9336" y="145149"/>
                  </a:lnTo>
                  <a:cubicBezTo>
                    <a:pt x="8693" y="147602"/>
                    <a:pt x="10145" y="150127"/>
                    <a:pt x="12598" y="150793"/>
                  </a:cubicBezTo>
                  <a:lnTo>
                    <a:pt x="19457" y="152627"/>
                  </a:lnTo>
                  <a:lnTo>
                    <a:pt x="2596" y="162462"/>
                  </a:lnTo>
                  <a:cubicBezTo>
                    <a:pt x="2430" y="162534"/>
                    <a:pt x="2263" y="162677"/>
                    <a:pt x="2144" y="162772"/>
                  </a:cubicBezTo>
                  <a:cubicBezTo>
                    <a:pt x="358" y="164367"/>
                    <a:pt x="48" y="166797"/>
                    <a:pt x="1120" y="168606"/>
                  </a:cubicBezTo>
                  <a:lnTo>
                    <a:pt x="10265" y="184538"/>
                  </a:lnTo>
                  <a:cubicBezTo>
                    <a:pt x="11111" y="186023"/>
                    <a:pt x="12641" y="186844"/>
                    <a:pt x="14226" y="186844"/>
                  </a:cubicBezTo>
                  <a:cubicBezTo>
                    <a:pt x="15005" y="186844"/>
                    <a:pt x="15797" y="186645"/>
                    <a:pt x="16528" y="186229"/>
                  </a:cubicBezTo>
                  <a:lnTo>
                    <a:pt x="33222" y="176537"/>
                  </a:lnTo>
                  <a:lnTo>
                    <a:pt x="33222" y="176537"/>
                  </a:lnTo>
                  <a:lnTo>
                    <a:pt x="31317" y="183681"/>
                  </a:lnTo>
                  <a:cubicBezTo>
                    <a:pt x="31245" y="183848"/>
                    <a:pt x="31221" y="184038"/>
                    <a:pt x="31221" y="184205"/>
                  </a:cubicBezTo>
                  <a:cubicBezTo>
                    <a:pt x="31078" y="186586"/>
                    <a:pt x="32602" y="188539"/>
                    <a:pt x="34627" y="189063"/>
                  </a:cubicBezTo>
                  <a:lnTo>
                    <a:pt x="52273" y="193826"/>
                  </a:lnTo>
                  <a:cubicBezTo>
                    <a:pt x="52669" y="193935"/>
                    <a:pt x="53067" y="193986"/>
                    <a:pt x="53458" y="193986"/>
                  </a:cubicBezTo>
                  <a:cubicBezTo>
                    <a:pt x="55468" y="193986"/>
                    <a:pt x="57311" y="192620"/>
                    <a:pt x="57870" y="190587"/>
                  </a:cubicBezTo>
                  <a:lnTo>
                    <a:pt x="66800" y="157009"/>
                  </a:lnTo>
                  <a:lnTo>
                    <a:pt x="75754" y="151794"/>
                  </a:lnTo>
                  <a:lnTo>
                    <a:pt x="93329" y="162010"/>
                  </a:lnTo>
                  <a:lnTo>
                    <a:pt x="93329" y="172417"/>
                  </a:lnTo>
                  <a:lnTo>
                    <a:pt x="67634" y="198255"/>
                  </a:lnTo>
                  <a:cubicBezTo>
                    <a:pt x="66562" y="199375"/>
                    <a:pt x="66562" y="201113"/>
                    <a:pt x="67634" y="202185"/>
                  </a:cubicBezTo>
                  <a:lnTo>
                    <a:pt x="81970" y="216640"/>
                  </a:lnTo>
                  <a:cubicBezTo>
                    <a:pt x="82089" y="216759"/>
                    <a:pt x="82256" y="216902"/>
                    <a:pt x="82399" y="216997"/>
                  </a:cubicBezTo>
                  <a:cubicBezTo>
                    <a:pt x="83243" y="217560"/>
                    <a:pt x="84155" y="217822"/>
                    <a:pt x="85038" y="217822"/>
                  </a:cubicBezTo>
                  <a:cubicBezTo>
                    <a:pt x="86248" y="217822"/>
                    <a:pt x="87403" y="217331"/>
                    <a:pt x="88257" y="216450"/>
                  </a:cubicBezTo>
                  <a:lnTo>
                    <a:pt x="93282" y="211401"/>
                  </a:lnTo>
                  <a:lnTo>
                    <a:pt x="93282" y="232596"/>
                  </a:lnTo>
                  <a:cubicBezTo>
                    <a:pt x="93282" y="234144"/>
                    <a:pt x="94544" y="235382"/>
                    <a:pt x="96092" y="235382"/>
                  </a:cubicBezTo>
                  <a:lnTo>
                    <a:pt x="118382" y="235382"/>
                  </a:lnTo>
                  <a:cubicBezTo>
                    <a:pt x="120025" y="235382"/>
                    <a:pt x="121335" y="234072"/>
                    <a:pt x="121335" y="232429"/>
                  </a:cubicBezTo>
                  <a:lnTo>
                    <a:pt x="121335" y="211401"/>
                  </a:lnTo>
                  <a:lnTo>
                    <a:pt x="126360" y="216450"/>
                  </a:lnTo>
                  <a:cubicBezTo>
                    <a:pt x="127253" y="217343"/>
                    <a:pt x="128420" y="217789"/>
                    <a:pt x="129587" y="217789"/>
                  </a:cubicBezTo>
                  <a:cubicBezTo>
                    <a:pt x="130754" y="217789"/>
                    <a:pt x="131921" y="217343"/>
                    <a:pt x="132814" y="216450"/>
                  </a:cubicBezTo>
                  <a:lnTo>
                    <a:pt x="145888" y="203304"/>
                  </a:lnTo>
                  <a:cubicBezTo>
                    <a:pt x="146031" y="203137"/>
                    <a:pt x="146150" y="202994"/>
                    <a:pt x="146269" y="202852"/>
                  </a:cubicBezTo>
                  <a:cubicBezTo>
                    <a:pt x="147579" y="200851"/>
                    <a:pt x="147222" y="198446"/>
                    <a:pt x="145745" y="196946"/>
                  </a:cubicBezTo>
                  <a:lnTo>
                    <a:pt x="121335" y="172393"/>
                  </a:lnTo>
                  <a:lnTo>
                    <a:pt x="121335" y="161986"/>
                  </a:lnTo>
                  <a:lnTo>
                    <a:pt x="138887" y="151770"/>
                  </a:lnTo>
                  <a:lnTo>
                    <a:pt x="147865" y="156985"/>
                  </a:lnTo>
                  <a:lnTo>
                    <a:pt x="156795" y="190563"/>
                  </a:lnTo>
                  <a:cubicBezTo>
                    <a:pt x="157299" y="192512"/>
                    <a:pt x="159084" y="193975"/>
                    <a:pt x="161320" y="193975"/>
                  </a:cubicBezTo>
                  <a:cubicBezTo>
                    <a:pt x="161407" y="193975"/>
                    <a:pt x="161494" y="193973"/>
                    <a:pt x="161582" y="193969"/>
                  </a:cubicBezTo>
                  <a:cubicBezTo>
                    <a:pt x="161796" y="193969"/>
                    <a:pt x="161963" y="193921"/>
                    <a:pt x="162177" y="193897"/>
                  </a:cubicBezTo>
                  <a:lnTo>
                    <a:pt x="180038" y="189063"/>
                  </a:lnTo>
                  <a:cubicBezTo>
                    <a:pt x="182467" y="188420"/>
                    <a:pt x="183944" y="185872"/>
                    <a:pt x="183277" y="183443"/>
                  </a:cubicBezTo>
                  <a:lnTo>
                    <a:pt x="181443" y="176537"/>
                  </a:lnTo>
                  <a:lnTo>
                    <a:pt x="181443" y="176537"/>
                  </a:lnTo>
                  <a:lnTo>
                    <a:pt x="198137" y="186229"/>
                  </a:lnTo>
                  <a:cubicBezTo>
                    <a:pt x="198852" y="186653"/>
                    <a:pt x="199636" y="186855"/>
                    <a:pt x="200412" y="186855"/>
                  </a:cubicBezTo>
                  <a:cubicBezTo>
                    <a:pt x="201989" y="186855"/>
                    <a:pt x="203530" y="186023"/>
                    <a:pt x="204376" y="184538"/>
                  </a:cubicBezTo>
                  <a:lnTo>
                    <a:pt x="213640" y="168440"/>
                  </a:lnTo>
                  <a:cubicBezTo>
                    <a:pt x="213735" y="168249"/>
                    <a:pt x="213831" y="168083"/>
                    <a:pt x="213878" y="167892"/>
                  </a:cubicBezTo>
                  <a:cubicBezTo>
                    <a:pt x="214664" y="165582"/>
                    <a:pt x="213712" y="163343"/>
                    <a:pt x="211854" y="162272"/>
                  </a:cubicBezTo>
                  <a:lnTo>
                    <a:pt x="195160" y="152579"/>
                  </a:lnTo>
                  <a:lnTo>
                    <a:pt x="202257" y="150674"/>
                  </a:lnTo>
                  <a:cubicBezTo>
                    <a:pt x="202424" y="150603"/>
                    <a:pt x="202638" y="150555"/>
                    <a:pt x="202805" y="150460"/>
                  </a:cubicBezTo>
                  <a:cubicBezTo>
                    <a:pt x="204924" y="149388"/>
                    <a:pt x="205829" y="147126"/>
                    <a:pt x="205258" y="145102"/>
                  </a:cubicBezTo>
                  <a:lnTo>
                    <a:pt x="200518" y="127336"/>
                  </a:lnTo>
                  <a:cubicBezTo>
                    <a:pt x="199978" y="125276"/>
                    <a:pt x="198128" y="123921"/>
                    <a:pt x="196096" y="123921"/>
                  </a:cubicBezTo>
                  <a:cubicBezTo>
                    <a:pt x="195709" y="123921"/>
                    <a:pt x="195315" y="123971"/>
                    <a:pt x="194922" y="124074"/>
                  </a:cubicBezTo>
                  <a:lnTo>
                    <a:pt x="161558" y="133075"/>
                  </a:lnTo>
                  <a:lnTo>
                    <a:pt x="152580" y="127860"/>
                  </a:lnTo>
                  <a:lnTo>
                    <a:pt x="152580" y="107475"/>
                  </a:lnTo>
                  <a:lnTo>
                    <a:pt x="161558" y="102260"/>
                  </a:lnTo>
                  <a:lnTo>
                    <a:pt x="194922" y="111261"/>
                  </a:lnTo>
                  <a:cubicBezTo>
                    <a:pt x="195311" y="111365"/>
                    <a:pt x="195702" y="111414"/>
                    <a:pt x="196088" y="111414"/>
                  </a:cubicBezTo>
                  <a:cubicBezTo>
                    <a:pt x="198106" y="111414"/>
                    <a:pt x="199958" y="110062"/>
                    <a:pt x="200518" y="108023"/>
                  </a:cubicBezTo>
                  <a:lnTo>
                    <a:pt x="205258" y="90233"/>
                  </a:lnTo>
                  <a:cubicBezTo>
                    <a:pt x="205781" y="88209"/>
                    <a:pt x="204900" y="85923"/>
                    <a:pt x="202781" y="84851"/>
                  </a:cubicBezTo>
                  <a:cubicBezTo>
                    <a:pt x="202590" y="84756"/>
                    <a:pt x="202424" y="84708"/>
                    <a:pt x="202209" y="84637"/>
                  </a:cubicBezTo>
                  <a:lnTo>
                    <a:pt x="195136" y="82732"/>
                  </a:lnTo>
                  <a:lnTo>
                    <a:pt x="211997" y="72944"/>
                  </a:lnTo>
                  <a:cubicBezTo>
                    <a:pt x="212188" y="72849"/>
                    <a:pt x="212330" y="72730"/>
                    <a:pt x="212473" y="72611"/>
                  </a:cubicBezTo>
                  <a:cubicBezTo>
                    <a:pt x="214259" y="71039"/>
                    <a:pt x="214545" y="68586"/>
                    <a:pt x="213497" y="66776"/>
                  </a:cubicBezTo>
                  <a:lnTo>
                    <a:pt x="204353" y="50844"/>
                  </a:lnTo>
                  <a:cubicBezTo>
                    <a:pt x="203520" y="49371"/>
                    <a:pt x="201976" y="48555"/>
                    <a:pt x="200388" y="48555"/>
                  </a:cubicBezTo>
                  <a:cubicBezTo>
                    <a:pt x="199614" y="48555"/>
                    <a:pt x="198831" y="48748"/>
                    <a:pt x="198113" y="49154"/>
                  </a:cubicBezTo>
                  <a:lnTo>
                    <a:pt x="181395" y="58870"/>
                  </a:lnTo>
                  <a:lnTo>
                    <a:pt x="183253" y="51964"/>
                  </a:lnTo>
                  <a:cubicBezTo>
                    <a:pt x="183896" y="49511"/>
                    <a:pt x="182443" y="46987"/>
                    <a:pt x="180014" y="46320"/>
                  </a:cubicBezTo>
                  <a:lnTo>
                    <a:pt x="162153" y="41509"/>
                  </a:lnTo>
                  <a:cubicBezTo>
                    <a:pt x="161963" y="41438"/>
                    <a:pt x="161748" y="41414"/>
                    <a:pt x="161558" y="41414"/>
                  </a:cubicBezTo>
                  <a:cubicBezTo>
                    <a:pt x="161454" y="41408"/>
                    <a:pt x="161352" y="41405"/>
                    <a:pt x="161250" y="41405"/>
                  </a:cubicBezTo>
                  <a:cubicBezTo>
                    <a:pt x="159015" y="41405"/>
                    <a:pt x="157271" y="42884"/>
                    <a:pt x="156747" y="44843"/>
                  </a:cubicBezTo>
                  <a:lnTo>
                    <a:pt x="147817" y="78421"/>
                  </a:lnTo>
                  <a:lnTo>
                    <a:pt x="138863" y="83637"/>
                  </a:lnTo>
                  <a:lnTo>
                    <a:pt x="121311" y="73420"/>
                  </a:lnTo>
                  <a:lnTo>
                    <a:pt x="121311" y="62990"/>
                  </a:lnTo>
                  <a:lnTo>
                    <a:pt x="145864" y="38294"/>
                  </a:lnTo>
                  <a:cubicBezTo>
                    <a:pt x="146007" y="38151"/>
                    <a:pt x="146126" y="37985"/>
                    <a:pt x="146245" y="37842"/>
                  </a:cubicBezTo>
                  <a:cubicBezTo>
                    <a:pt x="147555" y="35841"/>
                    <a:pt x="147198" y="33436"/>
                    <a:pt x="145721" y="31960"/>
                  </a:cubicBezTo>
                  <a:lnTo>
                    <a:pt x="132790" y="18933"/>
                  </a:lnTo>
                  <a:cubicBezTo>
                    <a:pt x="131897" y="18040"/>
                    <a:pt x="130730" y="17594"/>
                    <a:pt x="129563" y="17594"/>
                  </a:cubicBezTo>
                  <a:cubicBezTo>
                    <a:pt x="128396" y="17594"/>
                    <a:pt x="127229" y="18040"/>
                    <a:pt x="126336" y="18933"/>
                  </a:cubicBezTo>
                  <a:lnTo>
                    <a:pt x="121311" y="24006"/>
                  </a:lnTo>
                  <a:lnTo>
                    <a:pt x="121311" y="2954"/>
                  </a:lnTo>
                  <a:cubicBezTo>
                    <a:pt x="121311" y="1311"/>
                    <a:pt x="120002" y="1"/>
                    <a:pt x="11835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38" name="Google Shape;1238;p5"/>
          <p:cNvGrpSpPr/>
          <p:nvPr/>
        </p:nvGrpSpPr>
        <p:grpSpPr>
          <a:xfrm>
            <a:off x="884259" y="472381"/>
            <a:ext cx="295558" cy="431439"/>
            <a:chOff x="760341" y="3410775"/>
            <a:chExt cx="257769" cy="376277"/>
          </a:xfrm>
        </p:grpSpPr>
        <p:sp>
          <p:nvSpPr>
            <p:cNvPr id="1239" name="Google Shape;1239;p5"/>
            <p:cNvSpPr/>
            <p:nvPr/>
          </p:nvSpPr>
          <p:spPr>
            <a:xfrm>
              <a:off x="889358" y="3705434"/>
              <a:ext cx="74302" cy="74302"/>
            </a:xfrm>
            <a:custGeom>
              <a:rect b="b" l="l" r="r" t="t"/>
              <a:pathLst>
                <a:path extrusionOk="0" h="46439" w="46439">
                  <a:moveTo>
                    <a:pt x="29387" y="0"/>
                  </a:moveTo>
                  <a:cubicBezTo>
                    <a:pt x="13170" y="0"/>
                    <a:pt x="0" y="13146"/>
                    <a:pt x="0" y="29387"/>
                  </a:cubicBezTo>
                  <a:lnTo>
                    <a:pt x="0" y="46438"/>
                  </a:lnTo>
                  <a:lnTo>
                    <a:pt x="17052" y="46438"/>
                  </a:lnTo>
                  <a:cubicBezTo>
                    <a:pt x="33269" y="46438"/>
                    <a:pt x="46439" y="33269"/>
                    <a:pt x="46439" y="17051"/>
                  </a:cubicBezTo>
                  <a:lnTo>
                    <a:pt x="46439" y="0"/>
                  </a:lnTo>
                  <a:close/>
                </a:path>
              </a:pathLst>
            </a:custGeom>
            <a:solidFill>
              <a:srgbClr val="89DF8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0" name="Google Shape;1240;p5"/>
            <p:cNvSpPr/>
            <p:nvPr/>
          </p:nvSpPr>
          <p:spPr>
            <a:xfrm>
              <a:off x="815058" y="3705434"/>
              <a:ext cx="74302" cy="74302"/>
            </a:xfrm>
            <a:custGeom>
              <a:rect b="b" l="l" r="r" t="t"/>
              <a:pathLst>
                <a:path extrusionOk="0" h="46439" w="46439">
                  <a:moveTo>
                    <a:pt x="0" y="0"/>
                  </a:moveTo>
                  <a:lnTo>
                    <a:pt x="0" y="17051"/>
                  </a:lnTo>
                  <a:cubicBezTo>
                    <a:pt x="0" y="33269"/>
                    <a:pt x="13170" y="46438"/>
                    <a:pt x="29387" y="46438"/>
                  </a:cubicBezTo>
                  <a:lnTo>
                    <a:pt x="46438" y="46438"/>
                  </a:lnTo>
                  <a:lnTo>
                    <a:pt x="46438" y="29387"/>
                  </a:lnTo>
                  <a:cubicBezTo>
                    <a:pt x="46438" y="13146"/>
                    <a:pt x="33269" y="0"/>
                    <a:pt x="17051" y="0"/>
                  </a:cubicBezTo>
                  <a:close/>
                </a:path>
              </a:pathLst>
            </a:custGeom>
            <a:solidFill>
              <a:srgbClr val="89DF8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1" name="Google Shape;1241;p5"/>
            <p:cNvSpPr/>
            <p:nvPr/>
          </p:nvSpPr>
          <p:spPr>
            <a:xfrm>
              <a:off x="788386" y="3485808"/>
              <a:ext cx="201682" cy="181592"/>
            </a:xfrm>
            <a:custGeom>
              <a:rect b="b" l="l" r="r" t="t"/>
              <a:pathLst>
                <a:path extrusionOk="0" h="113495" w="126051">
                  <a:moveTo>
                    <a:pt x="63022" y="0"/>
                  </a:moveTo>
                  <a:cubicBezTo>
                    <a:pt x="55988" y="0"/>
                    <a:pt x="48951" y="4049"/>
                    <a:pt x="46343" y="12146"/>
                  </a:cubicBezTo>
                  <a:cubicBezTo>
                    <a:pt x="43294" y="10230"/>
                    <a:pt x="40105" y="9381"/>
                    <a:pt x="37032" y="9381"/>
                  </a:cubicBezTo>
                  <a:cubicBezTo>
                    <a:pt x="25588" y="9381"/>
                    <a:pt x="15764" y="21169"/>
                    <a:pt x="20814" y="33579"/>
                  </a:cubicBezTo>
                  <a:cubicBezTo>
                    <a:pt x="4001" y="35912"/>
                    <a:pt x="0" y="58465"/>
                    <a:pt x="15027" y="66419"/>
                  </a:cubicBezTo>
                  <a:cubicBezTo>
                    <a:pt x="4561" y="78023"/>
                    <a:pt x="13380" y="95706"/>
                    <a:pt x="27787" y="95706"/>
                  </a:cubicBezTo>
                  <a:cubicBezTo>
                    <a:pt x="29051" y="95706"/>
                    <a:pt x="30357" y="95570"/>
                    <a:pt x="31697" y="95282"/>
                  </a:cubicBezTo>
                  <a:lnTo>
                    <a:pt x="31697" y="95282"/>
                  </a:lnTo>
                  <a:cubicBezTo>
                    <a:pt x="31280" y="106320"/>
                    <a:pt x="40207" y="113495"/>
                    <a:pt x="49375" y="113495"/>
                  </a:cubicBezTo>
                  <a:cubicBezTo>
                    <a:pt x="54330" y="113495"/>
                    <a:pt x="59354" y="111400"/>
                    <a:pt x="63013" y="106689"/>
                  </a:cubicBezTo>
                  <a:cubicBezTo>
                    <a:pt x="66672" y="111400"/>
                    <a:pt x="71697" y="113495"/>
                    <a:pt x="76651" y="113495"/>
                  </a:cubicBezTo>
                  <a:cubicBezTo>
                    <a:pt x="85819" y="113495"/>
                    <a:pt x="94747" y="106320"/>
                    <a:pt x="94329" y="95282"/>
                  </a:cubicBezTo>
                  <a:lnTo>
                    <a:pt x="94329" y="95282"/>
                  </a:lnTo>
                  <a:cubicBezTo>
                    <a:pt x="95671" y="95570"/>
                    <a:pt x="96980" y="95706"/>
                    <a:pt x="98245" y="95706"/>
                  </a:cubicBezTo>
                  <a:cubicBezTo>
                    <a:pt x="112670" y="95706"/>
                    <a:pt x="121487" y="78023"/>
                    <a:pt x="110999" y="66419"/>
                  </a:cubicBezTo>
                  <a:cubicBezTo>
                    <a:pt x="126050" y="58465"/>
                    <a:pt x="122073" y="35912"/>
                    <a:pt x="105236" y="33579"/>
                  </a:cubicBezTo>
                  <a:cubicBezTo>
                    <a:pt x="110287" y="21169"/>
                    <a:pt x="100447" y="9381"/>
                    <a:pt x="88997" y="9381"/>
                  </a:cubicBezTo>
                  <a:cubicBezTo>
                    <a:pt x="85923" y="9381"/>
                    <a:pt x="82733" y="10230"/>
                    <a:pt x="79683" y="12146"/>
                  </a:cubicBezTo>
                  <a:cubicBezTo>
                    <a:pt x="77088" y="4049"/>
                    <a:pt x="70056" y="0"/>
                    <a:pt x="630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2" name="Google Shape;1242;p5"/>
            <p:cNvSpPr/>
            <p:nvPr/>
          </p:nvSpPr>
          <p:spPr>
            <a:xfrm>
              <a:off x="856818" y="3546354"/>
              <a:ext cx="64778" cy="64776"/>
            </a:xfrm>
            <a:custGeom>
              <a:rect b="b" l="l" r="r" t="t"/>
              <a:pathLst>
                <a:path extrusionOk="0" h="40485" w="40486">
                  <a:moveTo>
                    <a:pt x="20243" y="0"/>
                  </a:moveTo>
                  <a:cubicBezTo>
                    <a:pt x="9074" y="0"/>
                    <a:pt x="1" y="9050"/>
                    <a:pt x="1" y="20243"/>
                  </a:cubicBezTo>
                  <a:cubicBezTo>
                    <a:pt x="1" y="31411"/>
                    <a:pt x="9074" y="40485"/>
                    <a:pt x="20243" y="40485"/>
                  </a:cubicBezTo>
                  <a:cubicBezTo>
                    <a:pt x="31436" y="40485"/>
                    <a:pt x="40485" y="31411"/>
                    <a:pt x="40485" y="20243"/>
                  </a:cubicBezTo>
                  <a:cubicBezTo>
                    <a:pt x="40485" y="9050"/>
                    <a:pt x="31436" y="0"/>
                    <a:pt x="20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3" name="Google Shape;1243;p5"/>
            <p:cNvSpPr/>
            <p:nvPr/>
          </p:nvSpPr>
          <p:spPr>
            <a:xfrm>
              <a:off x="788576" y="3478188"/>
              <a:ext cx="201566" cy="308864"/>
            </a:xfrm>
            <a:custGeom>
              <a:rect b="b" l="l" r="r" t="t"/>
              <a:pathLst>
                <a:path extrusionOk="0" h="193040" w="125979">
                  <a:moveTo>
                    <a:pt x="62966" y="9359"/>
                  </a:moveTo>
                  <a:cubicBezTo>
                    <a:pt x="67514" y="9359"/>
                    <a:pt x="73111" y="11693"/>
                    <a:pt x="75254" y="18314"/>
                  </a:cubicBezTo>
                  <a:cubicBezTo>
                    <a:pt x="75706" y="19647"/>
                    <a:pt x="76707" y="20719"/>
                    <a:pt x="78040" y="21219"/>
                  </a:cubicBezTo>
                  <a:cubicBezTo>
                    <a:pt x="78566" y="21404"/>
                    <a:pt x="79110" y="21495"/>
                    <a:pt x="79648" y="21495"/>
                  </a:cubicBezTo>
                  <a:cubicBezTo>
                    <a:pt x="80499" y="21495"/>
                    <a:pt x="81336" y="21266"/>
                    <a:pt x="82065" y="20814"/>
                  </a:cubicBezTo>
                  <a:cubicBezTo>
                    <a:pt x="84401" y="19342"/>
                    <a:pt x="86734" y="18745"/>
                    <a:pt x="88917" y="18745"/>
                  </a:cubicBezTo>
                  <a:cubicBezTo>
                    <a:pt x="92206" y="18745"/>
                    <a:pt x="95154" y="20101"/>
                    <a:pt x="97258" y="21862"/>
                  </a:cubicBezTo>
                  <a:cubicBezTo>
                    <a:pt x="100735" y="24767"/>
                    <a:pt x="103522" y="30197"/>
                    <a:pt x="100902" y="36627"/>
                  </a:cubicBezTo>
                  <a:cubicBezTo>
                    <a:pt x="100378" y="37937"/>
                    <a:pt x="100473" y="39413"/>
                    <a:pt x="101188" y="40628"/>
                  </a:cubicBezTo>
                  <a:cubicBezTo>
                    <a:pt x="101902" y="41866"/>
                    <a:pt x="103117" y="42700"/>
                    <a:pt x="104546" y="42890"/>
                  </a:cubicBezTo>
                  <a:cubicBezTo>
                    <a:pt x="111428" y="43843"/>
                    <a:pt x="114691" y="48963"/>
                    <a:pt x="115500" y="53464"/>
                  </a:cubicBezTo>
                  <a:cubicBezTo>
                    <a:pt x="116215" y="57941"/>
                    <a:pt x="114881" y="63894"/>
                    <a:pt x="108737" y="67133"/>
                  </a:cubicBezTo>
                  <a:cubicBezTo>
                    <a:pt x="107499" y="67776"/>
                    <a:pt x="106594" y="69014"/>
                    <a:pt x="106356" y="70396"/>
                  </a:cubicBezTo>
                  <a:cubicBezTo>
                    <a:pt x="106117" y="71801"/>
                    <a:pt x="106546" y="73230"/>
                    <a:pt x="107499" y="74277"/>
                  </a:cubicBezTo>
                  <a:cubicBezTo>
                    <a:pt x="112143" y="79421"/>
                    <a:pt x="111357" y="85470"/>
                    <a:pt x="109094" y="89400"/>
                  </a:cubicBezTo>
                  <a:cubicBezTo>
                    <a:pt x="107176" y="92731"/>
                    <a:pt x="103410" y="95891"/>
                    <a:pt x="98173" y="95891"/>
                  </a:cubicBezTo>
                  <a:cubicBezTo>
                    <a:pt x="97232" y="95891"/>
                    <a:pt x="96244" y="95789"/>
                    <a:pt x="95210" y="95567"/>
                  </a:cubicBezTo>
                  <a:cubicBezTo>
                    <a:pt x="94879" y="95494"/>
                    <a:pt x="94546" y="95458"/>
                    <a:pt x="94216" y="95458"/>
                  </a:cubicBezTo>
                  <a:cubicBezTo>
                    <a:pt x="93149" y="95458"/>
                    <a:pt x="92118" y="95834"/>
                    <a:pt x="91281" y="96544"/>
                  </a:cubicBezTo>
                  <a:cubicBezTo>
                    <a:pt x="90162" y="97449"/>
                    <a:pt x="89566" y="98806"/>
                    <a:pt x="89638" y="100235"/>
                  </a:cubicBezTo>
                  <a:cubicBezTo>
                    <a:pt x="89900" y="107165"/>
                    <a:pt x="85399" y="111309"/>
                    <a:pt x="81160" y="112857"/>
                  </a:cubicBezTo>
                  <a:cubicBezTo>
                    <a:pt x="79750" y="113363"/>
                    <a:pt x="78155" y="113676"/>
                    <a:pt x="76497" y="113676"/>
                  </a:cubicBezTo>
                  <a:cubicBezTo>
                    <a:pt x="73084" y="113676"/>
                    <a:pt x="69407" y="112351"/>
                    <a:pt x="66538" y="108665"/>
                  </a:cubicBezTo>
                  <a:cubicBezTo>
                    <a:pt x="65680" y="107522"/>
                    <a:pt x="64323" y="106879"/>
                    <a:pt x="62894" y="106879"/>
                  </a:cubicBezTo>
                  <a:cubicBezTo>
                    <a:pt x="61465" y="106879"/>
                    <a:pt x="60132" y="107522"/>
                    <a:pt x="59274" y="108665"/>
                  </a:cubicBezTo>
                  <a:cubicBezTo>
                    <a:pt x="56406" y="112351"/>
                    <a:pt x="52718" y="113686"/>
                    <a:pt x="49306" y="113686"/>
                  </a:cubicBezTo>
                  <a:cubicBezTo>
                    <a:pt x="47647" y="113686"/>
                    <a:pt x="46054" y="113371"/>
                    <a:pt x="44652" y="112857"/>
                  </a:cubicBezTo>
                  <a:cubicBezTo>
                    <a:pt x="40366" y="111309"/>
                    <a:pt x="35912" y="107165"/>
                    <a:pt x="36174" y="100235"/>
                  </a:cubicBezTo>
                  <a:cubicBezTo>
                    <a:pt x="36222" y="98806"/>
                    <a:pt x="35603" y="97473"/>
                    <a:pt x="34531" y="96544"/>
                  </a:cubicBezTo>
                  <a:cubicBezTo>
                    <a:pt x="33698" y="95829"/>
                    <a:pt x="32650" y="95472"/>
                    <a:pt x="31578" y="95472"/>
                  </a:cubicBezTo>
                  <a:cubicBezTo>
                    <a:pt x="31269" y="95472"/>
                    <a:pt x="30935" y="95496"/>
                    <a:pt x="30626" y="95567"/>
                  </a:cubicBezTo>
                  <a:cubicBezTo>
                    <a:pt x="29592" y="95789"/>
                    <a:pt x="28603" y="95891"/>
                    <a:pt x="27662" y="95891"/>
                  </a:cubicBezTo>
                  <a:cubicBezTo>
                    <a:pt x="22419" y="95891"/>
                    <a:pt x="18636" y="92731"/>
                    <a:pt x="16718" y="89400"/>
                  </a:cubicBezTo>
                  <a:cubicBezTo>
                    <a:pt x="14456" y="85470"/>
                    <a:pt x="13693" y="79421"/>
                    <a:pt x="18337" y="74277"/>
                  </a:cubicBezTo>
                  <a:cubicBezTo>
                    <a:pt x="19290" y="73230"/>
                    <a:pt x="19695" y="71801"/>
                    <a:pt x="19457" y="70396"/>
                  </a:cubicBezTo>
                  <a:cubicBezTo>
                    <a:pt x="19218" y="69014"/>
                    <a:pt x="18337" y="67824"/>
                    <a:pt x="17075" y="67133"/>
                  </a:cubicBezTo>
                  <a:cubicBezTo>
                    <a:pt x="10955" y="63894"/>
                    <a:pt x="9621" y="57941"/>
                    <a:pt x="10407" y="53464"/>
                  </a:cubicBezTo>
                  <a:cubicBezTo>
                    <a:pt x="11217" y="49010"/>
                    <a:pt x="14503" y="43843"/>
                    <a:pt x="21362" y="42890"/>
                  </a:cubicBezTo>
                  <a:cubicBezTo>
                    <a:pt x="22767" y="42700"/>
                    <a:pt x="24029" y="41890"/>
                    <a:pt x="24743" y="40628"/>
                  </a:cubicBezTo>
                  <a:cubicBezTo>
                    <a:pt x="25458" y="39413"/>
                    <a:pt x="25529" y="37937"/>
                    <a:pt x="25005" y="36627"/>
                  </a:cubicBezTo>
                  <a:cubicBezTo>
                    <a:pt x="22386" y="30197"/>
                    <a:pt x="25172" y="24767"/>
                    <a:pt x="28673" y="21862"/>
                  </a:cubicBezTo>
                  <a:cubicBezTo>
                    <a:pt x="30763" y="20101"/>
                    <a:pt x="33696" y="18745"/>
                    <a:pt x="36982" y="18745"/>
                  </a:cubicBezTo>
                  <a:cubicBezTo>
                    <a:pt x="39162" y="18745"/>
                    <a:pt x="41496" y="19342"/>
                    <a:pt x="43843" y="20814"/>
                  </a:cubicBezTo>
                  <a:cubicBezTo>
                    <a:pt x="44576" y="21269"/>
                    <a:pt x="45427" y="21516"/>
                    <a:pt x="46285" y="21516"/>
                  </a:cubicBezTo>
                  <a:cubicBezTo>
                    <a:pt x="46819" y="21516"/>
                    <a:pt x="47355" y="21420"/>
                    <a:pt x="47867" y="21219"/>
                  </a:cubicBezTo>
                  <a:cubicBezTo>
                    <a:pt x="49201" y="20743"/>
                    <a:pt x="50249" y="19671"/>
                    <a:pt x="50654" y="18314"/>
                  </a:cubicBezTo>
                  <a:cubicBezTo>
                    <a:pt x="52797" y="11693"/>
                    <a:pt x="58393" y="9359"/>
                    <a:pt x="62966" y="9359"/>
                  </a:cubicBezTo>
                  <a:close/>
                  <a:moveTo>
                    <a:pt x="104808" y="146602"/>
                  </a:moveTo>
                  <a:lnTo>
                    <a:pt x="104808" y="159057"/>
                  </a:lnTo>
                  <a:cubicBezTo>
                    <a:pt x="104808" y="172750"/>
                    <a:pt x="93710" y="183847"/>
                    <a:pt x="80017" y="183847"/>
                  </a:cubicBezTo>
                  <a:lnTo>
                    <a:pt x="74063" y="183847"/>
                  </a:lnTo>
                  <a:lnTo>
                    <a:pt x="89447" y="168463"/>
                  </a:lnTo>
                  <a:cubicBezTo>
                    <a:pt x="91233" y="166677"/>
                    <a:pt x="91233" y="163748"/>
                    <a:pt x="89447" y="161962"/>
                  </a:cubicBezTo>
                  <a:cubicBezTo>
                    <a:pt x="88554" y="161069"/>
                    <a:pt x="87381" y="160622"/>
                    <a:pt x="86209" y="160622"/>
                  </a:cubicBezTo>
                  <a:cubicBezTo>
                    <a:pt x="85036" y="160622"/>
                    <a:pt x="83863" y="161069"/>
                    <a:pt x="82970" y="161962"/>
                  </a:cubicBezTo>
                  <a:lnTo>
                    <a:pt x="67586" y="177370"/>
                  </a:lnTo>
                  <a:lnTo>
                    <a:pt x="67586" y="171416"/>
                  </a:lnTo>
                  <a:cubicBezTo>
                    <a:pt x="67609" y="157723"/>
                    <a:pt x="78683" y="146602"/>
                    <a:pt x="92376" y="146602"/>
                  </a:cubicBezTo>
                  <a:close/>
                  <a:moveTo>
                    <a:pt x="33602" y="146649"/>
                  </a:moveTo>
                  <a:cubicBezTo>
                    <a:pt x="47296" y="146649"/>
                    <a:pt x="58393" y="157747"/>
                    <a:pt x="58393" y="171440"/>
                  </a:cubicBezTo>
                  <a:lnTo>
                    <a:pt x="58393" y="177394"/>
                  </a:lnTo>
                  <a:lnTo>
                    <a:pt x="43009" y="162010"/>
                  </a:lnTo>
                  <a:cubicBezTo>
                    <a:pt x="42116" y="161116"/>
                    <a:pt x="40943" y="160670"/>
                    <a:pt x="39770" y="160670"/>
                  </a:cubicBezTo>
                  <a:cubicBezTo>
                    <a:pt x="38597" y="160670"/>
                    <a:pt x="37425" y="161116"/>
                    <a:pt x="36532" y="162010"/>
                  </a:cubicBezTo>
                  <a:cubicBezTo>
                    <a:pt x="34745" y="163796"/>
                    <a:pt x="34745" y="166701"/>
                    <a:pt x="36532" y="168487"/>
                  </a:cubicBezTo>
                  <a:lnTo>
                    <a:pt x="51916" y="183871"/>
                  </a:lnTo>
                  <a:lnTo>
                    <a:pt x="45962" y="183871"/>
                  </a:lnTo>
                  <a:cubicBezTo>
                    <a:pt x="32245" y="183871"/>
                    <a:pt x="21171" y="172774"/>
                    <a:pt x="21171" y="159080"/>
                  </a:cubicBezTo>
                  <a:lnTo>
                    <a:pt x="21171" y="146649"/>
                  </a:lnTo>
                  <a:close/>
                  <a:moveTo>
                    <a:pt x="62989" y="0"/>
                  </a:moveTo>
                  <a:cubicBezTo>
                    <a:pt x="54988" y="0"/>
                    <a:pt x="48010" y="4025"/>
                    <a:pt x="44081" y="10598"/>
                  </a:cubicBezTo>
                  <a:cubicBezTo>
                    <a:pt x="41755" y="9792"/>
                    <a:pt x="39355" y="9392"/>
                    <a:pt x="36965" y="9392"/>
                  </a:cubicBezTo>
                  <a:cubicBezTo>
                    <a:pt x="31941" y="9392"/>
                    <a:pt x="26962" y="11160"/>
                    <a:pt x="22814" y="14646"/>
                  </a:cubicBezTo>
                  <a:cubicBezTo>
                    <a:pt x="16670" y="19790"/>
                    <a:pt x="13908" y="27363"/>
                    <a:pt x="15122" y="34912"/>
                  </a:cubicBezTo>
                  <a:cubicBezTo>
                    <a:pt x="7978" y="37627"/>
                    <a:pt x="2810" y="43819"/>
                    <a:pt x="1405" y="51701"/>
                  </a:cubicBezTo>
                  <a:cubicBezTo>
                    <a:pt x="0" y="59608"/>
                    <a:pt x="2763" y="67157"/>
                    <a:pt x="8550" y="72158"/>
                  </a:cubicBezTo>
                  <a:cubicBezTo>
                    <a:pt x="4834" y="78826"/>
                    <a:pt x="4834" y="86899"/>
                    <a:pt x="8835" y="93829"/>
                  </a:cubicBezTo>
                  <a:cubicBezTo>
                    <a:pt x="12836" y="100759"/>
                    <a:pt x="19838" y="104784"/>
                    <a:pt x="27482" y="104903"/>
                  </a:cubicBezTo>
                  <a:cubicBezTo>
                    <a:pt x="28911" y="112404"/>
                    <a:pt x="34126" y="118596"/>
                    <a:pt x="41628" y="121311"/>
                  </a:cubicBezTo>
                  <a:cubicBezTo>
                    <a:pt x="44195" y="122241"/>
                    <a:pt x="46810" y="122691"/>
                    <a:pt x="49376" y="122691"/>
                  </a:cubicBezTo>
                  <a:cubicBezTo>
                    <a:pt x="52523" y="122691"/>
                    <a:pt x="55596" y="122014"/>
                    <a:pt x="58417" y="120715"/>
                  </a:cubicBezTo>
                  <a:lnTo>
                    <a:pt x="58417" y="148197"/>
                  </a:lnTo>
                  <a:cubicBezTo>
                    <a:pt x="52225" y="141577"/>
                    <a:pt x="43366" y="137409"/>
                    <a:pt x="33602" y="137409"/>
                  </a:cubicBezTo>
                  <a:lnTo>
                    <a:pt x="16551" y="137409"/>
                  </a:lnTo>
                  <a:cubicBezTo>
                    <a:pt x="14027" y="137409"/>
                    <a:pt x="11979" y="139457"/>
                    <a:pt x="11979" y="142005"/>
                  </a:cubicBezTo>
                  <a:lnTo>
                    <a:pt x="11979" y="159057"/>
                  </a:lnTo>
                  <a:cubicBezTo>
                    <a:pt x="11979" y="177798"/>
                    <a:pt x="27172" y="193040"/>
                    <a:pt x="45962" y="193040"/>
                  </a:cubicBezTo>
                  <a:lnTo>
                    <a:pt x="80088" y="193040"/>
                  </a:lnTo>
                  <a:cubicBezTo>
                    <a:pt x="98830" y="193040"/>
                    <a:pt x="114071" y="177846"/>
                    <a:pt x="114071" y="159057"/>
                  </a:cubicBezTo>
                  <a:lnTo>
                    <a:pt x="114071" y="142005"/>
                  </a:lnTo>
                  <a:cubicBezTo>
                    <a:pt x="114071" y="139457"/>
                    <a:pt x="112023" y="137409"/>
                    <a:pt x="109499" y="137409"/>
                  </a:cubicBezTo>
                  <a:lnTo>
                    <a:pt x="92424" y="137409"/>
                  </a:lnTo>
                  <a:cubicBezTo>
                    <a:pt x="82660" y="137409"/>
                    <a:pt x="73849" y="141553"/>
                    <a:pt x="67633" y="148197"/>
                  </a:cubicBezTo>
                  <a:lnTo>
                    <a:pt x="67633" y="120715"/>
                  </a:lnTo>
                  <a:cubicBezTo>
                    <a:pt x="70467" y="122025"/>
                    <a:pt x="73539" y="122716"/>
                    <a:pt x="76683" y="122716"/>
                  </a:cubicBezTo>
                  <a:cubicBezTo>
                    <a:pt x="79255" y="122716"/>
                    <a:pt x="81874" y="122263"/>
                    <a:pt x="84422" y="121311"/>
                  </a:cubicBezTo>
                  <a:cubicBezTo>
                    <a:pt x="91948" y="118572"/>
                    <a:pt x="97139" y="112404"/>
                    <a:pt x="98568" y="104903"/>
                  </a:cubicBezTo>
                  <a:cubicBezTo>
                    <a:pt x="106213" y="104784"/>
                    <a:pt x="113190" y="100759"/>
                    <a:pt x="117191" y="93829"/>
                  </a:cubicBezTo>
                  <a:cubicBezTo>
                    <a:pt x="121192" y="86899"/>
                    <a:pt x="121216" y="78826"/>
                    <a:pt x="117501" y="72158"/>
                  </a:cubicBezTo>
                  <a:cubicBezTo>
                    <a:pt x="123216" y="67157"/>
                    <a:pt x="125979" y="59608"/>
                    <a:pt x="124574" y="51701"/>
                  </a:cubicBezTo>
                  <a:cubicBezTo>
                    <a:pt x="123192" y="43819"/>
                    <a:pt x="118001" y="37651"/>
                    <a:pt x="110857" y="34912"/>
                  </a:cubicBezTo>
                  <a:cubicBezTo>
                    <a:pt x="112071" y="27363"/>
                    <a:pt x="109309" y="19790"/>
                    <a:pt x="103188" y="14646"/>
                  </a:cubicBezTo>
                  <a:cubicBezTo>
                    <a:pt x="99025" y="11160"/>
                    <a:pt x="94030" y="9392"/>
                    <a:pt x="89004" y="9392"/>
                  </a:cubicBezTo>
                  <a:cubicBezTo>
                    <a:pt x="86614" y="9392"/>
                    <a:pt x="84216" y="9792"/>
                    <a:pt x="81898" y="10598"/>
                  </a:cubicBezTo>
                  <a:cubicBezTo>
                    <a:pt x="77969" y="4049"/>
                    <a:pt x="70991" y="0"/>
                    <a:pt x="6298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4" name="Google Shape;1244;p5"/>
            <p:cNvSpPr/>
            <p:nvPr/>
          </p:nvSpPr>
          <p:spPr>
            <a:xfrm>
              <a:off x="849502" y="3555597"/>
              <a:ext cx="79446" cy="62811"/>
            </a:xfrm>
            <a:custGeom>
              <a:rect b="b" l="l" r="r" t="t"/>
              <a:pathLst>
                <a:path extrusionOk="0" h="39257" w="49654">
                  <a:moveTo>
                    <a:pt x="7172" y="0"/>
                  </a:moveTo>
                  <a:cubicBezTo>
                    <a:pt x="5550" y="0"/>
                    <a:pt x="3971" y="852"/>
                    <a:pt x="3144" y="2344"/>
                  </a:cubicBezTo>
                  <a:cubicBezTo>
                    <a:pt x="1096" y="6035"/>
                    <a:pt x="0" y="10203"/>
                    <a:pt x="0" y="14442"/>
                  </a:cubicBezTo>
                  <a:cubicBezTo>
                    <a:pt x="0" y="28135"/>
                    <a:pt x="11122" y="39256"/>
                    <a:pt x="24815" y="39256"/>
                  </a:cubicBezTo>
                  <a:cubicBezTo>
                    <a:pt x="38508" y="39256"/>
                    <a:pt x="49654" y="28135"/>
                    <a:pt x="49654" y="14442"/>
                  </a:cubicBezTo>
                  <a:cubicBezTo>
                    <a:pt x="49654" y="10393"/>
                    <a:pt x="48653" y="6392"/>
                    <a:pt x="46796" y="2844"/>
                  </a:cubicBezTo>
                  <a:cubicBezTo>
                    <a:pt x="45950" y="1302"/>
                    <a:pt x="44343" y="407"/>
                    <a:pt x="42681" y="407"/>
                  </a:cubicBezTo>
                  <a:cubicBezTo>
                    <a:pt x="41956" y="407"/>
                    <a:pt x="41220" y="577"/>
                    <a:pt x="40533" y="939"/>
                  </a:cubicBezTo>
                  <a:cubicBezTo>
                    <a:pt x="38318" y="2130"/>
                    <a:pt x="37437" y="4916"/>
                    <a:pt x="38628" y="7178"/>
                  </a:cubicBezTo>
                  <a:cubicBezTo>
                    <a:pt x="39818" y="9441"/>
                    <a:pt x="40437" y="11870"/>
                    <a:pt x="40437" y="14466"/>
                  </a:cubicBezTo>
                  <a:cubicBezTo>
                    <a:pt x="40437" y="23086"/>
                    <a:pt x="33412" y="30088"/>
                    <a:pt x="24815" y="30088"/>
                  </a:cubicBezTo>
                  <a:cubicBezTo>
                    <a:pt x="16194" y="30088"/>
                    <a:pt x="9193" y="23063"/>
                    <a:pt x="9193" y="14466"/>
                  </a:cubicBezTo>
                  <a:cubicBezTo>
                    <a:pt x="9193" y="11775"/>
                    <a:pt x="9883" y="9155"/>
                    <a:pt x="11146" y="6845"/>
                  </a:cubicBezTo>
                  <a:cubicBezTo>
                    <a:pt x="12408" y="4630"/>
                    <a:pt x="11598" y="1820"/>
                    <a:pt x="9407" y="582"/>
                  </a:cubicBezTo>
                  <a:cubicBezTo>
                    <a:pt x="8701" y="187"/>
                    <a:pt x="7932" y="0"/>
                    <a:pt x="717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5" name="Google Shape;1245;p5"/>
            <p:cNvSpPr/>
            <p:nvPr/>
          </p:nvSpPr>
          <p:spPr>
            <a:xfrm>
              <a:off x="882005" y="3410775"/>
              <a:ext cx="14747" cy="51640"/>
            </a:xfrm>
            <a:custGeom>
              <a:rect b="b" l="l" r="r" t="t"/>
              <a:pathLst>
                <a:path extrusionOk="0" h="32275" w="9217">
                  <a:moveTo>
                    <a:pt x="4583" y="0"/>
                  </a:moveTo>
                  <a:cubicBezTo>
                    <a:pt x="2059" y="0"/>
                    <a:pt x="0" y="2071"/>
                    <a:pt x="0" y="4602"/>
                  </a:cubicBezTo>
                  <a:lnTo>
                    <a:pt x="0" y="27678"/>
                  </a:lnTo>
                  <a:cubicBezTo>
                    <a:pt x="0" y="30218"/>
                    <a:pt x="2074" y="32275"/>
                    <a:pt x="4611" y="32275"/>
                  </a:cubicBezTo>
                  <a:cubicBezTo>
                    <a:pt x="4833" y="32275"/>
                    <a:pt x="5059" y="32259"/>
                    <a:pt x="5287" y="32227"/>
                  </a:cubicBezTo>
                  <a:cubicBezTo>
                    <a:pt x="7573" y="31893"/>
                    <a:pt x="9216" y="29845"/>
                    <a:pt x="9216" y="27559"/>
                  </a:cubicBezTo>
                  <a:lnTo>
                    <a:pt x="9216" y="4745"/>
                  </a:lnTo>
                  <a:cubicBezTo>
                    <a:pt x="9216" y="2459"/>
                    <a:pt x="7573" y="363"/>
                    <a:pt x="5287" y="53"/>
                  </a:cubicBezTo>
                  <a:cubicBezTo>
                    <a:pt x="5049" y="18"/>
                    <a:pt x="4814" y="0"/>
                    <a:pt x="458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6" name="Google Shape;1246;p5"/>
            <p:cNvSpPr/>
            <p:nvPr/>
          </p:nvSpPr>
          <p:spPr>
            <a:xfrm>
              <a:off x="760341" y="3450554"/>
              <a:ext cx="44850" cy="43448"/>
            </a:xfrm>
            <a:custGeom>
              <a:rect b="b" l="l" r="r" t="t"/>
              <a:pathLst>
                <a:path extrusionOk="0" h="27155" w="28031">
                  <a:moveTo>
                    <a:pt x="5025" y="0"/>
                  </a:moveTo>
                  <a:cubicBezTo>
                    <a:pt x="3853" y="0"/>
                    <a:pt x="2680" y="447"/>
                    <a:pt x="1787" y="1340"/>
                  </a:cubicBezTo>
                  <a:cubicBezTo>
                    <a:pt x="1" y="3126"/>
                    <a:pt x="1" y="6055"/>
                    <a:pt x="1787" y="7841"/>
                  </a:cubicBezTo>
                  <a:lnTo>
                    <a:pt x="19767" y="25821"/>
                  </a:lnTo>
                  <a:cubicBezTo>
                    <a:pt x="20648" y="26702"/>
                    <a:pt x="21815" y="27154"/>
                    <a:pt x="23005" y="27154"/>
                  </a:cubicBezTo>
                  <a:cubicBezTo>
                    <a:pt x="24196" y="27154"/>
                    <a:pt x="25363" y="26702"/>
                    <a:pt x="26244" y="25821"/>
                  </a:cubicBezTo>
                  <a:cubicBezTo>
                    <a:pt x="28030" y="24035"/>
                    <a:pt x="28030" y="21106"/>
                    <a:pt x="26244" y="19319"/>
                  </a:cubicBezTo>
                  <a:lnTo>
                    <a:pt x="8264" y="1340"/>
                  </a:lnTo>
                  <a:cubicBezTo>
                    <a:pt x="7371" y="447"/>
                    <a:pt x="6198" y="0"/>
                    <a:pt x="502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7" name="Google Shape;1247;p5"/>
            <p:cNvSpPr/>
            <p:nvPr/>
          </p:nvSpPr>
          <p:spPr>
            <a:xfrm>
              <a:off x="973224" y="3450516"/>
              <a:ext cx="44886" cy="43448"/>
            </a:xfrm>
            <a:custGeom>
              <a:rect b="b" l="l" r="r" t="t"/>
              <a:pathLst>
                <a:path extrusionOk="0" h="27155" w="28054">
                  <a:moveTo>
                    <a:pt x="23017" y="0"/>
                  </a:moveTo>
                  <a:cubicBezTo>
                    <a:pt x="21838" y="0"/>
                    <a:pt x="20659" y="447"/>
                    <a:pt x="19766" y="1340"/>
                  </a:cubicBezTo>
                  <a:lnTo>
                    <a:pt x="1786" y="19320"/>
                  </a:lnTo>
                  <a:cubicBezTo>
                    <a:pt x="0" y="21106"/>
                    <a:pt x="0" y="24011"/>
                    <a:pt x="1786" y="25797"/>
                  </a:cubicBezTo>
                  <a:cubicBezTo>
                    <a:pt x="2691" y="26702"/>
                    <a:pt x="3882" y="27155"/>
                    <a:pt x="5049" y="27155"/>
                  </a:cubicBezTo>
                  <a:cubicBezTo>
                    <a:pt x="6240" y="27155"/>
                    <a:pt x="7383" y="26702"/>
                    <a:pt x="8288" y="25797"/>
                  </a:cubicBezTo>
                  <a:lnTo>
                    <a:pt x="26267" y="7841"/>
                  </a:lnTo>
                  <a:cubicBezTo>
                    <a:pt x="28054" y="6079"/>
                    <a:pt x="28054" y="3150"/>
                    <a:pt x="26267" y="1340"/>
                  </a:cubicBezTo>
                  <a:cubicBezTo>
                    <a:pt x="25374" y="447"/>
                    <a:pt x="24196" y="0"/>
                    <a:pt x="2301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8" name="Google Shape;1248;p5"/>
            <p:cNvSpPr/>
            <p:nvPr/>
          </p:nvSpPr>
          <p:spPr>
            <a:xfrm>
              <a:off x="882234" y="3539076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72" y="1"/>
                  </a:moveTo>
                  <a:cubicBezTo>
                    <a:pt x="3382" y="1"/>
                    <a:pt x="2191" y="501"/>
                    <a:pt x="1334" y="1334"/>
                  </a:cubicBezTo>
                  <a:cubicBezTo>
                    <a:pt x="453" y="2192"/>
                    <a:pt x="0" y="3382"/>
                    <a:pt x="0" y="4573"/>
                  </a:cubicBezTo>
                  <a:cubicBezTo>
                    <a:pt x="0" y="5788"/>
                    <a:pt x="500" y="6955"/>
                    <a:pt x="1334" y="7812"/>
                  </a:cubicBezTo>
                  <a:cubicBezTo>
                    <a:pt x="2191" y="8645"/>
                    <a:pt x="3382" y="9169"/>
                    <a:pt x="4572" y="9169"/>
                  </a:cubicBezTo>
                  <a:cubicBezTo>
                    <a:pt x="5787" y="9169"/>
                    <a:pt x="6954" y="8693"/>
                    <a:pt x="7811" y="7812"/>
                  </a:cubicBezTo>
                  <a:cubicBezTo>
                    <a:pt x="8692" y="6955"/>
                    <a:pt x="9169" y="5764"/>
                    <a:pt x="9169" y="4573"/>
                  </a:cubicBezTo>
                  <a:cubicBezTo>
                    <a:pt x="9169" y="3359"/>
                    <a:pt x="8645" y="2192"/>
                    <a:pt x="7811" y="1334"/>
                  </a:cubicBezTo>
                  <a:cubicBezTo>
                    <a:pt x="6954" y="477"/>
                    <a:pt x="5763" y="1"/>
                    <a:pt x="457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49" name="Google Shape;1249;p5"/>
          <p:cNvGrpSpPr/>
          <p:nvPr/>
        </p:nvGrpSpPr>
        <p:grpSpPr>
          <a:xfrm>
            <a:off x="7780782" y="4240268"/>
            <a:ext cx="377032" cy="347539"/>
            <a:chOff x="3935669" y="2773853"/>
            <a:chExt cx="377032" cy="347539"/>
          </a:xfrm>
        </p:grpSpPr>
        <p:sp>
          <p:nvSpPr>
            <p:cNvPr id="1250" name="Google Shape;1250;p5"/>
            <p:cNvSpPr/>
            <p:nvPr/>
          </p:nvSpPr>
          <p:spPr>
            <a:xfrm>
              <a:off x="3943290" y="2781474"/>
              <a:ext cx="361944" cy="332565"/>
            </a:xfrm>
            <a:custGeom>
              <a:rect b="b" l="l" r="r" t="t"/>
              <a:pathLst>
                <a:path extrusionOk="0" h="207853" w="226215">
                  <a:moveTo>
                    <a:pt x="24815" y="1"/>
                  </a:moveTo>
                  <a:lnTo>
                    <a:pt x="24815" y="147888"/>
                  </a:lnTo>
                  <a:cubicBezTo>
                    <a:pt x="24815" y="170369"/>
                    <a:pt x="15885" y="191945"/>
                    <a:pt x="1" y="207853"/>
                  </a:cubicBezTo>
                  <a:lnTo>
                    <a:pt x="226214" y="207853"/>
                  </a:lnTo>
                  <a:cubicBezTo>
                    <a:pt x="210306" y="191945"/>
                    <a:pt x="201376" y="170393"/>
                    <a:pt x="201376" y="147888"/>
                  </a:cubicBezTo>
                  <a:lnTo>
                    <a:pt x="20137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1" name="Google Shape;1251;p5"/>
            <p:cNvSpPr/>
            <p:nvPr/>
          </p:nvSpPr>
          <p:spPr>
            <a:xfrm>
              <a:off x="4030126" y="2886716"/>
              <a:ext cx="188307" cy="178781"/>
            </a:xfrm>
            <a:custGeom>
              <a:rect b="b" l="l" r="r" t="t"/>
              <a:pathLst>
                <a:path extrusionOk="0" h="111738" w="117692">
                  <a:moveTo>
                    <a:pt x="1" y="0"/>
                  </a:moveTo>
                  <a:lnTo>
                    <a:pt x="1" y="111737"/>
                  </a:lnTo>
                  <a:lnTo>
                    <a:pt x="117692" y="111737"/>
                  </a:lnTo>
                  <a:lnTo>
                    <a:pt x="117692" y="0"/>
                  </a:lnTo>
                  <a:close/>
                </a:path>
              </a:pathLst>
            </a:custGeom>
            <a:solidFill>
              <a:srgbClr val="6D92A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2" name="Google Shape;1252;p5"/>
            <p:cNvSpPr/>
            <p:nvPr/>
          </p:nvSpPr>
          <p:spPr>
            <a:xfrm>
              <a:off x="4217670" y="2872807"/>
              <a:ext cx="62530" cy="206291"/>
            </a:xfrm>
            <a:custGeom>
              <a:rect b="b" l="l" r="r" t="t"/>
              <a:pathLst>
                <a:path extrusionOk="0" h="128932" w="39081">
                  <a:moveTo>
                    <a:pt x="39080" y="1"/>
                  </a:moveTo>
                  <a:lnTo>
                    <a:pt x="1" y="8503"/>
                  </a:lnTo>
                  <a:lnTo>
                    <a:pt x="1" y="120454"/>
                  </a:lnTo>
                  <a:lnTo>
                    <a:pt x="39080" y="128932"/>
                  </a:lnTo>
                  <a:lnTo>
                    <a:pt x="3908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3" name="Google Shape;1253;p5"/>
            <p:cNvSpPr/>
            <p:nvPr/>
          </p:nvSpPr>
          <p:spPr>
            <a:xfrm>
              <a:off x="3967562" y="2872807"/>
              <a:ext cx="62566" cy="206291"/>
            </a:xfrm>
            <a:custGeom>
              <a:rect b="b" l="l" r="r" t="t"/>
              <a:pathLst>
                <a:path extrusionOk="0" h="128932" w="39104">
                  <a:moveTo>
                    <a:pt x="0" y="1"/>
                  </a:moveTo>
                  <a:lnTo>
                    <a:pt x="0" y="128932"/>
                  </a:lnTo>
                  <a:lnTo>
                    <a:pt x="39104" y="120454"/>
                  </a:lnTo>
                  <a:lnTo>
                    <a:pt x="39104" y="850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4" name="Google Shape;1254;p5"/>
            <p:cNvSpPr/>
            <p:nvPr/>
          </p:nvSpPr>
          <p:spPr>
            <a:xfrm>
              <a:off x="4057294" y="2816111"/>
              <a:ext cx="133896" cy="35285"/>
            </a:xfrm>
            <a:custGeom>
              <a:rect b="b" l="l" r="r" t="t"/>
              <a:pathLst>
                <a:path extrusionOk="0" h="22053" w="83685">
                  <a:moveTo>
                    <a:pt x="1" y="0"/>
                  </a:moveTo>
                  <a:lnTo>
                    <a:pt x="1" y="22052"/>
                  </a:lnTo>
                  <a:lnTo>
                    <a:pt x="83685" y="22052"/>
                  </a:lnTo>
                  <a:lnTo>
                    <a:pt x="8368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5" name="Google Shape;1255;p5"/>
            <p:cNvSpPr/>
            <p:nvPr/>
          </p:nvSpPr>
          <p:spPr>
            <a:xfrm>
              <a:off x="4059123" y="2927752"/>
              <a:ext cx="36238" cy="36085"/>
            </a:xfrm>
            <a:custGeom>
              <a:rect b="b" l="l" r="r" t="t"/>
              <a:pathLst>
                <a:path extrusionOk="0" h="22553" w="22649">
                  <a:moveTo>
                    <a:pt x="11336" y="0"/>
                  </a:moveTo>
                  <a:cubicBezTo>
                    <a:pt x="5097" y="0"/>
                    <a:pt x="1" y="5049"/>
                    <a:pt x="1" y="11336"/>
                  </a:cubicBezTo>
                  <a:cubicBezTo>
                    <a:pt x="1" y="17051"/>
                    <a:pt x="4216" y="21790"/>
                    <a:pt x="9741" y="22552"/>
                  </a:cubicBezTo>
                  <a:lnTo>
                    <a:pt x="22648" y="10788"/>
                  </a:lnTo>
                  <a:cubicBezTo>
                    <a:pt x="22386" y="4787"/>
                    <a:pt x="17409" y="0"/>
                    <a:pt x="11336" y="0"/>
                  </a:cubicBezTo>
                  <a:close/>
                </a:path>
              </a:pathLst>
            </a:custGeom>
            <a:solidFill>
              <a:srgbClr val="D1A18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6" name="Google Shape;1256;p5"/>
            <p:cNvSpPr/>
            <p:nvPr/>
          </p:nvSpPr>
          <p:spPr>
            <a:xfrm>
              <a:off x="4152362" y="2927752"/>
              <a:ext cx="36275" cy="36085"/>
            </a:xfrm>
            <a:custGeom>
              <a:rect b="b" l="l" r="r" t="t"/>
              <a:pathLst>
                <a:path extrusionOk="0" h="22553" w="22672">
                  <a:moveTo>
                    <a:pt x="11313" y="0"/>
                  </a:moveTo>
                  <a:cubicBezTo>
                    <a:pt x="5240" y="0"/>
                    <a:pt x="287" y="4787"/>
                    <a:pt x="1" y="10788"/>
                  </a:cubicBezTo>
                  <a:lnTo>
                    <a:pt x="12932" y="22552"/>
                  </a:lnTo>
                  <a:cubicBezTo>
                    <a:pt x="18433" y="21790"/>
                    <a:pt x="22672" y="17051"/>
                    <a:pt x="22672" y="11336"/>
                  </a:cubicBezTo>
                  <a:cubicBezTo>
                    <a:pt x="22672" y="5049"/>
                    <a:pt x="17576" y="0"/>
                    <a:pt x="11313" y="0"/>
                  </a:cubicBezTo>
                  <a:close/>
                </a:path>
              </a:pathLst>
            </a:custGeom>
            <a:solidFill>
              <a:srgbClr val="D1A18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7" name="Google Shape;1257;p5"/>
            <p:cNvSpPr/>
            <p:nvPr/>
          </p:nvSpPr>
          <p:spPr>
            <a:xfrm>
              <a:off x="4048645" y="2936634"/>
              <a:ext cx="150509" cy="128862"/>
            </a:xfrm>
            <a:custGeom>
              <a:rect b="b" l="l" r="r" t="t"/>
              <a:pathLst>
                <a:path extrusionOk="0" h="80539" w="94068">
                  <a:moveTo>
                    <a:pt x="47022" y="1"/>
                  </a:moveTo>
                  <a:cubicBezTo>
                    <a:pt x="46033" y="1"/>
                    <a:pt x="45036" y="39"/>
                    <a:pt x="44034" y="117"/>
                  </a:cubicBezTo>
                  <a:cubicBezTo>
                    <a:pt x="27054" y="1474"/>
                    <a:pt x="13146" y="14239"/>
                    <a:pt x="9860" y="30933"/>
                  </a:cubicBezTo>
                  <a:lnTo>
                    <a:pt x="1" y="80538"/>
                  </a:lnTo>
                  <a:lnTo>
                    <a:pt x="94068" y="80538"/>
                  </a:lnTo>
                  <a:lnTo>
                    <a:pt x="84113" y="30456"/>
                  </a:lnTo>
                  <a:cubicBezTo>
                    <a:pt x="80592" y="12757"/>
                    <a:pt x="65062" y="1"/>
                    <a:pt x="47022" y="1"/>
                  </a:cubicBezTo>
                  <a:close/>
                </a:path>
              </a:pathLst>
            </a:custGeom>
            <a:solidFill>
              <a:srgbClr val="D1A18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8" name="Google Shape;1258;p5"/>
            <p:cNvSpPr/>
            <p:nvPr/>
          </p:nvSpPr>
          <p:spPr>
            <a:xfrm>
              <a:off x="4116546" y="2773853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96" y="1"/>
                  </a:moveTo>
                  <a:cubicBezTo>
                    <a:pt x="3358" y="1"/>
                    <a:pt x="2215" y="501"/>
                    <a:pt x="1358" y="1335"/>
                  </a:cubicBezTo>
                  <a:cubicBezTo>
                    <a:pt x="476" y="2168"/>
                    <a:pt x="0" y="3383"/>
                    <a:pt x="0" y="4573"/>
                  </a:cubicBezTo>
                  <a:cubicBezTo>
                    <a:pt x="0" y="5812"/>
                    <a:pt x="524" y="6955"/>
                    <a:pt x="1358" y="7836"/>
                  </a:cubicBezTo>
                  <a:cubicBezTo>
                    <a:pt x="2191" y="8693"/>
                    <a:pt x="3382" y="9170"/>
                    <a:pt x="4596" y="9170"/>
                  </a:cubicBezTo>
                  <a:cubicBezTo>
                    <a:pt x="5811" y="9170"/>
                    <a:pt x="6978" y="8669"/>
                    <a:pt x="7835" y="7836"/>
                  </a:cubicBezTo>
                  <a:cubicBezTo>
                    <a:pt x="8692" y="6955"/>
                    <a:pt x="9169" y="5764"/>
                    <a:pt x="9169" y="4573"/>
                  </a:cubicBezTo>
                  <a:cubicBezTo>
                    <a:pt x="9169" y="3359"/>
                    <a:pt x="8669" y="2192"/>
                    <a:pt x="7835" y="1335"/>
                  </a:cubicBezTo>
                  <a:cubicBezTo>
                    <a:pt x="6978" y="477"/>
                    <a:pt x="5787" y="1"/>
                    <a:pt x="45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9" name="Google Shape;1259;p5"/>
            <p:cNvSpPr/>
            <p:nvPr/>
          </p:nvSpPr>
          <p:spPr>
            <a:xfrm>
              <a:off x="3935669" y="2774197"/>
              <a:ext cx="377032" cy="347195"/>
            </a:xfrm>
            <a:custGeom>
              <a:rect b="b" l="l" r="r" t="t"/>
              <a:pathLst>
                <a:path extrusionOk="0" h="216997" w="235645">
                  <a:moveTo>
                    <a:pt x="88495" y="100568"/>
                  </a:moveTo>
                  <a:cubicBezTo>
                    <a:pt x="90972" y="100568"/>
                    <a:pt x="93139" y="101926"/>
                    <a:pt x="94306" y="103902"/>
                  </a:cubicBezTo>
                  <a:cubicBezTo>
                    <a:pt x="90639" y="106355"/>
                    <a:pt x="87328" y="109332"/>
                    <a:pt x="84566" y="112761"/>
                  </a:cubicBezTo>
                  <a:cubicBezTo>
                    <a:pt x="82875" y="111523"/>
                    <a:pt x="81780" y="109499"/>
                    <a:pt x="81780" y="107308"/>
                  </a:cubicBezTo>
                  <a:cubicBezTo>
                    <a:pt x="81780" y="103593"/>
                    <a:pt x="84780" y="100568"/>
                    <a:pt x="88495" y="100568"/>
                  </a:cubicBezTo>
                  <a:close/>
                  <a:moveTo>
                    <a:pt x="146746" y="100568"/>
                  </a:moveTo>
                  <a:cubicBezTo>
                    <a:pt x="150484" y="100568"/>
                    <a:pt x="153485" y="103593"/>
                    <a:pt x="153485" y="107308"/>
                  </a:cubicBezTo>
                  <a:cubicBezTo>
                    <a:pt x="153509" y="109499"/>
                    <a:pt x="152413" y="111523"/>
                    <a:pt x="150675" y="112761"/>
                  </a:cubicBezTo>
                  <a:cubicBezTo>
                    <a:pt x="147913" y="109308"/>
                    <a:pt x="144602" y="106331"/>
                    <a:pt x="140959" y="103902"/>
                  </a:cubicBezTo>
                  <a:cubicBezTo>
                    <a:pt x="142102" y="101878"/>
                    <a:pt x="144317" y="100568"/>
                    <a:pt x="146746" y="100568"/>
                  </a:cubicBezTo>
                  <a:close/>
                  <a:moveTo>
                    <a:pt x="117644" y="106117"/>
                  </a:moveTo>
                  <a:cubicBezTo>
                    <a:pt x="133457" y="106117"/>
                    <a:pt x="147150" y="117357"/>
                    <a:pt x="150246" y="132884"/>
                  </a:cubicBezTo>
                  <a:lnTo>
                    <a:pt x="159105" y="177465"/>
                  </a:lnTo>
                  <a:lnTo>
                    <a:pt x="76231" y="177465"/>
                  </a:lnTo>
                  <a:lnTo>
                    <a:pt x="85114" y="132884"/>
                  </a:lnTo>
                  <a:cubicBezTo>
                    <a:pt x="88138" y="117357"/>
                    <a:pt x="101831" y="106117"/>
                    <a:pt x="117644" y="106117"/>
                  </a:cubicBezTo>
                  <a:close/>
                  <a:moveTo>
                    <a:pt x="172108" y="74944"/>
                  </a:moveTo>
                  <a:lnTo>
                    <a:pt x="172108" y="177465"/>
                  </a:lnTo>
                  <a:lnTo>
                    <a:pt x="168655" y="177465"/>
                  </a:lnTo>
                  <a:lnTo>
                    <a:pt x="159463" y="131122"/>
                  </a:lnTo>
                  <a:cubicBezTo>
                    <a:pt x="158724" y="127407"/>
                    <a:pt x="157486" y="123883"/>
                    <a:pt x="155890" y="120572"/>
                  </a:cubicBezTo>
                  <a:cubicBezTo>
                    <a:pt x="160177" y="117691"/>
                    <a:pt x="162939" y="112761"/>
                    <a:pt x="162939" y="107403"/>
                  </a:cubicBezTo>
                  <a:cubicBezTo>
                    <a:pt x="162939" y="98616"/>
                    <a:pt x="155795" y="91471"/>
                    <a:pt x="147031" y="91471"/>
                  </a:cubicBezTo>
                  <a:cubicBezTo>
                    <a:pt x="141030" y="91471"/>
                    <a:pt x="135743" y="94805"/>
                    <a:pt x="133028" y="99806"/>
                  </a:cubicBezTo>
                  <a:cubicBezTo>
                    <a:pt x="128289" y="97996"/>
                    <a:pt x="123169" y="96972"/>
                    <a:pt x="117882" y="96972"/>
                  </a:cubicBezTo>
                  <a:cubicBezTo>
                    <a:pt x="112572" y="96972"/>
                    <a:pt x="107452" y="97996"/>
                    <a:pt x="102760" y="99806"/>
                  </a:cubicBezTo>
                  <a:cubicBezTo>
                    <a:pt x="100045" y="94805"/>
                    <a:pt x="94759" y="91471"/>
                    <a:pt x="88757" y="91471"/>
                  </a:cubicBezTo>
                  <a:cubicBezTo>
                    <a:pt x="79994" y="91471"/>
                    <a:pt x="72849" y="98616"/>
                    <a:pt x="72849" y="107403"/>
                  </a:cubicBezTo>
                  <a:cubicBezTo>
                    <a:pt x="72849" y="112785"/>
                    <a:pt x="75612" y="117691"/>
                    <a:pt x="79898" y="120572"/>
                  </a:cubicBezTo>
                  <a:cubicBezTo>
                    <a:pt x="78255" y="123859"/>
                    <a:pt x="77041" y="127407"/>
                    <a:pt x="76326" y="131122"/>
                  </a:cubicBezTo>
                  <a:lnTo>
                    <a:pt x="67062" y="177465"/>
                  </a:lnTo>
                  <a:lnTo>
                    <a:pt x="63609" y="177465"/>
                  </a:lnTo>
                  <a:lnTo>
                    <a:pt x="63609" y="74944"/>
                  </a:lnTo>
                  <a:close/>
                  <a:moveTo>
                    <a:pt x="210759" y="67466"/>
                  </a:moveTo>
                  <a:lnTo>
                    <a:pt x="210759" y="184824"/>
                  </a:lnTo>
                  <a:lnTo>
                    <a:pt x="180872" y="178322"/>
                  </a:lnTo>
                  <a:lnTo>
                    <a:pt x="180872" y="73968"/>
                  </a:lnTo>
                  <a:lnTo>
                    <a:pt x="210759" y="67466"/>
                  </a:lnTo>
                  <a:close/>
                  <a:moveTo>
                    <a:pt x="24530" y="67324"/>
                  </a:moveTo>
                  <a:lnTo>
                    <a:pt x="54417" y="73825"/>
                  </a:lnTo>
                  <a:lnTo>
                    <a:pt x="54417" y="178417"/>
                  </a:lnTo>
                  <a:lnTo>
                    <a:pt x="24530" y="184871"/>
                  </a:lnTo>
                  <a:lnTo>
                    <a:pt x="24530" y="67324"/>
                  </a:lnTo>
                  <a:close/>
                  <a:moveTo>
                    <a:pt x="176014" y="186657"/>
                  </a:moveTo>
                  <a:lnTo>
                    <a:pt x="211926" y="194540"/>
                  </a:lnTo>
                  <a:cubicBezTo>
                    <a:pt x="214426" y="199207"/>
                    <a:pt x="217284" y="203661"/>
                    <a:pt x="220547" y="207804"/>
                  </a:cubicBezTo>
                  <a:lnTo>
                    <a:pt x="14766" y="207804"/>
                  </a:lnTo>
                  <a:cubicBezTo>
                    <a:pt x="18005" y="203637"/>
                    <a:pt x="20886" y="199207"/>
                    <a:pt x="23387" y="194540"/>
                  </a:cubicBezTo>
                  <a:lnTo>
                    <a:pt x="59299" y="186657"/>
                  </a:lnTo>
                  <a:close/>
                  <a:moveTo>
                    <a:pt x="29555" y="0"/>
                  </a:moveTo>
                  <a:cubicBezTo>
                    <a:pt x="27030" y="0"/>
                    <a:pt x="24982" y="2048"/>
                    <a:pt x="24982" y="4573"/>
                  </a:cubicBezTo>
                  <a:lnTo>
                    <a:pt x="24982" y="58345"/>
                  </a:lnTo>
                  <a:lnTo>
                    <a:pt x="20910" y="57488"/>
                  </a:lnTo>
                  <a:cubicBezTo>
                    <a:pt x="20583" y="57414"/>
                    <a:pt x="20251" y="57377"/>
                    <a:pt x="19920" y="57377"/>
                  </a:cubicBezTo>
                  <a:cubicBezTo>
                    <a:pt x="18340" y="57377"/>
                    <a:pt x="16775" y="58203"/>
                    <a:pt x="15909" y="59679"/>
                  </a:cubicBezTo>
                  <a:cubicBezTo>
                    <a:pt x="15504" y="60394"/>
                    <a:pt x="15313" y="61227"/>
                    <a:pt x="15313" y="62061"/>
                  </a:cubicBezTo>
                  <a:lnTo>
                    <a:pt x="15313" y="190491"/>
                  </a:lnTo>
                  <a:cubicBezTo>
                    <a:pt x="11670" y="197302"/>
                    <a:pt x="7026" y="203542"/>
                    <a:pt x="1549" y="209067"/>
                  </a:cubicBezTo>
                  <a:cubicBezTo>
                    <a:pt x="548" y="210043"/>
                    <a:pt x="1" y="211353"/>
                    <a:pt x="120" y="212710"/>
                  </a:cubicBezTo>
                  <a:cubicBezTo>
                    <a:pt x="310" y="215211"/>
                    <a:pt x="2382" y="216997"/>
                    <a:pt x="4692" y="216997"/>
                  </a:cubicBezTo>
                  <a:lnTo>
                    <a:pt x="230454" y="216997"/>
                  </a:lnTo>
                  <a:cubicBezTo>
                    <a:pt x="231835" y="216997"/>
                    <a:pt x="233145" y="216473"/>
                    <a:pt x="234026" y="215425"/>
                  </a:cubicBezTo>
                  <a:cubicBezTo>
                    <a:pt x="235645" y="213520"/>
                    <a:pt x="235455" y="210805"/>
                    <a:pt x="233788" y="209138"/>
                  </a:cubicBezTo>
                  <a:cubicBezTo>
                    <a:pt x="228286" y="203613"/>
                    <a:pt x="223619" y="197350"/>
                    <a:pt x="219928" y="190468"/>
                  </a:cubicBezTo>
                  <a:lnTo>
                    <a:pt x="219928" y="62061"/>
                  </a:lnTo>
                  <a:cubicBezTo>
                    <a:pt x="219928" y="61227"/>
                    <a:pt x="219737" y="60394"/>
                    <a:pt x="219308" y="59679"/>
                  </a:cubicBezTo>
                  <a:cubicBezTo>
                    <a:pt x="218403" y="58203"/>
                    <a:pt x="216879" y="57377"/>
                    <a:pt x="215302" y="57377"/>
                  </a:cubicBezTo>
                  <a:cubicBezTo>
                    <a:pt x="214971" y="57377"/>
                    <a:pt x="214638" y="57414"/>
                    <a:pt x="214307" y="57488"/>
                  </a:cubicBezTo>
                  <a:lnTo>
                    <a:pt x="210259" y="58345"/>
                  </a:lnTo>
                  <a:lnTo>
                    <a:pt x="210259" y="4573"/>
                  </a:lnTo>
                  <a:cubicBezTo>
                    <a:pt x="210259" y="2048"/>
                    <a:pt x="208187" y="0"/>
                    <a:pt x="205663" y="0"/>
                  </a:cubicBezTo>
                  <a:lnTo>
                    <a:pt x="137744" y="0"/>
                  </a:lnTo>
                  <a:cubicBezTo>
                    <a:pt x="135434" y="0"/>
                    <a:pt x="133386" y="1644"/>
                    <a:pt x="133028" y="3906"/>
                  </a:cubicBezTo>
                  <a:cubicBezTo>
                    <a:pt x="132624" y="6764"/>
                    <a:pt x="134815" y="9193"/>
                    <a:pt x="137625" y="9193"/>
                  </a:cubicBezTo>
                  <a:lnTo>
                    <a:pt x="201519" y="9193"/>
                  </a:lnTo>
                  <a:lnTo>
                    <a:pt x="201519" y="60251"/>
                  </a:lnTo>
                  <a:lnTo>
                    <a:pt x="176204" y="65728"/>
                  </a:lnTo>
                  <a:lnTo>
                    <a:pt x="59466" y="65728"/>
                  </a:lnTo>
                  <a:lnTo>
                    <a:pt x="34127" y="60251"/>
                  </a:lnTo>
                  <a:lnTo>
                    <a:pt x="34127" y="9193"/>
                  </a:lnTo>
                  <a:lnTo>
                    <a:pt x="97473" y="9193"/>
                  </a:lnTo>
                  <a:cubicBezTo>
                    <a:pt x="99783" y="9193"/>
                    <a:pt x="101831" y="7549"/>
                    <a:pt x="102189" y="5287"/>
                  </a:cubicBezTo>
                  <a:cubicBezTo>
                    <a:pt x="102594" y="2429"/>
                    <a:pt x="100403" y="0"/>
                    <a:pt x="976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0" name="Google Shape;1260;p5"/>
            <p:cNvSpPr/>
            <p:nvPr/>
          </p:nvSpPr>
          <p:spPr>
            <a:xfrm>
              <a:off x="4049979" y="2808756"/>
              <a:ext cx="148565" cy="49955"/>
            </a:xfrm>
            <a:custGeom>
              <a:rect b="b" l="l" r="r" t="t"/>
              <a:pathLst>
                <a:path extrusionOk="0" h="31222" w="92853">
                  <a:moveTo>
                    <a:pt x="83684" y="9169"/>
                  </a:moveTo>
                  <a:lnTo>
                    <a:pt x="83684" y="22029"/>
                  </a:lnTo>
                  <a:lnTo>
                    <a:pt x="9193" y="22029"/>
                  </a:lnTo>
                  <a:lnTo>
                    <a:pt x="9193" y="9169"/>
                  </a:lnTo>
                  <a:close/>
                  <a:moveTo>
                    <a:pt x="4530" y="1"/>
                  </a:moveTo>
                  <a:cubicBezTo>
                    <a:pt x="2025" y="1"/>
                    <a:pt x="0" y="2063"/>
                    <a:pt x="0" y="4597"/>
                  </a:cubicBezTo>
                  <a:lnTo>
                    <a:pt x="0" y="26649"/>
                  </a:lnTo>
                  <a:cubicBezTo>
                    <a:pt x="0" y="29174"/>
                    <a:pt x="2048" y="31222"/>
                    <a:pt x="4573" y="31222"/>
                  </a:cubicBezTo>
                  <a:lnTo>
                    <a:pt x="88257" y="31222"/>
                  </a:lnTo>
                  <a:cubicBezTo>
                    <a:pt x="90781" y="31222"/>
                    <a:pt x="92853" y="29174"/>
                    <a:pt x="92853" y="26649"/>
                  </a:cubicBezTo>
                  <a:lnTo>
                    <a:pt x="92853" y="4597"/>
                  </a:lnTo>
                  <a:cubicBezTo>
                    <a:pt x="92853" y="2049"/>
                    <a:pt x="90781" y="1"/>
                    <a:pt x="88257" y="1"/>
                  </a:cubicBezTo>
                  <a:lnTo>
                    <a:pt x="4573" y="1"/>
                  </a:lnTo>
                  <a:cubicBezTo>
                    <a:pt x="4558" y="1"/>
                    <a:pt x="4544" y="1"/>
                    <a:pt x="45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1" name="Google Shape;1261;p5"/>
            <p:cNvSpPr/>
            <p:nvPr/>
          </p:nvSpPr>
          <p:spPr>
            <a:xfrm>
              <a:off x="4095093" y="2999232"/>
              <a:ext cx="57574" cy="41954"/>
            </a:xfrm>
            <a:custGeom>
              <a:rect b="b" l="l" r="r" t="t"/>
              <a:pathLst>
                <a:path extrusionOk="0" h="26221" w="35984">
                  <a:moveTo>
                    <a:pt x="13956" y="1"/>
                  </a:moveTo>
                  <a:cubicBezTo>
                    <a:pt x="12932" y="1"/>
                    <a:pt x="11932" y="287"/>
                    <a:pt x="11074" y="858"/>
                  </a:cubicBezTo>
                  <a:cubicBezTo>
                    <a:pt x="7383" y="3311"/>
                    <a:pt x="6788" y="7764"/>
                    <a:pt x="9002" y="10836"/>
                  </a:cubicBezTo>
                  <a:lnTo>
                    <a:pt x="12503" y="15599"/>
                  </a:lnTo>
                  <a:cubicBezTo>
                    <a:pt x="12551" y="15695"/>
                    <a:pt x="12646" y="15766"/>
                    <a:pt x="12694" y="15861"/>
                  </a:cubicBezTo>
                  <a:cubicBezTo>
                    <a:pt x="12126" y="16559"/>
                    <a:pt x="11270" y="17014"/>
                    <a:pt x="10315" y="17014"/>
                  </a:cubicBezTo>
                  <a:cubicBezTo>
                    <a:pt x="9869" y="17014"/>
                    <a:pt x="9401" y="16915"/>
                    <a:pt x="8931" y="16695"/>
                  </a:cubicBezTo>
                  <a:cubicBezTo>
                    <a:pt x="8645" y="16576"/>
                    <a:pt x="8383" y="16361"/>
                    <a:pt x="8169" y="16171"/>
                  </a:cubicBezTo>
                  <a:cubicBezTo>
                    <a:pt x="7259" y="15243"/>
                    <a:pt x="6065" y="14780"/>
                    <a:pt x="4874" y="14780"/>
                  </a:cubicBezTo>
                  <a:cubicBezTo>
                    <a:pt x="2793" y="14780"/>
                    <a:pt x="721" y="16196"/>
                    <a:pt x="191" y="19029"/>
                  </a:cubicBezTo>
                  <a:cubicBezTo>
                    <a:pt x="1" y="20053"/>
                    <a:pt x="310" y="21172"/>
                    <a:pt x="1025" y="21958"/>
                  </a:cubicBezTo>
                  <a:cubicBezTo>
                    <a:pt x="3406" y="24696"/>
                    <a:pt x="6740" y="26221"/>
                    <a:pt x="10312" y="26221"/>
                  </a:cubicBezTo>
                  <a:cubicBezTo>
                    <a:pt x="13241" y="26221"/>
                    <a:pt x="15885" y="25220"/>
                    <a:pt x="18004" y="23506"/>
                  </a:cubicBezTo>
                  <a:cubicBezTo>
                    <a:pt x="20124" y="25220"/>
                    <a:pt x="22767" y="26221"/>
                    <a:pt x="25673" y="26221"/>
                  </a:cubicBezTo>
                  <a:cubicBezTo>
                    <a:pt x="29245" y="26221"/>
                    <a:pt x="32579" y="24696"/>
                    <a:pt x="34960" y="21958"/>
                  </a:cubicBezTo>
                  <a:cubicBezTo>
                    <a:pt x="35675" y="21172"/>
                    <a:pt x="35984" y="20053"/>
                    <a:pt x="35794" y="19029"/>
                  </a:cubicBezTo>
                  <a:cubicBezTo>
                    <a:pt x="35264" y="16196"/>
                    <a:pt x="33182" y="14780"/>
                    <a:pt x="31100" y="14780"/>
                  </a:cubicBezTo>
                  <a:cubicBezTo>
                    <a:pt x="29909" y="14780"/>
                    <a:pt x="28717" y="15243"/>
                    <a:pt x="27816" y="16171"/>
                  </a:cubicBezTo>
                  <a:cubicBezTo>
                    <a:pt x="27625" y="16361"/>
                    <a:pt x="27387" y="16576"/>
                    <a:pt x="27078" y="16695"/>
                  </a:cubicBezTo>
                  <a:cubicBezTo>
                    <a:pt x="26608" y="16915"/>
                    <a:pt x="26135" y="17014"/>
                    <a:pt x="25683" y="17014"/>
                  </a:cubicBezTo>
                  <a:cubicBezTo>
                    <a:pt x="24716" y="17014"/>
                    <a:pt x="23843" y="16559"/>
                    <a:pt x="23291" y="15861"/>
                  </a:cubicBezTo>
                  <a:cubicBezTo>
                    <a:pt x="23363" y="15766"/>
                    <a:pt x="23458" y="15695"/>
                    <a:pt x="23505" y="15599"/>
                  </a:cubicBezTo>
                  <a:lnTo>
                    <a:pt x="26982" y="10836"/>
                  </a:lnTo>
                  <a:cubicBezTo>
                    <a:pt x="29221" y="7764"/>
                    <a:pt x="28649" y="3311"/>
                    <a:pt x="24934" y="858"/>
                  </a:cubicBezTo>
                  <a:cubicBezTo>
                    <a:pt x="24077" y="287"/>
                    <a:pt x="23053" y="1"/>
                    <a:pt x="2205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2" name="Google Shape;1262;p5"/>
            <p:cNvSpPr/>
            <p:nvPr/>
          </p:nvSpPr>
          <p:spPr>
            <a:xfrm>
              <a:off x="4095589" y="2970885"/>
              <a:ext cx="14670" cy="14670"/>
            </a:xfrm>
            <a:custGeom>
              <a:rect b="b" l="l" r="r" t="t"/>
              <a:pathLst>
                <a:path extrusionOk="0" h="9169" w="9169">
                  <a:moveTo>
                    <a:pt x="4596" y="0"/>
                  </a:moveTo>
                  <a:cubicBezTo>
                    <a:pt x="3358" y="0"/>
                    <a:pt x="2215" y="476"/>
                    <a:pt x="1358" y="1357"/>
                  </a:cubicBezTo>
                  <a:cubicBezTo>
                    <a:pt x="476" y="2215"/>
                    <a:pt x="0" y="3405"/>
                    <a:pt x="0" y="4596"/>
                  </a:cubicBezTo>
                  <a:cubicBezTo>
                    <a:pt x="0" y="5787"/>
                    <a:pt x="524" y="6978"/>
                    <a:pt x="1358" y="7835"/>
                  </a:cubicBezTo>
                  <a:cubicBezTo>
                    <a:pt x="2215" y="8692"/>
                    <a:pt x="3406" y="9169"/>
                    <a:pt x="4596" y="9169"/>
                  </a:cubicBezTo>
                  <a:cubicBezTo>
                    <a:pt x="5811" y="9169"/>
                    <a:pt x="6978" y="8668"/>
                    <a:pt x="7835" y="7835"/>
                  </a:cubicBezTo>
                  <a:cubicBezTo>
                    <a:pt x="8692" y="6978"/>
                    <a:pt x="9169" y="5787"/>
                    <a:pt x="9169" y="4596"/>
                  </a:cubicBezTo>
                  <a:cubicBezTo>
                    <a:pt x="9169" y="3358"/>
                    <a:pt x="8669" y="2215"/>
                    <a:pt x="7835" y="1357"/>
                  </a:cubicBezTo>
                  <a:cubicBezTo>
                    <a:pt x="6978" y="476"/>
                    <a:pt x="5787" y="0"/>
                    <a:pt x="45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3" name="Google Shape;1263;p5"/>
            <p:cNvSpPr/>
            <p:nvPr/>
          </p:nvSpPr>
          <p:spPr>
            <a:xfrm>
              <a:off x="4137502" y="2970885"/>
              <a:ext cx="14670" cy="14670"/>
            </a:xfrm>
            <a:custGeom>
              <a:rect b="b" l="l" r="r" t="t"/>
              <a:pathLst>
                <a:path extrusionOk="0" h="9169" w="9169">
                  <a:moveTo>
                    <a:pt x="4596" y="0"/>
                  </a:moveTo>
                  <a:cubicBezTo>
                    <a:pt x="3358" y="0"/>
                    <a:pt x="2215" y="476"/>
                    <a:pt x="1358" y="1357"/>
                  </a:cubicBezTo>
                  <a:cubicBezTo>
                    <a:pt x="476" y="2215"/>
                    <a:pt x="0" y="3382"/>
                    <a:pt x="0" y="4596"/>
                  </a:cubicBezTo>
                  <a:cubicBezTo>
                    <a:pt x="0" y="5811"/>
                    <a:pt x="524" y="6978"/>
                    <a:pt x="1358" y="7835"/>
                  </a:cubicBezTo>
                  <a:cubicBezTo>
                    <a:pt x="2191" y="8692"/>
                    <a:pt x="3382" y="9169"/>
                    <a:pt x="4596" y="9169"/>
                  </a:cubicBezTo>
                  <a:cubicBezTo>
                    <a:pt x="5811" y="9169"/>
                    <a:pt x="6978" y="8668"/>
                    <a:pt x="7835" y="7835"/>
                  </a:cubicBezTo>
                  <a:cubicBezTo>
                    <a:pt x="8692" y="6978"/>
                    <a:pt x="9169" y="5787"/>
                    <a:pt x="9169" y="4596"/>
                  </a:cubicBezTo>
                  <a:cubicBezTo>
                    <a:pt x="9169" y="3358"/>
                    <a:pt x="8669" y="2215"/>
                    <a:pt x="7835" y="1357"/>
                  </a:cubicBezTo>
                  <a:cubicBezTo>
                    <a:pt x="6978" y="476"/>
                    <a:pt x="5787" y="0"/>
                    <a:pt x="45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64" name="Google Shape;1264;p5"/>
          <p:cNvSpPr/>
          <p:nvPr/>
        </p:nvSpPr>
        <p:spPr>
          <a:xfrm>
            <a:off x="1154084" y="3551103"/>
            <a:ext cx="343464" cy="376611"/>
          </a:xfrm>
          <a:custGeom>
            <a:rect b="b" l="l" r="r" t="t"/>
            <a:pathLst>
              <a:path extrusionOk="0" h="235382" w="214665">
                <a:moveTo>
                  <a:pt x="112095" y="9217"/>
                </a:moveTo>
                <a:lnTo>
                  <a:pt x="112095" y="35032"/>
                </a:lnTo>
                <a:cubicBezTo>
                  <a:pt x="112095" y="36365"/>
                  <a:pt x="112643" y="37699"/>
                  <a:pt x="113691" y="38556"/>
                </a:cubicBezTo>
                <a:cubicBezTo>
                  <a:pt x="114585" y="39327"/>
                  <a:pt x="115646" y="39689"/>
                  <a:pt x="116693" y="39689"/>
                </a:cubicBezTo>
                <a:cubicBezTo>
                  <a:pt x="117878" y="39689"/>
                  <a:pt x="119045" y="39225"/>
                  <a:pt x="119930" y="38366"/>
                </a:cubicBezTo>
                <a:lnTo>
                  <a:pt x="129551" y="28673"/>
                </a:lnTo>
                <a:lnTo>
                  <a:pt x="136005" y="35175"/>
                </a:lnTo>
                <a:lnTo>
                  <a:pt x="113476" y="57822"/>
                </a:lnTo>
                <a:cubicBezTo>
                  <a:pt x="112619" y="58679"/>
                  <a:pt x="112143" y="59846"/>
                  <a:pt x="112143" y="61061"/>
                </a:cubicBezTo>
                <a:lnTo>
                  <a:pt x="112143" y="76040"/>
                </a:lnTo>
                <a:cubicBezTo>
                  <a:pt x="112143" y="77683"/>
                  <a:pt x="113000" y="79184"/>
                  <a:pt x="114429" y="80017"/>
                </a:cubicBezTo>
                <a:lnTo>
                  <a:pt x="136553" y="92877"/>
                </a:lnTo>
                <a:cubicBezTo>
                  <a:pt x="137267" y="93294"/>
                  <a:pt x="138053" y="93502"/>
                  <a:pt x="138839" y="93502"/>
                </a:cubicBezTo>
                <a:cubicBezTo>
                  <a:pt x="139625" y="93502"/>
                  <a:pt x="140411" y="93294"/>
                  <a:pt x="141125" y="92877"/>
                </a:cubicBezTo>
                <a:lnTo>
                  <a:pt x="154033" y="85423"/>
                </a:lnTo>
                <a:cubicBezTo>
                  <a:pt x="155057" y="84828"/>
                  <a:pt x="155842" y="83804"/>
                  <a:pt x="156176" y="82613"/>
                </a:cubicBezTo>
                <a:lnTo>
                  <a:pt x="164416" y="51654"/>
                </a:lnTo>
                <a:lnTo>
                  <a:pt x="173251" y="54036"/>
                </a:lnTo>
                <a:lnTo>
                  <a:pt x="169774" y="67133"/>
                </a:lnTo>
                <a:cubicBezTo>
                  <a:pt x="169417" y="68443"/>
                  <a:pt x="169583" y="69872"/>
                  <a:pt x="170369" y="71015"/>
                </a:cubicBezTo>
                <a:cubicBezTo>
                  <a:pt x="171292" y="72337"/>
                  <a:pt x="172710" y="73014"/>
                  <a:pt x="174144" y="73014"/>
                </a:cubicBezTo>
                <a:cubicBezTo>
                  <a:pt x="174932" y="73014"/>
                  <a:pt x="175724" y="72810"/>
                  <a:pt x="176442" y="72396"/>
                </a:cubicBezTo>
                <a:lnTo>
                  <a:pt x="198732" y="59465"/>
                </a:lnTo>
                <a:lnTo>
                  <a:pt x="203329" y="67443"/>
                </a:lnTo>
                <a:lnTo>
                  <a:pt x="181014" y="80374"/>
                </a:lnTo>
                <a:cubicBezTo>
                  <a:pt x="178990" y="81541"/>
                  <a:pt x="178133" y="84113"/>
                  <a:pt x="179204" y="86399"/>
                </a:cubicBezTo>
                <a:cubicBezTo>
                  <a:pt x="179776" y="87614"/>
                  <a:pt x="180943" y="88471"/>
                  <a:pt x="182253" y="88852"/>
                </a:cubicBezTo>
                <a:lnTo>
                  <a:pt x="195255" y="92353"/>
                </a:lnTo>
                <a:lnTo>
                  <a:pt x="192898" y="101212"/>
                </a:lnTo>
                <a:lnTo>
                  <a:pt x="162106" y="92924"/>
                </a:lnTo>
                <a:cubicBezTo>
                  <a:pt x="161715" y="92811"/>
                  <a:pt x="161311" y="92755"/>
                  <a:pt x="160907" y="92755"/>
                </a:cubicBezTo>
                <a:cubicBezTo>
                  <a:pt x="160128" y="92755"/>
                  <a:pt x="159351" y="92961"/>
                  <a:pt x="158676" y="93353"/>
                </a:cubicBezTo>
                <a:lnTo>
                  <a:pt x="145769" y="100831"/>
                </a:lnTo>
                <a:cubicBezTo>
                  <a:pt x="144340" y="101664"/>
                  <a:pt x="143483" y="103188"/>
                  <a:pt x="143483" y="104832"/>
                </a:cubicBezTo>
                <a:lnTo>
                  <a:pt x="143483" y="130551"/>
                </a:lnTo>
                <a:cubicBezTo>
                  <a:pt x="143483" y="132170"/>
                  <a:pt x="144340" y="133695"/>
                  <a:pt x="145769" y="134528"/>
                </a:cubicBezTo>
                <a:lnTo>
                  <a:pt x="158676" y="142006"/>
                </a:lnTo>
                <a:cubicBezTo>
                  <a:pt x="159362" y="142404"/>
                  <a:pt x="160154" y="142611"/>
                  <a:pt x="160946" y="142611"/>
                </a:cubicBezTo>
                <a:cubicBezTo>
                  <a:pt x="161337" y="142611"/>
                  <a:pt x="161728" y="142561"/>
                  <a:pt x="162106" y="142458"/>
                </a:cubicBezTo>
                <a:lnTo>
                  <a:pt x="192898" y="134147"/>
                </a:lnTo>
                <a:lnTo>
                  <a:pt x="195255" y="143006"/>
                </a:lnTo>
                <a:lnTo>
                  <a:pt x="182253" y="146531"/>
                </a:lnTo>
                <a:cubicBezTo>
                  <a:pt x="180943" y="146888"/>
                  <a:pt x="179800" y="147745"/>
                  <a:pt x="179204" y="148960"/>
                </a:cubicBezTo>
                <a:cubicBezTo>
                  <a:pt x="178133" y="151222"/>
                  <a:pt x="179038" y="153794"/>
                  <a:pt x="181014" y="154985"/>
                </a:cubicBezTo>
                <a:lnTo>
                  <a:pt x="203329" y="167940"/>
                </a:lnTo>
                <a:lnTo>
                  <a:pt x="198732" y="175917"/>
                </a:lnTo>
                <a:lnTo>
                  <a:pt x="176442" y="162962"/>
                </a:lnTo>
                <a:cubicBezTo>
                  <a:pt x="175721" y="162549"/>
                  <a:pt x="174924" y="162343"/>
                  <a:pt x="174133" y="162343"/>
                </a:cubicBezTo>
                <a:cubicBezTo>
                  <a:pt x="173149" y="162343"/>
                  <a:pt x="172175" y="162662"/>
                  <a:pt x="171369" y="163296"/>
                </a:cubicBezTo>
                <a:cubicBezTo>
                  <a:pt x="169917" y="164415"/>
                  <a:pt x="169250" y="166320"/>
                  <a:pt x="169726" y="168130"/>
                </a:cubicBezTo>
                <a:lnTo>
                  <a:pt x="173251" y="181323"/>
                </a:lnTo>
                <a:lnTo>
                  <a:pt x="164416" y="183705"/>
                </a:lnTo>
                <a:lnTo>
                  <a:pt x="156176" y="152746"/>
                </a:lnTo>
                <a:cubicBezTo>
                  <a:pt x="155842" y="151555"/>
                  <a:pt x="155104" y="150579"/>
                  <a:pt x="154033" y="149960"/>
                </a:cubicBezTo>
                <a:lnTo>
                  <a:pt x="141125" y="142482"/>
                </a:lnTo>
                <a:cubicBezTo>
                  <a:pt x="140434" y="142065"/>
                  <a:pt x="139649" y="141857"/>
                  <a:pt x="138857" y="141857"/>
                </a:cubicBezTo>
                <a:cubicBezTo>
                  <a:pt x="138065" y="141857"/>
                  <a:pt x="137267" y="142065"/>
                  <a:pt x="136553" y="142482"/>
                </a:cubicBezTo>
                <a:lnTo>
                  <a:pt x="114429" y="155342"/>
                </a:lnTo>
                <a:cubicBezTo>
                  <a:pt x="113000" y="156175"/>
                  <a:pt x="112143" y="157699"/>
                  <a:pt x="112143" y="159319"/>
                </a:cubicBezTo>
                <a:lnTo>
                  <a:pt x="112143" y="174298"/>
                </a:lnTo>
                <a:cubicBezTo>
                  <a:pt x="112143" y="175513"/>
                  <a:pt x="112619" y="176680"/>
                  <a:pt x="113476" y="177561"/>
                </a:cubicBezTo>
                <a:lnTo>
                  <a:pt x="136005" y="200208"/>
                </a:lnTo>
                <a:lnTo>
                  <a:pt x="129551" y="206686"/>
                </a:lnTo>
                <a:lnTo>
                  <a:pt x="119930" y="197017"/>
                </a:lnTo>
                <a:cubicBezTo>
                  <a:pt x="119071" y="196133"/>
                  <a:pt x="117904" y="195664"/>
                  <a:pt x="116713" y="195664"/>
                </a:cubicBezTo>
                <a:cubicBezTo>
                  <a:pt x="115658" y="195664"/>
                  <a:pt x="114585" y="196031"/>
                  <a:pt x="113691" y="196803"/>
                </a:cubicBezTo>
                <a:cubicBezTo>
                  <a:pt x="112667" y="197660"/>
                  <a:pt x="112095" y="199017"/>
                  <a:pt x="112095" y="200351"/>
                </a:cubicBezTo>
                <a:lnTo>
                  <a:pt x="112095" y="226166"/>
                </a:lnTo>
                <a:lnTo>
                  <a:pt x="102450" y="226166"/>
                </a:lnTo>
                <a:lnTo>
                  <a:pt x="102450" y="200351"/>
                </a:lnTo>
                <a:cubicBezTo>
                  <a:pt x="102450" y="199017"/>
                  <a:pt x="101926" y="197660"/>
                  <a:pt x="100879" y="196803"/>
                </a:cubicBezTo>
                <a:cubicBezTo>
                  <a:pt x="99988" y="196034"/>
                  <a:pt x="98931" y="195672"/>
                  <a:pt x="97887" y="195672"/>
                </a:cubicBezTo>
                <a:cubicBezTo>
                  <a:pt x="96698" y="195672"/>
                  <a:pt x="95527" y="196142"/>
                  <a:pt x="94639" y="197017"/>
                </a:cubicBezTo>
                <a:lnTo>
                  <a:pt x="85018" y="206686"/>
                </a:lnTo>
                <a:lnTo>
                  <a:pt x="78564" y="200208"/>
                </a:lnTo>
                <a:lnTo>
                  <a:pt x="101093" y="177561"/>
                </a:lnTo>
                <a:cubicBezTo>
                  <a:pt x="101950" y="176680"/>
                  <a:pt x="102427" y="175536"/>
                  <a:pt x="102427" y="174298"/>
                </a:cubicBezTo>
                <a:lnTo>
                  <a:pt x="102427" y="159319"/>
                </a:lnTo>
                <a:cubicBezTo>
                  <a:pt x="102427" y="157699"/>
                  <a:pt x="101569" y="156175"/>
                  <a:pt x="100140" y="155342"/>
                </a:cubicBezTo>
                <a:lnTo>
                  <a:pt x="78017" y="142482"/>
                </a:lnTo>
                <a:cubicBezTo>
                  <a:pt x="77314" y="142065"/>
                  <a:pt x="76528" y="141857"/>
                  <a:pt x="75739" y="141857"/>
                </a:cubicBezTo>
                <a:cubicBezTo>
                  <a:pt x="74951" y="141857"/>
                  <a:pt x="74159" y="142065"/>
                  <a:pt x="73444" y="142482"/>
                </a:cubicBezTo>
                <a:lnTo>
                  <a:pt x="60537" y="149960"/>
                </a:lnTo>
                <a:cubicBezTo>
                  <a:pt x="59513" y="150555"/>
                  <a:pt x="58727" y="151555"/>
                  <a:pt x="58394" y="152746"/>
                </a:cubicBezTo>
                <a:lnTo>
                  <a:pt x="50154" y="183705"/>
                </a:lnTo>
                <a:lnTo>
                  <a:pt x="41319" y="181323"/>
                </a:lnTo>
                <a:lnTo>
                  <a:pt x="44796" y="168225"/>
                </a:lnTo>
                <a:cubicBezTo>
                  <a:pt x="45153" y="166916"/>
                  <a:pt x="44986" y="165487"/>
                  <a:pt x="44200" y="164367"/>
                </a:cubicBezTo>
                <a:cubicBezTo>
                  <a:pt x="43276" y="163028"/>
                  <a:pt x="41844" y="162335"/>
                  <a:pt x="40406" y="162335"/>
                </a:cubicBezTo>
                <a:cubicBezTo>
                  <a:pt x="39621" y="162335"/>
                  <a:pt x="38834" y="162542"/>
                  <a:pt x="38127" y="162962"/>
                </a:cubicBezTo>
                <a:lnTo>
                  <a:pt x="15837" y="175917"/>
                </a:lnTo>
                <a:lnTo>
                  <a:pt x="11241" y="167940"/>
                </a:lnTo>
                <a:lnTo>
                  <a:pt x="33555" y="154985"/>
                </a:lnTo>
                <a:cubicBezTo>
                  <a:pt x="35579" y="153818"/>
                  <a:pt x="36437" y="151270"/>
                  <a:pt x="35365" y="148960"/>
                </a:cubicBezTo>
                <a:cubicBezTo>
                  <a:pt x="34793" y="147745"/>
                  <a:pt x="33627" y="146888"/>
                  <a:pt x="32317" y="146531"/>
                </a:cubicBezTo>
                <a:lnTo>
                  <a:pt x="19314" y="143006"/>
                </a:lnTo>
                <a:lnTo>
                  <a:pt x="21672" y="134147"/>
                </a:lnTo>
                <a:lnTo>
                  <a:pt x="52440" y="142458"/>
                </a:lnTo>
                <a:cubicBezTo>
                  <a:pt x="52826" y="142561"/>
                  <a:pt x="53222" y="142611"/>
                  <a:pt x="53616" y="142611"/>
                </a:cubicBezTo>
                <a:cubicBezTo>
                  <a:pt x="54415" y="142611"/>
                  <a:pt x="55207" y="142404"/>
                  <a:pt x="55893" y="142006"/>
                </a:cubicBezTo>
                <a:lnTo>
                  <a:pt x="68801" y="134528"/>
                </a:lnTo>
                <a:cubicBezTo>
                  <a:pt x="70229" y="133695"/>
                  <a:pt x="71087" y="132170"/>
                  <a:pt x="71087" y="130551"/>
                </a:cubicBezTo>
                <a:lnTo>
                  <a:pt x="71087" y="104832"/>
                </a:lnTo>
                <a:cubicBezTo>
                  <a:pt x="71087" y="103188"/>
                  <a:pt x="70229" y="101664"/>
                  <a:pt x="68801" y="100831"/>
                </a:cubicBezTo>
                <a:lnTo>
                  <a:pt x="55893" y="93353"/>
                </a:lnTo>
                <a:cubicBezTo>
                  <a:pt x="55219" y="92961"/>
                  <a:pt x="54442" y="92755"/>
                  <a:pt x="53656" y="92755"/>
                </a:cubicBezTo>
                <a:cubicBezTo>
                  <a:pt x="53248" y="92755"/>
                  <a:pt x="52839" y="92811"/>
                  <a:pt x="52440" y="92924"/>
                </a:cubicBezTo>
                <a:lnTo>
                  <a:pt x="21672" y="101212"/>
                </a:lnTo>
                <a:lnTo>
                  <a:pt x="19314" y="92353"/>
                </a:lnTo>
                <a:lnTo>
                  <a:pt x="32317" y="88852"/>
                </a:lnTo>
                <a:cubicBezTo>
                  <a:pt x="33627" y="88471"/>
                  <a:pt x="34770" y="87614"/>
                  <a:pt x="35365" y="86399"/>
                </a:cubicBezTo>
                <a:cubicBezTo>
                  <a:pt x="36437" y="84137"/>
                  <a:pt x="35532" y="81565"/>
                  <a:pt x="33555" y="80374"/>
                </a:cubicBezTo>
                <a:lnTo>
                  <a:pt x="11241" y="67443"/>
                </a:lnTo>
                <a:lnTo>
                  <a:pt x="15837" y="59465"/>
                </a:lnTo>
                <a:lnTo>
                  <a:pt x="38127" y="72396"/>
                </a:lnTo>
                <a:cubicBezTo>
                  <a:pt x="38845" y="72810"/>
                  <a:pt x="39637" y="73014"/>
                  <a:pt x="40425" y="73014"/>
                </a:cubicBezTo>
                <a:cubicBezTo>
                  <a:pt x="41859" y="73014"/>
                  <a:pt x="43278" y="72337"/>
                  <a:pt x="44200" y="71015"/>
                </a:cubicBezTo>
                <a:cubicBezTo>
                  <a:pt x="44986" y="69872"/>
                  <a:pt x="45153" y="68443"/>
                  <a:pt x="44796" y="67133"/>
                </a:cubicBezTo>
                <a:lnTo>
                  <a:pt x="41319" y="54036"/>
                </a:lnTo>
                <a:lnTo>
                  <a:pt x="50154" y="51654"/>
                </a:lnTo>
                <a:lnTo>
                  <a:pt x="58394" y="82613"/>
                </a:lnTo>
                <a:cubicBezTo>
                  <a:pt x="58727" y="83804"/>
                  <a:pt x="59465" y="84780"/>
                  <a:pt x="60537" y="85423"/>
                </a:cubicBezTo>
                <a:lnTo>
                  <a:pt x="73444" y="92877"/>
                </a:lnTo>
                <a:cubicBezTo>
                  <a:pt x="74135" y="93294"/>
                  <a:pt x="74921" y="93502"/>
                  <a:pt x="75713" y="93502"/>
                </a:cubicBezTo>
                <a:cubicBezTo>
                  <a:pt x="76504" y="93502"/>
                  <a:pt x="77302" y="93294"/>
                  <a:pt x="78017" y="92877"/>
                </a:cubicBezTo>
                <a:lnTo>
                  <a:pt x="100140" y="80017"/>
                </a:lnTo>
                <a:cubicBezTo>
                  <a:pt x="101545" y="79184"/>
                  <a:pt x="102427" y="77683"/>
                  <a:pt x="102427" y="76040"/>
                </a:cubicBezTo>
                <a:lnTo>
                  <a:pt x="102427" y="61061"/>
                </a:lnTo>
                <a:cubicBezTo>
                  <a:pt x="102427" y="59846"/>
                  <a:pt x="101950" y="58679"/>
                  <a:pt x="101093" y="57822"/>
                </a:cubicBezTo>
                <a:lnTo>
                  <a:pt x="78564" y="35175"/>
                </a:lnTo>
                <a:lnTo>
                  <a:pt x="85018" y="28673"/>
                </a:lnTo>
                <a:lnTo>
                  <a:pt x="94639" y="38366"/>
                </a:lnTo>
                <a:cubicBezTo>
                  <a:pt x="95492" y="39244"/>
                  <a:pt x="96650" y="39706"/>
                  <a:pt x="97833" y="39706"/>
                </a:cubicBezTo>
                <a:cubicBezTo>
                  <a:pt x="98895" y="39706"/>
                  <a:pt x="99977" y="39334"/>
                  <a:pt x="100879" y="38556"/>
                </a:cubicBezTo>
                <a:cubicBezTo>
                  <a:pt x="101903" y="37675"/>
                  <a:pt x="102450" y="36365"/>
                  <a:pt x="102450" y="35032"/>
                </a:cubicBezTo>
                <a:lnTo>
                  <a:pt x="102450" y="9217"/>
                </a:lnTo>
                <a:close/>
                <a:moveTo>
                  <a:pt x="96068" y="1"/>
                </a:moveTo>
                <a:cubicBezTo>
                  <a:pt x="94520" y="1"/>
                  <a:pt x="93258" y="1263"/>
                  <a:pt x="93258" y="2811"/>
                </a:cubicBezTo>
                <a:lnTo>
                  <a:pt x="93258" y="24006"/>
                </a:lnTo>
                <a:lnTo>
                  <a:pt x="88090" y="18766"/>
                </a:lnTo>
                <a:cubicBezTo>
                  <a:pt x="87971" y="18647"/>
                  <a:pt x="87804" y="18505"/>
                  <a:pt x="87662" y="18409"/>
                </a:cubicBezTo>
                <a:cubicBezTo>
                  <a:pt x="86815" y="17845"/>
                  <a:pt x="85899" y="17583"/>
                  <a:pt x="85013" y="17583"/>
                </a:cubicBezTo>
                <a:cubicBezTo>
                  <a:pt x="83807" y="17583"/>
                  <a:pt x="82655" y="18068"/>
                  <a:pt x="81803" y="18933"/>
                </a:cubicBezTo>
                <a:lnTo>
                  <a:pt x="67610" y="33222"/>
                </a:lnTo>
                <a:cubicBezTo>
                  <a:pt x="66538" y="34341"/>
                  <a:pt x="66538" y="36080"/>
                  <a:pt x="67610" y="37151"/>
                </a:cubicBezTo>
                <a:lnTo>
                  <a:pt x="93282" y="62990"/>
                </a:lnTo>
                <a:lnTo>
                  <a:pt x="93282" y="73420"/>
                </a:lnTo>
                <a:lnTo>
                  <a:pt x="75731" y="83637"/>
                </a:lnTo>
                <a:lnTo>
                  <a:pt x="66776" y="78421"/>
                </a:lnTo>
                <a:lnTo>
                  <a:pt x="57846" y="44843"/>
                </a:lnTo>
                <a:cubicBezTo>
                  <a:pt x="57289" y="42794"/>
                  <a:pt x="55451" y="41442"/>
                  <a:pt x="53445" y="41442"/>
                </a:cubicBezTo>
                <a:cubicBezTo>
                  <a:pt x="53050" y="41442"/>
                  <a:pt x="52649" y="41495"/>
                  <a:pt x="52249" y="41604"/>
                </a:cubicBezTo>
                <a:lnTo>
                  <a:pt x="34579" y="46367"/>
                </a:lnTo>
                <a:cubicBezTo>
                  <a:pt x="32555" y="46891"/>
                  <a:pt x="31055" y="48796"/>
                  <a:pt x="31197" y="51202"/>
                </a:cubicBezTo>
                <a:cubicBezTo>
                  <a:pt x="31197" y="51392"/>
                  <a:pt x="31245" y="51607"/>
                  <a:pt x="31293" y="51773"/>
                </a:cubicBezTo>
                <a:lnTo>
                  <a:pt x="33198" y="58918"/>
                </a:lnTo>
                <a:lnTo>
                  <a:pt x="16480" y="49225"/>
                </a:lnTo>
                <a:cubicBezTo>
                  <a:pt x="15765" y="48801"/>
                  <a:pt x="14984" y="48600"/>
                  <a:pt x="14210" y="48600"/>
                </a:cubicBezTo>
                <a:cubicBezTo>
                  <a:pt x="12638" y="48600"/>
                  <a:pt x="11103" y="49431"/>
                  <a:pt x="10241" y="50916"/>
                </a:cubicBezTo>
                <a:lnTo>
                  <a:pt x="977" y="67038"/>
                </a:lnTo>
                <a:cubicBezTo>
                  <a:pt x="882" y="67229"/>
                  <a:pt x="810" y="67395"/>
                  <a:pt x="739" y="67586"/>
                </a:cubicBezTo>
                <a:cubicBezTo>
                  <a:pt x="0" y="69848"/>
                  <a:pt x="977" y="72087"/>
                  <a:pt x="2763" y="73111"/>
                </a:cubicBezTo>
                <a:lnTo>
                  <a:pt x="19457" y="82827"/>
                </a:lnTo>
                <a:lnTo>
                  <a:pt x="12598" y="84661"/>
                </a:lnTo>
                <a:cubicBezTo>
                  <a:pt x="10145" y="85328"/>
                  <a:pt x="8717" y="87852"/>
                  <a:pt x="9336" y="90305"/>
                </a:cubicBezTo>
                <a:lnTo>
                  <a:pt x="14075" y="108070"/>
                </a:lnTo>
                <a:cubicBezTo>
                  <a:pt x="14408" y="109261"/>
                  <a:pt x="15146" y="110237"/>
                  <a:pt x="16218" y="110857"/>
                </a:cubicBezTo>
                <a:cubicBezTo>
                  <a:pt x="16920" y="111255"/>
                  <a:pt x="17706" y="111472"/>
                  <a:pt x="18500" y="111472"/>
                </a:cubicBezTo>
                <a:cubicBezTo>
                  <a:pt x="18892" y="111472"/>
                  <a:pt x="19285" y="111419"/>
                  <a:pt x="19671" y="111309"/>
                </a:cubicBezTo>
                <a:lnTo>
                  <a:pt x="53035" y="102331"/>
                </a:lnTo>
                <a:lnTo>
                  <a:pt x="62013" y="107523"/>
                </a:lnTo>
                <a:lnTo>
                  <a:pt x="62013" y="127932"/>
                </a:lnTo>
                <a:lnTo>
                  <a:pt x="53035" y="133123"/>
                </a:lnTo>
                <a:lnTo>
                  <a:pt x="19671" y="124145"/>
                </a:lnTo>
                <a:cubicBezTo>
                  <a:pt x="19285" y="124035"/>
                  <a:pt x="18892" y="123982"/>
                  <a:pt x="18500" y="123982"/>
                </a:cubicBezTo>
                <a:cubicBezTo>
                  <a:pt x="17706" y="123982"/>
                  <a:pt x="16920" y="124199"/>
                  <a:pt x="16218" y="124598"/>
                </a:cubicBezTo>
                <a:cubicBezTo>
                  <a:pt x="15170" y="125193"/>
                  <a:pt x="14408" y="126193"/>
                  <a:pt x="14075" y="127384"/>
                </a:cubicBezTo>
                <a:lnTo>
                  <a:pt x="9336" y="145149"/>
                </a:lnTo>
                <a:cubicBezTo>
                  <a:pt x="8693" y="147602"/>
                  <a:pt x="10145" y="150127"/>
                  <a:pt x="12598" y="150793"/>
                </a:cubicBezTo>
                <a:lnTo>
                  <a:pt x="19457" y="152627"/>
                </a:lnTo>
                <a:lnTo>
                  <a:pt x="2596" y="162462"/>
                </a:lnTo>
                <a:cubicBezTo>
                  <a:pt x="2430" y="162534"/>
                  <a:pt x="2263" y="162677"/>
                  <a:pt x="2144" y="162772"/>
                </a:cubicBezTo>
                <a:cubicBezTo>
                  <a:pt x="358" y="164367"/>
                  <a:pt x="48" y="166797"/>
                  <a:pt x="1120" y="168606"/>
                </a:cubicBezTo>
                <a:lnTo>
                  <a:pt x="10265" y="184538"/>
                </a:lnTo>
                <a:cubicBezTo>
                  <a:pt x="11111" y="186023"/>
                  <a:pt x="12641" y="186844"/>
                  <a:pt x="14226" y="186844"/>
                </a:cubicBezTo>
                <a:cubicBezTo>
                  <a:pt x="15005" y="186844"/>
                  <a:pt x="15797" y="186645"/>
                  <a:pt x="16528" y="186229"/>
                </a:cubicBezTo>
                <a:lnTo>
                  <a:pt x="33222" y="176537"/>
                </a:lnTo>
                <a:lnTo>
                  <a:pt x="33222" y="176537"/>
                </a:lnTo>
                <a:lnTo>
                  <a:pt x="31317" y="183681"/>
                </a:lnTo>
                <a:cubicBezTo>
                  <a:pt x="31245" y="183848"/>
                  <a:pt x="31221" y="184038"/>
                  <a:pt x="31221" y="184205"/>
                </a:cubicBezTo>
                <a:cubicBezTo>
                  <a:pt x="31078" y="186586"/>
                  <a:pt x="32602" y="188539"/>
                  <a:pt x="34627" y="189063"/>
                </a:cubicBezTo>
                <a:lnTo>
                  <a:pt x="52273" y="193826"/>
                </a:lnTo>
                <a:cubicBezTo>
                  <a:pt x="52669" y="193935"/>
                  <a:pt x="53067" y="193986"/>
                  <a:pt x="53458" y="193986"/>
                </a:cubicBezTo>
                <a:cubicBezTo>
                  <a:pt x="55468" y="193986"/>
                  <a:pt x="57311" y="192620"/>
                  <a:pt x="57870" y="190587"/>
                </a:cubicBezTo>
                <a:lnTo>
                  <a:pt x="66800" y="157009"/>
                </a:lnTo>
                <a:lnTo>
                  <a:pt x="75754" y="151794"/>
                </a:lnTo>
                <a:lnTo>
                  <a:pt x="93329" y="162010"/>
                </a:lnTo>
                <a:lnTo>
                  <a:pt x="93329" y="172417"/>
                </a:lnTo>
                <a:lnTo>
                  <a:pt x="67634" y="198255"/>
                </a:lnTo>
                <a:cubicBezTo>
                  <a:pt x="66562" y="199375"/>
                  <a:pt x="66562" y="201113"/>
                  <a:pt x="67634" y="202185"/>
                </a:cubicBezTo>
                <a:lnTo>
                  <a:pt x="81970" y="216640"/>
                </a:lnTo>
                <a:cubicBezTo>
                  <a:pt x="82089" y="216759"/>
                  <a:pt x="82256" y="216902"/>
                  <a:pt x="82399" y="216997"/>
                </a:cubicBezTo>
                <a:cubicBezTo>
                  <a:pt x="83243" y="217560"/>
                  <a:pt x="84155" y="217822"/>
                  <a:pt x="85038" y="217822"/>
                </a:cubicBezTo>
                <a:cubicBezTo>
                  <a:pt x="86248" y="217822"/>
                  <a:pt x="87403" y="217331"/>
                  <a:pt x="88257" y="216450"/>
                </a:cubicBezTo>
                <a:lnTo>
                  <a:pt x="93282" y="211401"/>
                </a:lnTo>
                <a:lnTo>
                  <a:pt x="93282" y="232596"/>
                </a:lnTo>
                <a:cubicBezTo>
                  <a:pt x="93282" y="234144"/>
                  <a:pt x="94544" y="235382"/>
                  <a:pt x="96092" y="235382"/>
                </a:cubicBezTo>
                <a:lnTo>
                  <a:pt x="118382" y="235382"/>
                </a:lnTo>
                <a:cubicBezTo>
                  <a:pt x="120025" y="235382"/>
                  <a:pt x="121335" y="234072"/>
                  <a:pt x="121335" y="232429"/>
                </a:cubicBezTo>
                <a:lnTo>
                  <a:pt x="121335" y="211401"/>
                </a:lnTo>
                <a:lnTo>
                  <a:pt x="126360" y="216450"/>
                </a:lnTo>
                <a:cubicBezTo>
                  <a:pt x="127253" y="217343"/>
                  <a:pt x="128420" y="217789"/>
                  <a:pt x="129587" y="217789"/>
                </a:cubicBezTo>
                <a:cubicBezTo>
                  <a:pt x="130754" y="217789"/>
                  <a:pt x="131921" y="217343"/>
                  <a:pt x="132814" y="216450"/>
                </a:cubicBezTo>
                <a:lnTo>
                  <a:pt x="145888" y="203304"/>
                </a:lnTo>
                <a:cubicBezTo>
                  <a:pt x="146031" y="203137"/>
                  <a:pt x="146150" y="202994"/>
                  <a:pt x="146269" y="202852"/>
                </a:cubicBezTo>
                <a:cubicBezTo>
                  <a:pt x="147579" y="200851"/>
                  <a:pt x="147222" y="198446"/>
                  <a:pt x="145745" y="196946"/>
                </a:cubicBezTo>
                <a:lnTo>
                  <a:pt x="121335" y="172393"/>
                </a:lnTo>
                <a:lnTo>
                  <a:pt x="121335" y="161986"/>
                </a:lnTo>
                <a:lnTo>
                  <a:pt x="138887" y="151770"/>
                </a:lnTo>
                <a:lnTo>
                  <a:pt x="147865" y="156985"/>
                </a:lnTo>
                <a:lnTo>
                  <a:pt x="156795" y="190563"/>
                </a:lnTo>
                <a:cubicBezTo>
                  <a:pt x="157299" y="192512"/>
                  <a:pt x="159084" y="193975"/>
                  <a:pt x="161320" y="193975"/>
                </a:cubicBezTo>
                <a:cubicBezTo>
                  <a:pt x="161407" y="193975"/>
                  <a:pt x="161494" y="193973"/>
                  <a:pt x="161582" y="193969"/>
                </a:cubicBezTo>
                <a:cubicBezTo>
                  <a:pt x="161796" y="193969"/>
                  <a:pt x="161963" y="193921"/>
                  <a:pt x="162177" y="193897"/>
                </a:cubicBezTo>
                <a:lnTo>
                  <a:pt x="180038" y="189063"/>
                </a:lnTo>
                <a:cubicBezTo>
                  <a:pt x="182467" y="188420"/>
                  <a:pt x="183944" y="185872"/>
                  <a:pt x="183277" y="183443"/>
                </a:cubicBezTo>
                <a:lnTo>
                  <a:pt x="181443" y="176537"/>
                </a:lnTo>
                <a:lnTo>
                  <a:pt x="181443" y="176537"/>
                </a:lnTo>
                <a:lnTo>
                  <a:pt x="198137" y="186229"/>
                </a:lnTo>
                <a:cubicBezTo>
                  <a:pt x="198852" y="186653"/>
                  <a:pt x="199636" y="186855"/>
                  <a:pt x="200412" y="186855"/>
                </a:cubicBezTo>
                <a:cubicBezTo>
                  <a:pt x="201989" y="186855"/>
                  <a:pt x="203530" y="186023"/>
                  <a:pt x="204376" y="184538"/>
                </a:cubicBezTo>
                <a:lnTo>
                  <a:pt x="213640" y="168440"/>
                </a:lnTo>
                <a:cubicBezTo>
                  <a:pt x="213735" y="168249"/>
                  <a:pt x="213831" y="168083"/>
                  <a:pt x="213878" y="167892"/>
                </a:cubicBezTo>
                <a:cubicBezTo>
                  <a:pt x="214664" y="165582"/>
                  <a:pt x="213712" y="163343"/>
                  <a:pt x="211854" y="162272"/>
                </a:cubicBezTo>
                <a:lnTo>
                  <a:pt x="195160" y="152579"/>
                </a:lnTo>
                <a:lnTo>
                  <a:pt x="202257" y="150674"/>
                </a:lnTo>
                <a:cubicBezTo>
                  <a:pt x="202424" y="150603"/>
                  <a:pt x="202638" y="150555"/>
                  <a:pt x="202805" y="150460"/>
                </a:cubicBezTo>
                <a:cubicBezTo>
                  <a:pt x="204924" y="149388"/>
                  <a:pt x="205829" y="147126"/>
                  <a:pt x="205258" y="145102"/>
                </a:cubicBezTo>
                <a:lnTo>
                  <a:pt x="200518" y="127336"/>
                </a:lnTo>
                <a:cubicBezTo>
                  <a:pt x="199978" y="125276"/>
                  <a:pt x="198128" y="123921"/>
                  <a:pt x="196096" y="123921"/>
                </a:cubicBezTo>
                <a:cubicBezTo>
                  <a:pt x="195709" y="123921"/>
                  <a:pt x="195315" y="123971"/>
                  <a:pt x="194922" y="124074"/>
                </a:cubicBezTo>
                <a:lnTo>
                  <a:pt x="161558" y="133075"/>
                </a:lnTo>
                <a:lnTo>
                  <a:pt x="152580" y="127860"/>
                </a:lnTo>
                <a:lnTo>
                  <a:pt x="152580" y="107475"/>
                </a:lnTo>
                <a:lnTo>
                  <a:pt x="161558" y="102260"/>
                </a:lnTo>
                <a:lnTo>
                  <a:pt x="194922" y="111261"/>
                </a:lnTo>
                <a:cubicBezTo>
                  <a:pt x="195311" y="111365"/>
                  <a:pt x="195702" y="111414"/>
                  <a:pt x="196088" y="111414"/>
                </a:cubicBezTo>
                <a:cubicBezTo>
                  <a:pt x="198106" y="111414"/>
                  <a:pt x="199958" y="110062"/>
                  <a:pt x="200518" y="108023"/>
                </a:cubicBezTo>
                <a:lnTo>
                  <a:pt x="205258" y="90233"/>
                </a:lnTo>
                <a:cubicBezTo>
                  <a:pt x="205781" y="88209"/>
                  <a:pt x="204900" y="85923"/>
                  <a:pt x="202781" y="84851"/>
                </a:cubicBezTo>
                <a:cubicBezTo>
                  <a:pt x="202590" y="84756"/>
                  <a:pt x="202424" y="84708"/>
                  <a:pt x="202209" y="84637"/>
                </a:cubicBezTo>
                <a:lnTo>
                  <a:pt x="195136" y="82732"/>
                </a:lnTo>
                <a:lnTo>
                  <a:pt x="211997" y="72944"/>
                </a:lnTo>
                <a:cubicBezTo>
                  <a:pt x="212188" y="72849"/>
                  <a:pt x="212330" y="72730"/>
                  <a:pt x="212473" y="72611"/>
                </a:cubicBezTo>
                <a:cubicBezTo>
                  <a:pt x="214259" y="71039"/>
                  <a:pt x="214545" y="68586"/>
                  <a:pt x="213497" y="66776"/>
                </a:cubicBezTo>
                <a:lnTo>
                  <a:pt x="204353" y="50844"/>
                </a:lnTo>
                <a:cubicBezTo>
                  <a:pt x="203520" y="49371"/>
                  <a:pt x="201976" y="48555"/>
                  <a:pt x="200388" y="48555"/>
                </a:cubicBezTo>
                <a:cubicBezTo>
                  <a:pt x="199614" y="48555"/>
                  <a:pt x="198831" y="48748"/>
                  <a:pt x="198113" y="49154"/>
                </a:cubicBezTo>
                <a:lnTo>
                  <a:pt x="181395" y="58870"/>
                </a:lnTo>
                <a:lnTo>
                  <a:pt x="183253" y="51964"/>
                </a:lnTo>
                <a:cubicBezTo>
                  <a:pt x="183896" y="49511"/>
                  <a:pt x="182443" y="46987"/>
                  <a:pt x="180014" y="46320"/>
                </a:cubicBezTo>
                <a:lnTo>
                  <a:pt x="162153" y="41509"/>
                </a:lnTo>
                <a:cubicBezTo>
                  <a:pt x="161963" y="41438"/>
                  <a:pt x="161748" y="41414"/>
                  <a:pt x="161558" y="41414"/>
                </a:cubicBezTo>
                <a:cubicBezTo>
                  <a:pt x="161454" y="41408"/>
                  <a:pt x="161352" y="41405"/>
                  <a:pt x="161250" y="41405"/>
                </a:cubicBezTo>
                <a:cubicBezTo>
                  <a:pt x="159015" y="41405"/>
                  <a:pt x="157271" y="42884"/>
                  <a:pt x="156747" y="44843"/>
                </a:cubicBezTo>
                <a:lnTo>
                  <a:pt x="147817" y="78421"/>
                </a:lnTo>
                <a:lnTo>
                  <a:pt x="138863" y="83637"/>
                </a:lnTo>
                <a:lnTo>
                  <a:pt x="121311" y="73420"/>
                </a:lnTo>
                <a:lnTo>
                  <a:pt x="121311" y="62990"/>
                </a:lnTo>
                <a:lnTo>
                  <a:pt x="145864" y="38294"/>
                </a:lnTo>
                <a:cubicBezTo>
                  <a:pt x="146007" y="38151"/>
                  <a:pt x="146126" y="37985"/>
                  <a:pt x="146245" y="37842"/>
                </a:cubicBezTo>
                <a:cubicBezTo>
                  <a:pt x="147555" y="35841"/>
                  <a:pt x="147198" y="33436"/>
                  <a:pt x="145721" y="31960"/>
                </a:cubicBezTo>
                <a:lnTo>
                  <a:pt x="132790" y="18933"/>
                </a:lnTo>
                <a:cubicBezTo>
                  <a:pt x="131897" y="18040"/>
                  <a:pt x="130730" y="17594"/>
                  <a:pt x="129563" y="17594"/>
                </a:cubicBezTo>
                <a:cubicBezTo>
                  <a:pt x="128396" y="17594"/>
                  <a:pt x="127229" y="18040"/>
                  <a:pt x="126336" y="18933"/>
                </a:cubicBezTo>
                <a:lnTo>
                  <a:pt x="121311" y="24006"/>
                </a:lnTo>
                <a:lnTo>
                  <a:pt x="121311" y="2954"/>
                </a:lnTo>
                <a:cubicBezTo>
                  <a:pt x="121311" y="1311"/>
                  <a:pt x="120002" y="1"/>
                  <a:pt x="11835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5" name="Google Shape;1265;p5"/>
          <p:cNvSpPr/>
          <p:nvPr/>
        </p:nvSpPr>
        <p:spPr>
          <a:xfrm>
            <a:off x="7437318" y="1316326"/>
            <a:ext cx="343464" cy="376611"/>
          </a:xfrm>
          <a:custGeom>
            <a:rect b="b" l="l" r="r" t="t"/>
            <a:pathLst>
              <a:path extrusionOk="0" h="235382" w="214665">
                <a:moveTo>
                  <a:pt x="112095" y="9217"/>
                </a:moveTo>
                <a:lnTo>
                  <a:pt x="112095" y="35032"/>
                </a:lnTo>
                <a:cubicBezTo>
                  <a:pt x="112095" y="36365"/>
                  <a:pt x="112643" y="37699"/>
                  <a:pt x="113691" y="38556"/>
                </a:cubicBezTo>
                <a:cubicBezTo>
                  <a:pt x="114585" y="39327"/>
                  <a:pt x="115646" y="39689"/>
                  <a:pt x="116693" y="39689"/>
                </a:cubicBezTo>
                <a:cubicBezTo>
                  <a:pt x="117878" y="39689"/>
                  <a:pt x="119045" y="39225"/>
                  <a:pt x="119930" y="38366"/>
                </a:cubicBezTo>
                <a:lnTo>
                  <a:pt x="129551" y="28673"/>
                </a:lnTo>
                <a:lnTo>
                  <a:pt x="136005" y="35175"/>
                </a:lnTo>
                <a:lnTo>
                  <a:pt x="113476" y="57822"/>
                </a:lnTo>
                <a:cubicBezTo>
                  <a:pt x="112619" y="58679"/>
                  <a:pt x="112143" y="59846"/>
                  <a:pt x="112143" y="61061"/>
                </a:cubicBezTo>
                <a:lnTo>
                  <a:pt x="112143" y="76040"/>
                </a:lnTo>
                <a:cubicBezTo>
                  <a:pt x="112143" y="77683"/>
                  <a:pt x="113000" y="79184"/>
                  <a:pt x="114429" y="80017"/>
                </a:cubicBezTo>
                <a:lnTo>
                  <a:pt x="136553" y="92877"/>
                </a:lnTo>
                <a:cubicBezTo>
                  <a:pt x="137267" y="93294"/>
                  <a:pt x="138053" y="93502"/>
                  <a:pt x="138839" y="93502"/>
                </a:cubicBezTo>
                <a:cubicBezTo>
                  <a:pt x="139625" y="93502"/>
                  <a:pt x="140411" y="93294"/>
                  <a:pt x="141125" y="92877"/>
                </a:cubicBezTo>
                <a:lnTo>
                  <a:pt x="154033" y="85423"/>
                </a:lnTo>
                <a:cubicBezTo>
                  <a:pt x="155057" y="84828"/>
                  <a:pt x="155842" y="83804"/>
                  <a:pt x="156176" y="82613"/>
                </a:cubicBezTo>
                <a:lnTo>
                  <a:pt x="164416" y="51654"/>
                </a:lnTo>
                <a:lnTo>
                  <a:pt x="173251" y="54036"/>
                </a:lnTo>
                <a:lnTo>
                  <a:pt x="169774" y="67133"/>
                </a:lnTo>
                <a:cubicBezTo>
                  <a:pt x="169417" y="68443"/>
                  <a:pt x="169583" y="69872"/>
                  <a:pt x="170369" y="71015"/>
                </a:cubicBezTo>
                <a:cubicBezTo>
                  <a:pt x="171292" y="72337"/>
                  <a:pt x="172710" y="73014"/>
                  <a:pt x="174144" y="73014"/>
                </a:cubicBezTo>
                <a:cubicBezTo>
                  <a:pt x="174932" y="73014"/>
                  <a:pt x="175724" y="72810"/>
                  <a:pt x="176442" y="72396"/>
                </a:cubicBezTo>
                <a:lnTo>
                  <a:pt x="198732" y="59465"/>
                </a:lnTo>
                <a:lnTo>
                  <a:pt x="203329" y="67443"/>
                </a:lnTo>
                <a:lnTo>
                  <a:pt x="181014" y="80374"/>
                </a:lnTo>
                <a:cubicBezTo>
                  <a:pt x="178990" y="81541"/>
                  <a:pt x="178133" y="84113"/>
                  <a:pt x="179204" y="86399"/>
                </a:cubicBezTo>
                <a:cubicBezTo>
                  <a:pt x="179776" y="87614"/>
                  <a:pt x="180943" y="88471"/>
                  <a:pt x="182253" y="88852"/>
                </a:cubicBezTo>
                <a:lnTo>
                  <a:pt x="195255" y="92353"/>
                </a:lnTo>
                <a:lnTo>
                  <a:pt x="192898" y="101212"/>
                </a:lnTo>
                <a:lnTo>
                  <a:pt x="162106" y="92924"/>
                </a:lnTo>
                <a:cubicBezTo>
                  <a:pt x="161715" y="92811"/>
                  <a:pt x="161311" y="92755"/>
                  <a:pt x="160907" y="92755"/>
                </a:cubicBezTo>
                <a:cubicBezTo>
                  <a:pt x="160128" y="92755"/>
                  <a:pt x="159351" y="92961"/>
                  <a:pt x="158676" y="93353"/>
                </a:cubicBezTo>
                <a:lnTo>
                  <a:pt x="145769" y="100831"/>
                </a:lnTo>
                <a:cubicBezTo>
                  <a:pt x="144340" y="101664"/>
                  <a:pt x="143483" y="103188"/>
                  <a:pt x="143483" y="104832"/>
                </a:cubicBezTo>
                <a:lnTo>
                  <a:pt x="143483" y="130551"/>
                </a:lnTo>
                <a:cubicBezTo>
                  <a:pt x="143483" y="132170"/>
                  <a:pt x="144340" y="133695"/>
                  <a:pt x="145769" y="134528"/>
                </a:cubicBezTo>
                <a:lnTo>
                  <a:pt x="158676" y="142006"/>
                </a:lnTo>
                <a:cubicBezTo>
                  <a:pt x="159362" y="142404"/>
                  <a:pt x="160154" y="142611"/>
                  <a:pt x="160946" y="142611"/>
                </a:cubicBezTo>
                <a:cubicBezTo>
                  <a:pt x="161337" y="142611"/>
                  <a:pt x="161728" y="142561"/>
                  <a:pt x="162106" y="142458"/>
                </a:cubicBezTo>
                <a:lnTo>
                  <a:pt x="192898" y="134147"/>
                </a:lnTo>
                <a:lnTo>
                  <a:pt x="195255" y="143006"/>
                </a:lnTo>
                <a:lnTo>
                  <a:pt x="182253" y="146531"/>
                </a:lnTo>
                <a:cubicBezTo>
                  <a:pt x="180943" y="146888"/>
                  <a:pt x="179800" y="147745"/>
                  <a:pt x="179204" y="148960"/>
                </a:cubicBezTo>
                <a:cubicBezTo>
                  <a:pt x="178133" y="151222"/>
                  <a:pt x="179038" y="153794"/>
                  <a:pt x="181014" y="154985"/>
                </a:cubicBezTo>
                <a:lnTo>
                  <a:pt x="203329" y="167940"/>
                </a:lnTo>
                <a:lnTo>
                  <a:pt x="198732" y="175917"/>
                </a:lnTo>
                <a:lnTo>
                  <a:pt x="176442" y="162962"/>
                </a:lnTo>
                <a:cubicBezTo>
                  <a:pt x="175721" y="162549"/>
                  <a:pt x="174924" y="162343"/>
                  <a:pt x="174133" y="162343"/>
                </a:cubicBezTo>
                <a:cubicBezTo>
                  <a:pt x="173149" y="162343"/>
                  <a:pt x="172175" y="162662"/>
                  <a:pt x="171369" y="163296"/>
                </a:cubicBezTo>
                <a:cubicBezTo>
                  <a:pt x="169917" y="164415"/>
                  <a:pt x="169250" y="166320"/>
                  <a:pt x="169726" y="168130"/>
                </a:cubicBezTo>
                <a:lnTo>
                  <a:pt x="173251" y="181323"/>
                </a:lnTo>
                <a:lnTo>
                  <a:pt x="164416" y="183705"/>
                </a:lnTo>
                <a:lnTo>
                  <a:pt x="156176" y="152746"/>
                </a:lnTo>
                <a:cubicBezTo>
                  <a:pt x="155842" y="151555"/>
                  <a:pt x="155104" y="150579"/>
                  <a:pt x="154033" y="149960"/>
                </a:cubicBezTo>
                <a:lnTo>
                  <a:pt x="141125" y="142482"/>
                </a:lnTo>
                <a:cubicBezTo>
                  <a:pt x="140434" y="142065"/>
                  <a:pt x="139649" y="141857"/>
                  <a:pt x="138857" y="141857"/>
                </a:cubicBezTo>
                <a:cubicBezTo>
                  <a:pt x="138065" y="141857"/>
                  <a:pt x="137267" y="142065"/>
                  <a:pt x="136553" y="142482"/>
                </a:cubicBezTo>
                <a:lnTo>
                  <a:pt x="114429" y="155342"/>
                </a:lnTo>
                <a:cubicBezTo>
                  <a:pt x="113000" y="156175"/>
                  <a:pt x="112143" y="157699"/>
                  <a:pt x="112143" y="159319"/>
                </a:cubicBezTo>
                <a:lnTo>
                  <a:pt x="112143" y="174298"/>
                </a:lnTo>
                <a:cubicBezTo>
                  <a:pt x="112143" y="175513"/>
                  <a:pt x="112619" y="176680"/>
                  <a:pt x="113476" y="177561"/>
                </a:cubicBezTo>
                <a:lnTo>
                  <a:pt x="136005" y="200208"/>
                </a:lnTo>
                <a:lnTo>
                  <a:pt x="129551" y="206686"/>
                </a:lnTo>
                <a:lnTo>
                  <a:pt x="119930" y="197017"/>
                </a:lnTo>
                <a:cubicBezTo>
                  <a:pt x="119071" y="196133"/>
                  <a:pt x="117904" y="195664"/>
                  <a:pt x="116713" y="195664"/>
                </a:cubicBezTo>
                <a:cubicBezTo>
                  <a:pt x="115658" y="195664"/>
                  <a:pt x="114585" y="196031"/>
                  <a:pt x="113691" y="196803"/>
                </a:cubicBezTo>
                <a:cubicBezTo>
                  <a:pt x="112667" y="197660"/>
                  <a:pt x="112095" y="199017"/>
                  <a:pt x="112095" y="200351"/>
                </a:cubicBezTo>
                <a:lnTo>
                  <a:pt x="112095" y="226166"/>
                </a:lnTo>
                <a:lnTo>
                  <a:pt x="102450" y="226166"/>
                </a:lnTo>
                <a:lnTo>
                  <a:pt x="102450" y="200351"/>
                </a:lnTo>
                <a:cubicBezTo>
                  <a:pt x="102450" y="199017"/>
                  <a:pt x="101926" y="197660"/>
                  <a:pt x="100879" y="196803"/>
                </a:cubicBezTo>
                <a:cubicBezTo>
                  <a:pt x="99988" y="196034"/>
                  <a:pt x="98931" y="195672"/>
                  <a:pt x="97887" y="195672"/>
                </a:cubicBezTo>
                <a:cubicBezTo>
                  <a:pt x="96698" y="195672"/>
                  <a:pt x="95527" y="196142"/>
                  <a:pt x="94639" y="197017"/>
                </a:cubicBezTo>
                <a:lnTo>
                  <a:pt x="85018" y="206686"/>
                </a:lnTo>
                <a:lnTo>
                  <a:pt x="78564" y="200208"/>
                </a:lnTo>
                <a:lnTo>
                  <a:pt x="101093" y="177561"/>
                </a:lnTo>
                <a:cubicBezTo>
                  <a:pt x="101950" y="176680"/>
                  <a:pt x="102427" y="175536"/>
                  <a:pt x="102427" y="174298"/>
                </a:cubicBezTo>
                <a:lnTo>
                  <a:pt x="102427" y="159319"/>
                </a:lnTo>
                <a:cubicBezTo>
                  <a:pt x="102427" y="157699"/>
                  <a:pt x="101569" y="156175"/>
                  <a:pt x="100140" y="155342"/>
                </a:cubicBezTo>
                <a:lnTo>
                  <a:pt x="78017" y="142482"/>
                </a:lnTo>
                <a:cubicBezTo>
                  <a:pt x="77314" y="142065"/>
                  <a:pt x="76528" y="141857"/>
                  <a:pt x="75739" y="141857"/>
                </a:cubicBezTo>
                <a:cubicBezTo>
                  <a:pt x="74951" y="141857"/>
                  <a:pt x="74159" y="142065"/>
                  <a:pt x="73444" y="142482"/>
                </a:cubicBezTo>
                <a:lnTo>
                  <a:pt x="60537" y="149960"/>
                </a:lnTo>
                <a:cubicBezTo>
                  <a:pt x="59513" y="150555"/>
                  <a:pt x="58727" y="151555"/>
                  <a:pt x="58394" y="152746"/>
                </a:cubicBezTo>
                <a:lnTo>
                  <a:pt x="50154" y="183705"/>
                </a:lnTo>
                <a:lnTo>
                  <a:pt x="41319" y="181323"/>
                </a:lnTo>
                <a:lnTo>
                  <a:pt x="44796" y="168225"/>
                </a:lnTo>
                <a:cubicBezTo>
                  <a:pt x="45153" y="166916"/>
                  <a:pt x="44986" y="165487"/>
                  <a:pt x="44200" y="164367"/>
                </a:cubicBezTo>
                <a:cubicBezTo>
                  <a:pt x="43276" y="163028"/>
                  <a:pt x="41844" y="162335"/>
                  <a:pt x="40406" y="162335"/>
                </a:cubicBezTo>
                <a:cubicBezTo>
                  <a:pt x="39621" y="162335"/>
                  <a:pt x="38834" y="162542"/>
                  <a:pt x="38127" y="162962"/>
                </a:cubicBezTo>
                <a:lnTo>
                  <a:pt x="15837" y="175917"/>
                </a:lnTo>
                <a:lnTo>
                  <a:pt x="11241" y="167940"/>
                </a:lnTo>
                <a:lnTo>
                  <a:pt x="33555" y="154985"/>
                </a:lnTo>
                <a:cubicBezTo>
                  <a:pt x="35579" y="153818"/>
                  <a:pt x="36437" y="151270"/>
                  <a:pt x="35365" y="148960"/>
                </a:cubicBezTo>
                <a:cubicBezTo>
                  <a:pt x="34793" y="147745"/>
                  <a:pt x="33627" y="146888"/>
                  <a:pt x="32317" y="146531"/>
                </a:cubicBezTo>
                <a:lnTo>
                  <a:pt x="19314" y="143006"/>
                </a:lnTo>
                <a:lnTo>
                  <a:pt x="21672" y="134147"/>
                </a:lnTo>
                <a:lnTo>
                  <a:pt x="52440" y="142458"/>
                </a:lnTo>
                <a:cubicBezTo>
                  <a:pt x="52826" y="142561"/>
                  <a:pt x="53222" y="142611"/>
                  <a:pt x="53616" y="142611"/>
                </a:cubicBezTo>
                <a:cubicBezTo>
                  <a:pt x="54415" y="142611"/>
                  <a:pt x="55207" y="142404"/>
                  <a:pt x="55893" y="142006"/>
                </a:cubicBezTo>
                <a:lnTo>
                  <a:pt x="68801" y="134528"/>
                </a:lnTo>
                <a:cubicBezTo>
                  <a:pt x="70229" y="133695"/>
                  <a:pt x="71087" y="132170"/>
                  <a:pt x="71087" y="130551"/>
                </a:cubicBezTo>
                <a:lnTo>
                  <a:pt x="71087" y="104832"/>
                </a:lnTo>
                <a:cubicBezTo>
                  <a:pt x="71087" y="103188"/>
                  <a:pt x="70229" y="101664"/>
                  <a:pt x="68801" y="100831"/>
                </a:cubicBezTo>
                <a:lnTo>
                  <a:pt x="55893" y="93353"/>
                </a:lnTo>
                <a:cubicBezTo>
                  <a:pt x="55219" y="92961"/>
                  <a:pt x="54442" y="92755"/>
                  <a:pt x="53656" y="92755"/>
                </a:cubicBezTo>
                <a:cubicBezTo>
                  <a:pt x="53248" y="92755"/>
                  <a:pt x="52839" y="92811"/>
                  <a:pt x="52440" y="92924"/>
                </a:cubicBezTo>
                <a:lnTo>
                  <a:pt x="21672" y="101212"/>
                </a:lnTo>
                <a:lnTo>
                  <a:pt x="19314" y="92353"/>
                </a:lnTo>
                <a:lnTo>
                  <a:pt x="32317" y="88852"/>
                </a:lnTo>
                <a:cubicBezTo>
                  <a:pt x="33627" y="88471"/>
                  <a:pt x="34770" y="87614"/>
                  <a:pt x="35365" y="86399"/>
                </a:cubicBezTo>
                <a:cubicBezTo>
                  <a:pt x="36437" y="84137"/>
                  <a:pt x="35532" y="81565"/>
                  <a:pt x="33555" y="80374"/>
                </a:cubicBezTo>
                <a:lnTo>
                  <a:pt x="11241" y="67443"/>
                </a:lnTo>
                <a:lnTo>
                  <a:pt x="15837" y="59465"/>
                </a:lnTo>
                <a:lnTo>
                  <a:pt x="38127" y="72396"/>
                </a:lnTo>
                <a:cubicBezTo>
                  <a:pt x="38845" y="72810"/>
                  <a:pt x="39637" y="73014"/>
                  <a:pt x="40425" y="73014"/>
                </a:cubicBezTo>
                <a:cubicBezTo>
                  <a:pt x="41859" y="73014"/>
                  <a:pt x="43278" y="72337"/>
                  <a:pt x="44200" y="71015"/>
                </a:cubicBezTo>
                <a:cubicBezTo>
                  <a:pt x="44986" y="69872"/>
                  <a:pt x="45153" y="68443"/>
                  <a:pt x="44796" y="67133"/>
                </a:cubicBezTo>
                <a:lnTo>
                  <a:pt x="41319" y="54036"/>
                </a:lnTo>
                <a:lnTo>
                  <a:pt x="50154" y="51654"/>
                </a:lnTo>
                <a:lnTo>
                  <a:pt x="58394" y="82613"/>
                </a:lnTo>
                <a:cubicBezTo>
                  <a:pt x="58727" y="83804"/>
                  <a:pt x="59465" y="84780"/>
                  <a:pt x="60537" y="85423"/>
                </a:cubicBezTo>
                <a:lnTo>
                  <a:pt x="73444" y="92877"/>
                </a:lnTo>
                <a:cubicBezTo>
                  <a:pt x="74135" y="93294"/>
                  <a:pt x="74921" y="93502"/>
                  <a:pt x="75713" y="93502"/>
                </a:cubicBezTo>
                <a:cubicBezTo>
                  <a:pt x="76504" y="93502"/>
                  <a:pt x="77302" y="93294"/>
                  <a:pt x="78017" y="92877"/>
                </a:cubicBezTo>
                <a:lnTo>
                  <a:pt x="100140" y="80017"/>
                </a:lnTo>
                <a:cubicBezTo>
                  <a:pt x="101545" y="79184"/>
                  <a:pt x="102427" y="77683"/>
                  <a:pt x="102427" y="76040"/>
                </a:cubicBezTo>
                <a:lnTo>
                  <a:pt x="102427" y="61061"/>
                </a:lnTo>
                <a:cubicBezTo>
                  <a:pt x="102427" y="59846"/>
                  <a:pt x="101950" y="58679"/>
                  <a:pt x="101093" y="57822"/>
                </a:cubicBezTo>
                <a:lnTo>
                  <a:pt x="78564" y="35175"/>
                </a:lnTo>
                <a:lnTo>
                  <a:pt x="85018" y="28673"/>
                </a:lnTo>
                <a:lnTo>
                  <a:pt x="94639" y="38366"/>
                </a:lnTo>
                <a:cubicBezTo>
                  <a:pt x="95492" y="39244"/>
                  <a:pt x="96650" y="39706"/>
                  <a:pt x="97833" y="39706"/>
                </a:cubicBezTo>
                <a:cubicBezTo>
                  <a:pt x="98895" y="39706"/>
                  <a:pt x="99977" y="39334"/>
                  <a:pt x="100879" y="38556"/>
                </a:cubicBezTo>
                <a:cubicBezTo>
                  <a:pt x="101903" y="37675"/>
                  <a:pt x="102450" y="36365"/>
                  <a:pt x="102450" y="35032"/>
                </a:cubicBezTo>
                <a:lnTo>
                  <a:pt x="102450" y="9217"/>
                </a:lnTo>
                <a:close/>
                <a:moveTo>
                  <a:pt x="96068" y="1"/>
                </a:moveTo>
                <a:cubicBezTo>
                  <a:pt x="94520" y="1"/>
                  <a:pt x="93258" y="1263"/>
                  <a:pt x="93258" y="2811"/>
                </a:cubicBezTo>
                <a:lnTo>
                  <a:pt x="93258" y="24006"/>
                </a:lnTo>
                <a:lnTo>
                  <a:pt x="88090" y="18766"/>
                </a:lnTo>
                <a:cubicBezTo>
                  <a:pt x="87971" y="18647"/>
                  <a:pt x="87804" y="18505"/>
                  <a:pt x="87662" y="18409"/>
                </a:cubicBezTo>
                <a:cubicBezTo>
                  <a:pt x="86815" y="17845"/>
                  <a:pt x="85899" y="17583"/>
                  <a:pt x="85013" y="17583"/>
                </a:cubicBezTo>
                <a:cubicBezTo>
                  <a:pt x="83807" y="17583"/>
                  <a:pt x="82655" y="18068"/>
                  <a:pt x="81803" y="18933"/>
                </a:cubicBezTo>
                <a:lnTo>
                  <a:pt x="67610" y="33222"/>
                </a:lnTo>
                <a:cubicBezTo>
                  <a:pt x="66538" y="34341"/>
                  <a:pt x="66538" y="36080"/>
                  <a:pt x="67610" y="37151"/>
                </a:cubicBezTo>
                <a:lnTo>
                  <a:pt x="93282" y="62990"/>
                </a:lnTo>
                <a:lnTo>
                  <a:pt x="93282" y="73420"/>
                </a:lnTo>
                <a:lnTo>
                  <a:pt x="75731" y="83637"/>
                </a:lnTo>
                <a:lnTo>
                  <a:pt x="66776" y="78421"/>
                </a:lnTo>
                <a:lnTo>
                  <a:pt x="57846" y="44843"/>
                </a:lnTo>
                <a:cubicBezTo>
                  <a:pt x="57289" y="42794"/>
                  <a:pt x="55451" y="41442"/>
                  <a:pt x="53445" y="41442"/>
                </a:cubicBezTo>
                <a:cubicBezTo>
                  <a:pt x="53050" y="41442"/>
                  <a:pt x="52649" y="41495"/>
                  <a:pt x="52249" y="41604"/>
                </a:cubicBezTo>
                <a:lnTo>
                  <a:pt x="34579" y="46367"/>
                </a:lnTo>
                <a:cubicBezTo>
                  <a:pt x="32555" y="46891"/>
                  <a:pt x="31055" y="48796"/>
                  <a:pt x="31197" y="51202"/>
                </a:cubicBezTo>
                <a:cubicBezTo>
                  <a:pt x="31197" y="51392"/>
                  <a:pt x="31245" y="51607"/>
                  <a:pt x="31293" y="51773"/>
                </a:cubicBezTo>
                <a:lnTo>
                  <a:pt x="33198" y="58918"/>
                </a:lnTo>
                <a:lnTo>
                  <a:pt x="16480" y="49225"/>
                </a:lnTo>
                <a:cubicBezTo>
                  <a:pt x="15765" y="48801"/>
                  <a:pt x="14984" y="48600"/>
                  <a:pt x="14210" y="48600"/>
                </a:cubicBezTo>
                <a:cubicBezTo>
                  <a:pt x="12638" y="48600"/>
                  <a:pt x="11103" y="49431"/>
                  <a:pt x="10241" y="50916"/>
                </a:cubicBezTo>
                <a:lnTo>
                  <a:pt x="977" y="67038"/>
                </a:lnTo>
                <a:cubicBezTo>
                  <a:pt x="882" y="67229"/>
                  <a:pt x="810" y="67395"/>
                  <a:pt x="739" y="67586"/>
                </a:cubicBezTo>
                <a:cubicBezTo>
                  <a:pt x="0" y="69848"/>
                  <a:pt x="977" y="72087"/>
                  <a:pt x="2763" y="73111"/>
                </a:cubicBezTo>
                <a:lnTo>
                  <a:pt x="19457" y="82827"/>
                </a:lnTo>
                <a:lnTo>
                  <a:pt x="12598" y="84661"/>
                </a:lnTo>
                <a:cubicBezTo>
                  <a:pt x="10145" y="85328"/>
                  <a:pt x="8717" y="87852"/>
                  <a:pt x="9336" y="90305"/>
                </a:cubicBezTo>
                <a:lnTo>
                  <a:pt x="14075" y="108070"/>
                </a:lnTo>
                <a:cubicBezTo>
                  <a:pt x="14408" y="109261"/>
                  <a:pt x="15146" y="110237"/>
                  <a:pt x="16218" y="110857"/>
                </a:cubicBezTo>
                <a:cubicBezTo>
                  <a:pt x="16920" y="111255"/>
                  <a:pt x="17706" y="111472"/>
                  <a:pt x="18500" y="111472"/>
                </a:cubicBezTo>
                <a:cubicBezTo>
                  <a:pt x="18892" y="111472"/>
                  <a:pt x="19285" y="111419"/>
                  <a:pt x="19671" y="111309"/>
                </a:cubicBezTo>
                <a:lnTo>
                  <a:pt x="53035" y="102331"/>
                </a:lnTo>
                <a:lnTo>
                  <a:pt x="62013" y="107523"/>
                </a:lnTo>
                <a:lnTo>
                  <a:pt x="62013" y="127932"/>
                </a:lnTo>
                <a:lnTo>
                  <a:pt x="53035" y="133123"/>
                </a:lnTo>
                <a:lnTo>
                  <a:pt x="19671" y="124145"/>
                </a:lnTo>
                <a:cubicBezTo>
                  <a:pt x="19285" y="124035"/>
                  <a:pt x="18892" y="123982"/>
                  <a:pt x="18500" y="123982"/>
                </a:cubicBezTo>
                <a:cubicBezTo>
                  <a:pt x="17706" y="123982"/>
                  <a:pt x="16920" y="124199"/>
                  <a:pt x="16218" y="124598"/>
                </a:cubicBezTo>
                <a:cubicBezTo>
                  <a:pt x="15170" y="125193"/>
                  <a:pt x="14408" y="126193"/>
                  <a:pt x="14075" y="127384"/>
                </a:cubicBezTo>
                <a:lnTo>
                  <a:pt x="9336" y="145149"/>
                </a:lnTo>
                <a:cubicBezTo>
                  <a:pt x="8693" y="147602"/>
                  <a:pt x="10145" y="150127"/>
                  <a:pt x="12598" y="150793"/>
                </a:cubicBezTo>
                <a:lnTo>
                  <a:pt x="19457" y="152627"/>
                </a:lnTo>
                <a:lnTo>
                  <a:pt x="2596" y="162462"/>
                </a:lnTo>
                <a:cubicBezTo>
                  <a:pt x="2430" y="162534"/>
                  <a:pt x="2263" y="162677"/>
                  <a:pt x="2144" y="162772"/>
                </a:cubicBezTo>
                <a:cubicBezTo>
                  <a:pt x="358" y="164367"/>
                  <a:pt x="48" y="166797"/>
                  <a:pt x="1120" y="168606"/>
                </a:cubicBezTo>
                <a:lnTo>
                  <a:pt x="10265" y="184538"/>
                </a:lnTo>
                <a:cubicBezTo>
                  <a:pt x="11111" y="186023"/>
                  <a:pt x="12641" y="186844"/>
                  <a:pt x="14226" y="186844"/>
                </a:cubicBezTo>
                <a:cubicBezTo>
                  <a:pt x="15005" y="186844"/>
                  <a:pt x="15797" y="186645"/>
                  <a:pt x="16528" y="186229"/>
                </a:cubicBezTo>
                <a:lnTo>
                  <a:pt x="33222" y="176537"/>
                </a:lnTo>
                <a:lnTo>
                  <a:pt x="33222" y="176537"/>
                </a:lnTo>
                <a:lnTo>
                  <a:pt x="31317" y="183681"/>
                </a:lnTo>
                <a:cubicBezTo>
                  <a:pt x="31245" y="183848"/>
                  <a:pt x="31221" y="184038"/>
                  <a:pt x="31221" y="184205"/>
                </a:cubicBezTo>
                <a:cubicBezTo>
                  <a:pt x="31078" y="186586"/>
                  <a:pt x="32602" y="188539"/>
                  <a:pt x="34627" y="189063"/>
                </a:cubicBezTo>
                <a:lnTo>
                  <a:pt x="52273" y="193826"/>
                </a:lnTo>
                <a:cubicBezTo>
                  <a:pt x="52669" y="193935"/>
                  <a:pt x="53067" y="193986"/>
                  <a:pt x="53458" y="193986"/>
                </a:cubicBezTo>
                <a:cubicBezTo>
                  <a:pt x="55468" y="193986"/>
                  <a:pt x="57311" y="192620"/>
                  <a:pt x="57870" y="190587"/>
                </a:cubicBezTo>
                <a:lnTo>
                  <a:pt x="66800" y="157009"/>
                </a:lnTo>
                <a:lnTo>
                  <a:pt x="75754" y="151794"/>
                </a:lnTo>
                <a:lnTo>
                  <a:pt x="93329" y="162010"/>
                </a:lnTo>
                <a:lnTo>
                  <a:pt x="93329" y="172417"/>
                </a:lnTo>
                <a:lnTo>
                  <a:pt x="67634" y="198255"/>
                </a:lnTo>
                <a:cubicBezTo>
                  <a:pt x="66562" y="199375"/>
                  <a:pt x="66562" y="201113"/>
                  <a:pt x="67634" y="202185"/>
                </a:cubicBezTo>
                <a:lnTo>
                  <a:pt x="81970" y="216640"/>
                </a:lnTo>
                <a:cubicBezTo>
                  <a:pt x="82089" y="216759"/>
                  <a:pt x="82256" y="216902"/>
                  <a:pt x="82399" y="216997"/>
                </a:cubicBezTo>
                <a:cubicBezTo>
                  <a:pt x="83243" y="217560"/>
                  <a:pt x="84155" y="217822"/>
                  <a:pt x="85038" y="217822"/>
                </a:cubicBezTo>
                <a:cubicBezTo>
                  <a:pt x="86248" y="217822"/>
                  <a:pt x="87403" y="217331"/>
                  <a:pt x="88257" y="216450"/>
                </a:cubicBezTo>
                <a:lnTo>
                  <a:pt x="93282" y="211401"/>
                </a:lnTo>
                <a:lnTo>
                  <a:pt x="93282" y="232596"/>
                </a:lnTo>
                <a:cubicBezTo>
                  <a:pt x="93282" y="234144"/>
                  <a:pt x="94544" y="235382"/>
                  <a:pt x="96092" y="235382"/>
                </a:cubicBezTo>
                <a:lnTo>
                  <a:pt x="118382" y="235382"/>
                </a:lnTo>
                <a:cubicBezTo>
                  <a:pt x="120025" y="235382"/>
                  <a:pt x="121335" y="234072"/>
                  <a:pt x="121335" y="232429"/>
                </a:cubicBezTo>
                <a:lnTo>
                  <a:pt x="121335" y="211401"/>
                </a:lnTo>
                <a:lnTo>
                  <a:pt x="126360" y="216450"/>
                </a:lnTo>
                <a:cubicBezTo>
                  <a:pt x="127253" y="217343"/>
                  <a:pt x="128420" y="217789"/>
                  <a:pt x="129587" y="217789"/>
                </a:cubicBezTo>
                <a:cubicBezTo>
                  <a:pt x="130754" y="217789"/>
                  <a:pt x="131921" y="217343"/>
                  <a:pt x="132814" y="216450"/>
                </a:cubicBezTo>
                <a:lnTo>
                  <a:pt x="145888" y="203304"/>
                </a:lnTo>
                <a:cubicBezTo>
                  <a:pt x="146031" y="203137"/>
                  <a:pt x="146150" y="202994"/>
                  <a:pt x="146269" y="202852"/>
                </a:cubicBezTo>
                <a:cubicBezTo>
                  <a:pt x="147579" y="200851"/>
                  <a:pt x="147222" y="198446"/>
                  <a:pt x="145745" y="196946"/>
                </a:cubicBezTo>
                <a:lnTo>
                  <a:pt x="121335" y="172393"/>
                </a:lnTo>
                <a:lnTo>
                  <a:pt x="121335" y="161986"/>
                </a:lnTo>
                <a:lnTo>
                  <a:pt x="138887" y="151770"/>
                </a:lnTo>
                <a:lnTo>
                  <a:pt x="147865" y="156985"/>
                </a:lnTo>
                <a:lnTo>
                  <a:pt x="156795" y="190563"/>
                </a:lnTo>
                <a:cubicBezTo>
                  <a:pt x="157299" y="192512"/>
                  <a:pt x="159084" y="193975"/>
                  <a:pt x="161320" y="193975"/>
                </a:cubicBezTo>
                <a:cubicBezTo>
                  <a:pt x="161407" y="193975"/>
                  <a:pt x="161494" y="193973"/>
                  <a:pt x="161582" y="193969"/>
                </a:cubicBezTo>
                <a:cubicBezTo>
                  <a:pt x="161796" y="193969"/>
                  <a:pt x="161963" y="193921"/>
                  <a:pt x="162177" y="193897"/>
                </a:cubicBezTo>
                <a:lnTo>
                  <a:pt x="180038" y="189063"/>
                </a:lnTo>
                <a:cubicBezTo>
                  <a:pt x="182467" y="188420"/>
                  <a:pt x="183944" y="185872"/>
                  <a:pt x="183277" y="183443"/>
                </a:cubicBezTo>
                <a:lnTo>
                  <a:pt x="181443" y="176537"/>
                </a:lnTo>
                <a:lnTo>
                  <a:pt x="181443" y="176537"/>
                </a:lnTo>
                <a:lnTo>
                  <a:pt x="198137" y="186229"/>
                </a:lnTo>
                <a:cubicBezTo>
                  <a:pt x="198852" y="186653"/>
                  <a:pt x="199636" y="186855"/>
                  <a:pt x="200412" y="186855"/>
                </a:cubicBezTo>
                <a:cubicBezTo>
                  <a:pt x="201989" y="186855"/>
                  <a:pt x="203530" y="186023"/>
                  <a:pt x="204376" y="184538"/>
                </a:cubicBezTo>
                <a:lnTo>
                  <a:pt x="213640" y="168440"/>
                </a:lnTo>
                <a:cubicBezTo>
                  <a:pt x="213735" y="168249"/>
                  <a:pt x="213831" y="168083"/>
                  <a:pt x="213878" y="167892"/>
                </a:cubicBezTo>
                <a:cubicBezTo>
                  <a:pt x="214664" y="165582"/>
                  <a:pt x="213712" y="163343"/>
                  <a:pt x="211854" y="162272"/>
                </a:cubicBezTo>
                <a:lnTo>
                  <a:pt x="195160" y="152579"/>
                </a:lnTo>
                <a:lnTo>
                  <a:pt x="202257" y="150674"/>
                </a:lnTo>
                <a:cubicBezTo>
                  <a:pt x="202424" y="150603"/>
                  <a:pt x="202638" y="150555"/>
                  <a:pt x="202805" y="150460"/>
                </a:cubicBezTo>
                <a:cubicBezTo>
                  <a:pt x="204924" y="149388"/>
                  <a:pt x="205829" y="147126"/>
                  <a:pt x="205258" y="145102"/>
                </a:cubicBezTo>
                <a:lnTo>
                  <a:pt x="200518" y="127336"/>
                </a:lnTo>
                <a:cubicBezTo>
                  <a:pt x="199978" y="125276"/>
                  <a:pt x="198128" y="123921"/>
                  <a:pt x="196096" y="123921"/>
                </a:cubicBezTo>
                <a:cubicBezTo>
                  <a:pt x="195709" y="123921"/>
                  <a:pt x="195315" y="123971"/>
                  <a:pt x="194922" y="124074"/>
                </a:cubicBezTo>
                <a:lnTo>
                  <a:pt x="161558" y="133075"/>
                </a:lnTo>
                <a:lnTo>
                  <a:pt x="152580" y="127860"/>
                </a:lnTo>
                <a:lnTo>
                  <a:pt x="152580" y="107475"/>
                </a:lnTo>
                <a:lnTo>
                  <a:pt x="161558" y="102260"/>
                </a:lnTo>
                <a:lnTo>
                  <a:pt x="194922" y="111261"/>
                </a:lnTo>
                <a:cubicBezTo>
                  <a:pt x="195311" y="111365"/>
                  <a:pt x="195702" y="111414"/>
                  <a:pt x="196088" y="111414"/>
                </a:cubicBezTo>
                <a:cubicBezTo>
                  <a:pt x="198106" y="111414"/>
                  <a:pt x="199958" y="110062"/>
                  <a:pt x="200518" y="108023"/>
                </a:cubicBezTo>
                <a:lnTo>
                  <a:pt x="205258" y="90233"/>
                </a:lnTo>
                <a:cubicBezTo>
                  <a:pt x="205781" y="88209"/>
                  <a:pt x="204900" y="85923"/>
                  <a:pt x="202781" y="84851"/>
                </a:cubicBezTo>
                <a:cubicBezTo>
                  <a:pt x="202590" y="84756"/>
                  <a:pt x="202424" y="84708"/>
                  <a:pt x="202209" y="84637"/>
                </a:cubicBezTo>
                <a:lnTo>
                  <a:pt x="195136" y="82732"/>
                </a:lnTo>
                <a:lnTo>
                  <a:pt x="211997" y="72944"/>
                </a:lnTo>
                <a:cubicBezTo>
                  <a:pt x="212188" y="72849"/>
                  <a:pt x="212330" y="72730"/>
                  <a:pt x="212473" y="72611"/>
                </a:cubicBezTo>
                <a:cubicBezTo>
                  <a:pt x="214259" y="71039"/>
                  <a:pt x="214545" y="68586"/>
                  <a:pt x="213497" y="66776"/>
                </a:cubicBezTo>
                <a:lnTo>
                  <a:pt x="204353" y="50844"/>
                </a:lnTo>
                <a:cubicBezTo>
                  <a:pt x="203520" y="49371"/>
                  <a:pt x="201976" y="48555"/>
                  <a:pt x="200388" y="48555"/>
                </a:cubicBezTo>
                <a:cubicBezTo>
                  <a:pt x="199614" y="48555"/>
                  <a:pt x="198831" y="48748"/>
                  <a:pt x="198113" y="49154"/>
                </a:cubicBezTo>
                <a:lnTo>
                  <a:pt x="181395" y="58870"/>
                </a:lnTo>
                <a:lnTo>
                  <a:pt x="183253" y="51964"/>
                </a:lnTo>
                <a:cubicBezTo>
                  <a:pt x="183896" y="49511"/>
                  <a:pt x="182443" y="46987"/>
                  <a:pt x="180014" y="46320"/>
                </a:cubicBezTo>
                <a:lnTo>
                  <a:pt x="162153" y="41509"/>
                </a:lnTo>
                <a:cubicBezTo>
                  <a:pt x="161963" y="41438"/>
                  <a:pt x="161748" y="41414"/>
                  <a:pt x="161558" y="41414"/>
                </a:cubicBezTo>
                <a:cubicBezTo>
                  <a:pt x="161454" y="41408"/>
                  <a:pt x="161352" y="41405"/>
                  <a:pt x="161250" y="41405"/>
                </a:cubicBezTo>
                <a:cubicBezTo>
                  <a:pt x="159015" y="41405"/>
                  <a:pt x="157271" y="42884"/>
                  <a:pt x="156747" y="44843"/>
                </a:cubicBezTo>
                <a:lnTo>
                  <a:pt x="147817" y="78421"/>
                </a:lnTo>
                <a:lnTo>
                  <a:pt x="138863" y="83637"/>
                </a:lnTo>
                <a:lnTo>
                  <a:pt x="121311" y="73420"/>
                </a:lnTo>
                <a:lnTo>
                  <a:pt x="121311" y="62990"/>
                </a:lnTo>
                <a:lnTo>
                  <a:pt x="145864" y="38294"/>
                </a:lnTo>
                <a:cubicBezTo>
                  <a:pt x="146007" y="38151"/>
                  <a:pt x="146126" y="37985"/>
                  <a:pt x="146245" y="37842"/>
                </a:cubicBezTo>
                <a:cubicBezTo>
                  <a:pt x="147555" y="35841"/>
                  <a:pt x="147198" y="33436"/>
                  <a:pt x="145721" y="31960"/>
                </a:cubicBezTo>
                <a:lnTo>
                  <a:pt x="132790" y="18933"/>
                </a:lnTo>
                <a:cubicBezTo>
                  <a:pt x="131897" y="18040"/>
                  <a:pt x="130730" y="17594"/>
                  <a:pt x="129563" y="17594"/>
                </a:cubicBezTo>
                <a:cubicBezTo>
                  <a:pt x="128396" y="17594"/>
                  <a:pt x="127229" y="18040"/>
                  <a:pt x="126336" y="18933"/>
                </a:cubicBezTo>
                <a:lnTo>
                  <a:pt x="121311" y="24006"/>
                </a:lnTo>
                <a:lnTo>
                  <a:pt x="121311" y="2954"/>
                </a:lnTo>
                <a:cubicBezTo>
                  <a:pt x="121311" y="1311"/>
                  <a:pt x="120002" y="1"/>
                  <a:pt x="11835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6" name="Google Shape;1266;p5"/>
          <p:cNvSpPr/>
          <p:nvPr/>
        </p:nvSpPr>
        <p:spPr>
          <a:xfrm>
            <a:off x="7425965" y="3561791"/>
            <a:ext cx="343464" cy="376611"/>
          </a:xfrm>
          <a:custGeom>
            <a:rect b="b" l="l" r="r" t="t"/>
            <a:pathLst>
              <a:path extrusionOk="0" h="235382" w="214665">
                <a:moveTo>
                  <a:pt x="112095" y="9217"/>
                </a:moveTo>
                <a:lnTo>
                  <a:pt x="112095" y="35032"/>
                </a:lnTo>
                <a:cubicBezTo>
                  <a:pt x="112095" y="36365"/>
                  <a:pt x="112643" y="37699"/>
                  <a:pt x="113691" y="38556"/>
                </a:cubicBezTo>
                <a:cubicBezTo>
                  <a:pt x="114585" y="39327"/>
                  <a:pt x="115646" y="39689"/>
                  <a:pt x="116693" y="39689"/>
                </a:cubicBezTo>
                <a:cubicBezTo>
                  <a:pt x="117878" y="39689"/>
                  <a:pt x="119045" y="39225"/>
                  <a:pt x="119930" y="38366"/>
                </a:cubicBezTo>
                <a:lnTo>
                  <a:pt x="129551" y="28673"/>
                </a:lnTo>
                <a:lnTo>
                  <a:pt x="136005" y="35175"/>
                </a:lnTo>
                <a:lnTo>
                  <a:pt x="113476" y="57822"/>
                </a:lnTo>
                <a:cubicBezTo>
                  <a:pt x="112619" y="58679"/>
                  <a:pt x="112143" y="59846"/>
                  <a:pt x="112143" y="61061"/>
                </a:cubicBezTo>
                <a:lnTo>
                  <a:pt x="112143" y="76040"/>
                </a:lnTo>
                <a:cubicBezTo>
                  <a:pt x="112143" y="77683"/>
                  <a:pt x="113000" y="79184"/>
                  <a:pt x="114429" y="80017"/>
                </a:cubicBezTo>
                <a:lnTo>
                  <a:pt x="136553" y="92877"/>
                </a:lnTo>
                <a:cubicBezTo>
                  <a:pt x="137267" y="93294"/>
                  <a:pt x="138053" y="93502"/>
                  <a:pt x="138839" y="93502"/>
                </a:cubicBezTo>
                <a:cubicBezTo>
                  <a:pt x="139625" y="93502"/>
                  <a:pt x="140411" y="93294"/>
                  <a:pt x="141125" y="92877"/>
                </a:cubicBezTo>
                <a:lnTo>
                  <a:pt x="154033" y="85423"/>
                </a:lnTo>
                <a:cubicBezTo>
                  <a:pt x="155057" y="84828"/>
                  <a:pt x="155842" y="83804"/>
                  <a:pt x="156176" y="82613"/>
                </a:cubicBezTo>
                <a:lnTo>
                  <a:pt x="164416" y="51654"/>
                </a:lnTo>
                <a:lnTo>
                  <a:pt x="173251" y="54036"/>
                </a:lnTo>
                <a:lnTo>
                  <a:pt x="169774" y="67133"/>
                </a:lnTo>
                <a:cubicBezTo>
                  <a:pt x="169417" y="68443"/>
                  <a:pt x="169583" y="69872"/>
                  <a:pt x="170369" y="71015"/>
                </a:cubicBezTo>
                <a:cubicBezTo>
                  <a:pt x="171292" y="72337"/>
                  <a:pt x="172710" y="73014"/>
                  <a:pt x="174144" y="73014"/>
                </a:cubicBezTo>
                <a:cubicBezTo>
                  <a:pt x="174932" y="73014"/>
                  <a:pt x="175724" y="72810"/>
                  <a:pt x="176442" y="72396"/>
                </a:cubicBezTo>
                <a:lnTo>
                  <a:pt x="198732" y="59465"/>
                </a:lnTo>
                <a:lnTo>
                  <a:pt x="203329" y="67443"/>
                </a:lnTo>
                <a:lnTo>
                  <a:pt x="181014" y="80374"/>
                </a:lnTo>
                <a:cubicBezTo>
                  <a:pt x="178990" y="81541"/>
                  <a:pt x="178133" y="84113"/>
                  <a:pt x="179204" y="86399"/>
                </a:cubicBezTo>
                <a:cubicBezTo>
                  <a:pt x="179776" y="87614"/>
                  <a:pt x="180943" y="88471"/>
                  <a:pt x="182253" y="88852"/>
                </a:cubicBezTo>
                <a:lnTo>
                  <a:pt x="195255" y="92353"/>
                </a:lnTo>
                <a:lnTo>
                  <a:pt x="192898" y="101212"/>
                </a:lnTo>
                <a:lnTo>
                  <a:pt x="162106" y="92924"/>
                </a:lnTo>
                <a:cubicBezTo>
                  <a:pt x="161715" y="92811"/>
                  <a:pt x="161311" y="92755"/>
                  <a:pt x="160907" y="92755"/>
                </a:cubicBezTo>
                <a:cubicBezTo>
                  <a:pt x="160128" y="92755"/>
                  <a:pt x="159351" y="92961"/>
                  <a:pt x="158676" y="93353"/>
                </a:cubicBezTo>
                <a:lnTo>
                  <a:pt x="145769" y="100831"/>
                </a:lnTo>
                <a:cubicBezTo>
                  <a:pt x="144340" y="101664"/>
                  <a:pt x="143483" y="103188"/>
                  <a:pt x="143483" y="104832"/>
                </a:cubicBezTo>
                <a:lnTo>
                  <a:pt x="143483" y="130551"/>
                </a:lnTo>
                <a:cubicBezTo>
                  <a:pt x="143483" y="132170"/>
                  <a:pt x="144340" y="133695"/>
                  <a:pt x="145769" y="134528"/>
                </a:cubicBezTo>
                <a:lnTo>
                  <a:pt x="158676" y="142006"/>
                </a:lnTo>
                <a:cubicBezTo>
                  <a:pt x="159362" y="142404"/>
                  <a:pt x="160154" y="142611"/>
                  <a:pt x="160946" y="142611"/>
                </a:cubicBezTo>
                <a:cubicBezTo>
                  <a:pt x="161337" y="142611"/>
                  <a:pt x="161728" y="142561"/>
                  <a:pt x="162106" y="142458"/>
                </a:cubicBezTo>
                <a:lnTo>
                  <a:pt x="192898" y="134147"/>
                </a:lnTo>
                <a:lnTo>
                  <a:pt x="195255" y="143006"/>
                </a:lnTo>
                <a:lnTo>
                  <a:pt x="182253" y="146531"/>
                </a:lnTo>
                <a:cubicBezTo>
                  <a:pt x="180943" y="146888"/>
                  <a:pt x="179800" y="147745"/>
                  <a:pt x="179204" y="148960"/>
                </a:cubicBezTo>
                <a:cubicBezTo>
                  <a:pt x="178133" y="151222"/>
                  <a:pt x="179038" y="153794"/>
                  <a:pt x="181014" y="154985"/>
                </a:cubicBezTo>
                <a:lnTo>
                  <a:pt x="203329" y="167940"/>
                </a:lnTo>
                <a:lnTo>
                  <a:pt x="198732" y="175917"/>
                </a:lnTo>
                <a:lnTo>
                  <a:pt x="176442" y="162962"/>
                </a:lnTo>
                <a:cubicBezTo>
                  <a:pt x="175721" y="162549"/>
                  <a:pt x="174924" y="162343"/>
                  <a:pt x="174133" y="162343"/>
                </a:cubicBezTo>
                <a:cubicBezTo>
                  <a:pt x="173149" y="162343"/>
                  <a:pt x="172175" y="162662"/>
                  <a:pt x="171369" y="163296"/>
                </a:cubicBezTo>
                <a:cubicBezTo>
                  <a:pt x="169917" y="164415"/>
                  <a:pt x="169250" y="166320"/>
                  <a:pt x="169726" y="168130"/>
                </a:cubicBezTo>
                <a:lnTo>
                  <a:pt x="173251" y="181323"/>
                </a:lnTo>
                <a:lnTo>
                  <a:pt x="164416" y="183705"/>
                </a:lnTo>
                <a:lnTo>
                  <a:pt x="156176" y="152746"/>
                </a:lnTo>
                <a:cubicBezTo>
                  <a:pt x="155842" y="151555"/>
                  <a:pt x="155104" y="150579"/>
                  <a:pt x="154033" y="149960"/>
                </a:cubicBezTo>
                <a:lnTo>
                  <a:pt x="141125" y="142482"/>
                </a:lnTo>
                <a:cubicBezTo>
                  <a:pt x="140434" y="142065"/>
                  <a:pt x="139649" y="141857"/>
                  <a:pt x="138857" y="141857"/>
                </a:cubicBezTo>
                <a:cubicBezTo>
                  <a:pt x="138065" y="141857"/>
                  <a:pt x="137267" y="142065"/>
                  <a:pt x="136553" y="142482"/>
                </a:cubicBezTo>
                <a:lnTo>
                  <a:pt x="114429" y="155342"/>
                </a:lnTo>
                <a:cubicBezTo>
                  <a:pt x="113000" y="156175"/>
                  <a:pt x="112143" y="157699"/>
                  <a:pt x="112143" y="159319"/>
                </a:cubicBezTo>
                <a:lnTo>
                  <a:pt x="112143" y="174298"/>
                </a:lnTo>
                <a:cubicBezTo>
                  <a:pt x="112143" y="175513"/>
                  <a:pt x="112619" y="176680"/>
                  <a:pt x="113476" y="177561"/>
                </a:cubicBezTo>
                <a:lnTo>
                  <a:pt x="136005" y="200208"/>
                </a:lnTo>
                <a:lnTo>
                  <a:pt x="129551" y="206686"/>
                </a:lnTo>
                <a:lnTo>
                  <a:pt x="119930" y="197017"/>
                </a:lnTo>
                <a:cubicBezTo>
                  <a:pt x="119071" y="196133"/>
                  <a:pt x="117904" y="195664"/>
                  <a:pt x="116713" y="195664"/>
                </a:cubicBezTo>
                <a:cubicBezTo>
                  <a:pt x="115658" y="195664"/>
                  <a:pt x="114585" y="196031"/>
                  <a:pt x="113691" y="196803"/>
                </a:cubicBezTo>
                <a:cubicBezTo>
                  <a:pt x="112667" y="197660"/>
                  <a:pt x="112095" y="199017"/>
                  <a:pt x="112095" y="200351"/>
                </a:cubicBezTo>
                <a:lnTo>
                  <a:pt x="112095" y="226166"/>
                </a:lnTo>
                <a:lnTo>
                  <a:pt x="102450" y="226166"/>
                </a:lnTo>
                <a:lnTo>
                  <a:pt x="102450" y="200351"/>
                </a:lnTo>
                <a:cubicBezTo>
                  <a:pt x="102450" y="199017"/>
                  <a:pt x="101926" y="197660"/>
                  <a:pt x="100879" y="196803"/>
                </a:cubicBezTo>
                <a:cubicBezTo>
                  <a:pt x="99988" y="196034"/>
                  <a:pt x="98931" y="195672"/>
                  <a:pt x="97887" y="195672"/>
                </a:cubicBezTo>
                <a:cubicBezTo>
                  <a:pt x="96698" y="195672"/>
                  <a:pt x="95527" y="196142"/>
                  <a:pt x="94639" y="197017"/>
                </a:cubicBezTo>
                <a:lnTo>
                  <a:pt x="85018" y="206686"/>
                </a:lnTo>
                <a:lnTo>
                  <a:pt x="78564" y="200208"/>
                </a:lnTo>
                <a:lnTo>
                  <a:pt x="101093" y="177561"/>
                </a:lnTo>
                <a:cubicBezTo>
                  <a:pt x="101950" y="176680"/>
                  <a:pt x="102427" y="175536"/>
                  <a:pt x="102427" y="174298"/>
                </a:cubicBezTo>
                <a:lnTo>
                  <a:pt x="102427" y="159319"/>
                </a:lnTo>
                <a:cubicBezTo>
                  <a:pt x="102427" y="157699"/>
                  <a:pt x="101569" y="156175"/>
                  <a:pt x="100140" y="155342"/>
                </a:cubicBezTo>
                <a:lnTo>
                  <a:pt x="78017" y="142482"/>
                </a:lnTo>
                <a:cubicBezTo>
                  <a:pt x="77314" y="142065"/>
                  <a:pt x="76528" y="141857"/>
                  <a:pt x="75739" y="141857"/>
                </a:cubicBezTo>
                <a:cubicBezTo>
                  <a:pt x="74951" y="141857"/>
                  <a:pt x="74159" y="142065"/>
                  <a:pt x="73444" y="142482"/>
                </a:cubicBezTo>
                <a:lnTo>
                  <a:pt x="60537" y="149960"/>
                </a:lnTo>
                <a:cubicBezTo>
                  <a:pt x="59513" y="150555"/>
                  <a:pt x="58727" y="151555"/>
                  <a:pt x="58394" y="152746"/>
                </a:cubicBezTo>
                <a:lnTo>
                  <a:pt x="50154" y="183705"/>
                </a:lnTo>
                <a:lnTo>
                  <a:pt x="41319" y="181323"/>
                </a:lnTo>
                <a:lnTo>
                  <a:pt x="44796" y="168225"/>
                </a:lnTo>
                <a:cubicBezTo>
                  <a:pt x="45153" y="166916"/>
                  <a:pt x="44986" y="165487"/>
                  <a:pt x="44200" y="164367"/>
                </a:cubicBezTo>
                <a:cubicBezTo>
                  <a:pt x="43276" y="163028"/>
                  <a:pt x="41844" y="162335"/>
                  <a:pt x="40406" y="162335"/>
                </a:cubicBezTo>
                <a:cubicBezTo>
                  <a:pt x="39621" y="162335"/>
                  <a:pt x="38834" y="162542"/>
                  <a:pt x="38127" y="162962"/>
                </a:cubicBezTo>
                <a:lnTo>
                  <a:pt x="15837" y="175917"/>
                </a:lnTo>
                <a:lnTo>
                  <a:pt x="11241" y="167940"/>
                </a:lnTo>
                <a:lnTo>
                  <a:pt x="33555" y="154985"/>
                </a:lnTo>
                <a:cubicBezTo>
                  <a:pt x="35579" y="153818"/>
                  <a:pt x="36437" y="151270"/>
                  <a:pt x="35365" y="148960"/>
                </a:cubicBezTo>
                <a:cubicBezTo>
                  <a:pt x="34793" y="147745"/>
                  <a:pt x="33627" y="146888"/>
                  <a:pt x="32317" y="146531"/>
                </a:cubicBezTo>
                <a:lnTo>
                  <a:pt x="19314" y="143006"/>
                </a:lnTo>
                <a:lnTo>
                  <a:pt x="21672" y="134147"/>
                </a:lnTo>
                <a:lnTo>
                  <a:pt x="52440" y="142458"/>
                </a:lnTo>
                <a:cubicBezTo>
                  <a:pt x="52826" y="142561"/>
                  <a:pt x="53222" y="142611"/>
                  <a:pt x="53616" y="142611"/>
                </a:cubicBezTo>
                <a:cubicBezTo>
                  <a:pt x="54415" y="142611"/>
                  <a:pt x="55207" y="142404"/>
                  <a:pt x="55893" y="142006"/>
                </a:cubicBezTo>
                <a:lnTo>
                  <a:pt x="68801" y="134528"/>
                </a:lnTo>
                <a:cubicBezTo>
                  <a:pt x="70229" y="133695"/>
                  <a:pt x="71087" y="132170"/>
                  <a:pt x="71087" y="130551"/>
                </a:cubicBezTo>
                <a:lnTo>
                  <a:pt x="71087" y="104832"/>
                </a:lnTo>
                <a:cubicBezTo>
                  <a:pt x="71087" y="103188"/>
                  <a:pt x="70229" y="101664"/>
                  <a:pt x="68801" y="100831"/>
                </a:cubicBezTo>
                <a:lnTo>
                  <a:pt x="55893" y="93353"/>
                </a:lnTo>
                <a:cubicBezTo>
                  <a:pt x="55219" y="92961"/>
                  <a:pt x="54442" y="92755"/>
                  <a:pt x="53656" y="92755"/>
                </a:cubicBezTo>
                <a:cubicBezTo>
                  <a:pt x="53248" y="92755"/>
                  <a:pt x="52839" y="92811"/>
                  <a:pt x="52440" y="92924"/>
                </a:cubicBezTo>
                <a:lnTo>
                  <a:pt x="21672" y="101212"/>
                </a:lnTo>
                <a:lnTo>
                  <a:pt x="19314" y="92353"/>
                </a:lnTo>
                <a:lnTo>
                  <a:pt x="32317" y="88852"/>
                </a:lnTo>
                <a:cubicBezTo>
                  <a:pt x="33627" y="88471"/>
                  <a:pt x="34770" y="87614"/>
                  <a:pt x="35365" y="86399"/>
                </a:cubicBezTo>
                <a:cubicBezTo>
                  <a:pt x="36437" y="84137"/>
                  <a:pt x="35532" y="81565"/>
                  <a:pt x="33555" y="80374"/>
                </a:cubicBezTo>
                <a:lnTo>
                  <a:pt x="11241" y="67443"/>
                </a:lnTo>
                <a:lnTo>
                  <a:pt x="15837" y="59465"/>
                </a:lnTo>
                <a:lnTo>
                  <a:pt x="38127" y="72396"/>
                </a:lnTo>
                <a:cubicBezTo>
                  <a:pt x="38845" y="72810"/>
                  <a:pt x="39637" y="73014"/>
                  <a:pt x="40425" y="73014"/>
                </a:cubicBezTo>
                <a:cubicBezTo>
                  <a:pt x="41859" y="73014"/>
                  <a:pt x="43278" y="72337"/>
                  <a:pt x="44200" y="71015"/>
                </a:cubicBezTo>
                <a:cubicBezTo>
                  <a:pt x="44986" y="69872"/>
                  <a:pt x="45153" y="68443"/>
                  <a:pt x="44796" y="67133"/>
                </a:cubicBezTo>
                <a:lnTo>
                  <a:pt x="41319" y="54036"/>
                </a:lnTo>
                <a:lnTo>
                  <a:pt x="50154" y="51654"/>
                </a:lnTo>
                <a:lnTo>
                  <a:pt x="58394" y="82613"/>
                </a:lnTo>
                <a:cubicBezTo>
                  <a:pt x="58727" y="83804"/>
                  <a:pt x="59465" y="84780"/>
                  <a:pt x="60537" y="85423"/>
                </a:cubicBezTo>
                <a:lnTo>
                  <a:pt x="73444" y="92877"/>
                </a:lnTo>
                <a:cubicBezTo>
                  <a:pt x="74135" y="93294"/>
                  <a:pt x="74921" y="93502"/>
                  <a:pt x="75713" y="93502"/>
                </a:cubicBezTo>
                <a:cubicBezTo>
                  <a:pt x="76504" y="93502"/>
                  <a:pt x="77302" y="93294"/>
                  <a:pt x="78017" y="92877"/>
                </a:cubicBezTo>
                <a:lnTo>
                  <a:pt x="100140" y="80017"/>
                </a:lnTo>
                <a:cubicBezTo>
                  <a:pt x="101545" y="79184"/>
                  <a:pt x="102427" y="77683"/>
                  <a:pt x="102427" y="76040"/>
                </a:cubicBezTo>
                <a:lnTo>
                  <a:pt x="102427" y="61061"/>
                </a:lnTo>
                <a:cubicBezTo>
                  <a:pt x="102427" y="59846"/>
                  <a:pt x="101950" y="58679"/>
                  <a:pt x="101093" y="57822"/>
                </a:cubicBezTo>
                <a:lnTo>
                  <a:pt x="78564" y="35175"/>
                </a:lnTo>
                <a:lnTo>
                  <a:pt x="85018" y="28673"/>
                </a:lnTo>
                <a:lnTo>
                  <a:pt x="94639" y="38366"/>
                </a:lnTo>
                <a:cubicBezTo>
                  <a:pt x="95492" y="39244"/>
                  <a:pt x="96650" y="39706"/>
                  <a:pt x="97833" y="39706"/>
                </a:cubicBezTo>
                <a:cubicBezTo>
                  <a:pt x="98895" y="39706"/>
                  <a:pt x="99977" y="39334"/>
                  <a:pt x="100879" y="38556"/>
                </a:cubicBezTo>
                <a:cubicBezTo>
                  <a:pt x="101903" y="37675"/>
                  <a:pt x="102450" y="36365"/>
                  <a:pt x="102450" y="35032"/>
                </a:cubicBezTo>
                <a:lnTo>
                  <a:pt x="102450" y="9217"/>
                </a:lnTo>
                <a:close/>
                <a:moveTo>
                  <a:pt x="96068" y="1"/>
                </a:moveTo>
                <a:cubicBezTo>
                  <a:pt x="94520" y="1"/>
                  <a:pt x="93258" y="1263"/>
                  <a:pt x="93258" y="2811"/>
                </a:cubicBezTo>
                <a:lnTo>
                  <a:pt x="93258" y="24006"/>
                </a:lnTo>
                <a:lnTo>
                  <a:pt x="88090" y="18766"/>
                </a:lnTo>
                <a:cubicBezTo>
                  <a:pt x="87971" y="18647"/>
                  <a:pt x="87804" y="18505"/>
                  <a:pt x="87662" y="18409"/>
                </a:cubicBezTo>
                <a:cubicBezTo>
                  <a:pt x="86815" y="17845"/>
                  <a:pt x="85899" y="17583"/>
                  <a:pt x="85013" y="17583"/>
                </a:cubicBezTo>
                <a:cubicBezTo>
                  <a:pt x="83807" y="17583"/>
                  <a:pt x="82655" y="18068"/>
                  <a:pt x="81803" y="18933"/>
                </a:cubicBezTo>
                <a:lnTo>
                  <a:pt x="67610" y="33222"/>
                </a:lnTo>
                <a:cubicBezTo>
                  <a:pt x="66538" y="34341"/>
                  <a:pt x="66538" y="36080"/>
                  <a:pt x="67610" y="37151"/>
                </a:cubicBezTo>
                <a:lnTo>
                  <a:pt x="93282" y="62990"/>
                </a:lnTo>
                <a:lnTo>
                  <a:pt x="93282" y="73420"/>
                </a:lnTo>
                <a:lnTo>
                  <a:pt x="75731" y="83637"/>
                </a:lnTo>
                <a:lnTo>
                  <a:pt x="66776" y="78421"/>
                </a:lnTo>
                <a:lnTo>
                  <a:pt x="57846" y="44843"/>
                </a:lnTo>
                <a:cubicBezTo>
                  <a:pt x="57289" y="42794"/>
                  <a:pt x="55451" y="41442"/>
                  <a:pt x="53445" y="41442"/>
                </a:cubicBezTo>
                <a:cubicBezTo>
                  <a:pt x="53050" y="41442"/>
                  <a:pt x="52649" y="41495"/>
                  <a:pt x="52249" y="41604"/>
                </a:cubicBezTo>
                <a:lnTo>
                  <a:pt x="34579" y="46367"/>
                </a:lnTo>
                <a:cubicBezTo>
                  <a:pt x="32555" y="46891"/>
                  <a:pt x="31055" y="48796"/>
                  <a:pt x="31197" y="51202"/>
                </a:cubicBezTo>
                <a:cubicBezTo>
                  <a:pt x="31197" y="51392"/>
                  <a:pt x="31245" y="51607"/>
                  <a:pt x="31293" y="51773"/>
                </a:cubicBezTo>
                <a:lnTo>
                  <a:pt x="33198" y="58918"/>
                </a:lnTo>
                <a:lnTo>
                  <a:pt x="16480" y="49225"/>
                </a:lnTo>
                <a:cubicBezTo>
                  <a:pt x="15765" y="48801"/>
                  <a:pt x="14984" y="48600"/>
                  <a:pt x="14210" y="48600"/>
                </a:cubicBezTo>
                <a:cubicBezTo>
                  <a:pt x="12638" y="48600"/>
                  <a:pt x="11103" y="49431"/>
                  <a:pt x="10241" y="50916"/>
                </a:cubicBezTo>
                <a:lnTo>
                  <a:pt x="977" y="67038"/>
                </a:lnTo>
                <a:cubicBezTo>
                  <a:pt x="882" y="67229"/>
                  <a:pt x="810" y="67395"/>
                  <a:pt x="739" y="67586"/>
                </a:cubicBezTo>
                <a:cubicBezTo>
                  <a:pt x="0" y="69848"/>
                  <a:pt x="977" y="72087"/>
                  <a:pt x="2763" y="73111"/>
                </a:cubicBezTo>
                <a:lnTo>
                  <a:pt x="19457" y="82827"/>
                </a:lnTo>
                <a:lnTo>
                  <a:pt x="12598" y="84661"/>
                </a:lnTo>
                <a:cubicBezTo>
                  <a:pt x="10145" y="85328"/>
                  <a:pt x="8717" y="87852"/>
                  <a:pt x="9336" y="90305"/>
                </a:cubicBezTo>
                <a:lnTo>
                  <a:pt x="14075" y="108070"/>
                </a:lnTo>
                <a:cubicBezTo>
                  <a:pt x="14408" y="109261"/>
                  <a:pt x="15146" y="110237"/>
                  <a:pt x="16218" y="110857"/>
                </a:cubicBezTo>
                <a:cubicBezTo>
                  <a:pt x="16920" y="111255"/>
                  <a:pt x="17706" y="111472"/>
                  <a:pt x="18500" y="111472"/>
                </a:cubicBezTo>
                <a:cubicBezTo>
                  <a:pt x="18892" y="111472"/>
                  <a:pt x="19285" y="111419"/>
                  <a:pt x="19671" y="111309"/>
                </a:cubicBezTo>
                <a:lnTo>
                  <a:pt x="53035" y="102331"/>
                </a:lnTo>
                <a:lnTo>
                  <a:pt x="62013" y="107523"/>
                </a:lnTo>
                <a:lnTo>
                  <a:pt x="62013" y="127932"/>
                </a:lnTo>
                <a:lnTo>
                  <a:pt x="53035" y="133123"/>
                </a:lnTo>
                <a:lnTo>
                  <a:pt x="19671" y="124145"/>
                </a:lnTo>
                <a:cubicBezTo>
                  <a:pt x="19285" y="124035"/>
                  <a:pt x="18892" y="123982"/>
                  <a:pt x="18500" y="123982"/>
                </a:cubicBezTo>
                <a:cubicBezTo>
                  <a:pt x="17706" y="123982"/>
                  <a:pt x="16920" y="124199"/>
                  <a:pt x="16218" y="124598"/>
                </a:cubicBezTo>
                <a:cubicBezTo>
                  <a:pt x="15170" y="125193"/>
                  <a:pt x="14408" y="126193"/>
                  <a:pt x="14075" y="127384"/>
                </a:cubicBezTo>
                <a:lnTo>
                  <a:pt x="9336" y="145149"/>
                </a:lnTo>
                <a:cubicBezTo>
                  <a:pt x="8693" y="147602"/>
                  <a:pt x="10145" y="150127"/>
                  <a:pt x="12598" y="150793"/>
                </a:cubicBezTo>
                <a:lnTo>
                  <a:pt x="19457" y="152627"/>
                </a:lnTo>
                <a:lnTo>
                  <a:pt x="2596" y="162462"/>
                </a:lnTo>
                <a:cubicBezTo>
                  <a:pt x="2430" y="162534"/>
                  <a:pt x="2263" y="162677"/>
                  <a:pt x="2144" y="162772"/>
                </a:cubicBezTo>
                <a:cubicBezTo>
                  <a:pt x="358" y="164367"/>
                  <a:pt x="48" y="166797"/>
                  <a:pt x="1120" y="168606"/>
                </a:cubicBezTo>
                <a:lnTo>
                  <a:pt x="10265" y="184538"/>
                </a:lnTo>
                <a:cubicBezTo>
                  <a:pt x="11111" y="186023"/>
                  <a:pt x="12641" y="186844"/>
                  <a:pt x="14226" y="186844"/>
                </a:cubicBezTo>
                <a:cubicBezTo>
                  <a:pt x="15005" y="186844"/>
                  <a:pt x="15797" y="186645"/>
                  <a:pt x="16528" y="186229"/>
                </a:cubicBezTo>
                <a:lnTo>
                  <a:pt x="33222" y="176537"/>
                </a:lnTo>
                <a:lnTo>
                  <a:pt x="33222" y="176537"/>
                </a:lnTo>
                <a:lnTo>
                  <a:pt x="31317" y="183681"/>
                </a:lnTo>
                <a:cubicBezTo>
                  <a:pt x="31245" y="183848"/>
                  <a:pt x="31221" y="184038"/>
                  <a:pt x="31221" y="184205"/>
                </a:cubicBezTo>
                <a:cubicBezTo>
                  <a:pt x="31078" y="186586"/>
                  <a:pt x="32602" y="188539"/>
                  <a:pt x="34627" y="189063"/>
                </a:cubicBezTo>
                <a:lnTo>
                  <a:pt x="52273" y="193826"/>
                </a:lnTo>
                <a:cubicBezTo>
                  <a:pt x="52669" y="193935"/>
                  <a:pt x="53067" y="193986"/>
                  <a:pt x="53458" y="193986"/>
                </a:cubicBezTo>
                <a:cubicBezTo>
                  <a:pt x="55468" y="193986"/>
                  <a:pt x="57311" y="192620"/>
                  <a:pt x="57870" y="190587"/>
                </a:cubicBezTo>
                <a:lnTo>
                  <a:pt x="66800" y="157009"/>
                </a:lnTo>
                <a:lnTo>
                  <a:pt x="75754" y="151794"/>
                </a:lnTo>
                <a:lnTo>
                  <a:pt x="93329" y="162010"/>
                </a:lnTo>
                <a:lnTo>
                  <a:pt x="93329" y="172417"/>
                </a:lnTo>
                <a:lnTo>
                  <a:pt x="67634" y="198255"/>
                </a:lnTo>
                <a:cubicBezTo>
                  <a:pt x="66562" y="199375"/>
                  <a:pt x="66562" y="201113"/>
                  <a:pt x="67634" y="202185"/>
                </a:cubicBezTo>
                <a:lnTo>
                  <a:pt x="81970" y="216640"/>
                </a:lnTo>
                <a:cubicBezTo>
                  <a:pt x="82089" y="216759"/>
                  <a:pt x="82256" y="216902"/>
                  <a:pt x="82399" y="216997"/>
                </a:cubicBezTo>
                <a:cubicBezTo>
                  <a:pt x="83243" y="217560"/>
                  <a:pt x="84155" y="217822"/>
                  <a:pt x="85038" y="217822"/>
                </a:cubicBezTo>
                <a:cubicBezTo>
                  <a:pt x="86248" y="217822"/>
                  <a:pt x="87403" y="217331"/>
                  <a:pt x="88257" y="216450"/>
                </a:cubicBezTo>
                <a:lnTo>
                  <a:pt x="93282" y="211401"/>
                </a:lnTo>
                <a:lnTo>
                  <a:pt x="93282" y="232596"/>
                </a:lnTo>
                <a:cubicBezTo>
                  <a:pt x="93282" y="234144"/>
                  <a:pt x="94544" y="235382"/>
                  <a:pt x="96092" y="235382"/>
                </a:cubicBezTo>
                <a:lnTo>
                  <a:pt x="118382" y="235382"/>
                </a:lnTo>
                <a:cubicBezTo>
                  <a:pt x="120025" y="235382"/>
                  <a:pt x="121335" y="234072"/>
                  <a:pt x="121335" y="232429"/>
                </a:cubicBezTo>
                <a:lnTo>
                  <a:pt x="121335" y="211401"/>
                </a:lnTo>
                <a:lnTo>
                  <a:pt x="126360" y="216450"/>
                </a:lnTo>
                <a:cubicBezTo>
                  <a:pt x="127253" y="217343"/>
                  <a:pt x="128420" y="217789"/>
                  <a:pt x="129587" y="217789"/>
                </a:cubicBezTo>
                <a:cubicBezTo>
                  <a:pt x="130754" y="217789"/>
                  <a:pt x="131921" y="217343"/>
                  <a:pt x="132814" y="216450"/>
                </a:cubicBezTo>
                <a:lnTo>
                  <a:pt x="145888" y="203304"/>
                </a:lnTo>
                <a:cubicBezTo>
                  <a:pt x="146031" y="203137"/>
                  <a:pt x="146150" y="202994"/>
                  <a:pt x="146269" y="202852"/>
                </a:cubicBezTo>
                <a:cubicBezTo>
                  <a:pt x="147579" y="200851"/>
                  <a:pt x="147222" y="198446"/>
                  <a:pt x="145745" y="196946"/>
                </a:cubicBezTo>
                <a:lnTo>
                  <a:pt x="121335" y="172393"/>
                </a:lnTo>
                <a:lnTo>
                  <a:pt x="121335" y="161986"/>
                </a:lnTo>
                <a:lnTo>
                  <a:pt x="138887" y="151770"/>
                </a:lnTo>
                <a:lnTo>
                  <a:pt x="147865" y="156985"/>
                </a:lnTo>
                <a:lnTo>
                  <a:pt x="156795" y="190563"/>
                </a:lnTo>
                <a:cubicBezTo>
                  <a:pt x="157299" y="192512"/>
                  <a:pt x="159084" y="193975"/>
                  <a:pt x="161320" y="193975"/>
                </a:cubicBezTo>
                <a:cubicBezTo>
                  <a:pt x="161407" y="193975"/>
                  <a:pt x="161494" y="193973"/>
                  <a:pt x="161582" y="193969"/>
                </a:cubicBezTo>
                <a:cubicBezTo>
                  <a:pt x="161796" y="193969"/>
                  <a:pt x="161963" y="193921"/>
                  <a:pt x="162177" y="193897"/>
                </a:cubicBezTo>
                <a:lnTo>
                  <a:pt x="180038" y="189063"/>
                </a:lnTo>
                <a:cubicBezTo>
                  <a:pt x="182467" y="188420"/>
                  <a:pt x="183944" y="185872"/>
                  <a:pt x="183277" y="183443"/>
                </a:cubicBezTo>
                <a:lnTo>
                  <a:pt x="181443" y="176537"/>
                </a:lnTo>
                <a:lnTo>
                  <a:pt x="181443" y="176537"/>
                </a:lnTo>
                <a:lnTo>
                  <a:pt x="198137" y="186229"/>
                </a:lnTo>
                <a:cubicBezTo>
                  <a:pt x="198852" y="186653"/>
                  <a:pt x="199636" y="186855"/>
                  <a:pt x="200412" y="186855"/>
                </a:cubicBezTo>
                <a:cubicBezTo>
                  <a:pt x="201989" y="186855"/>
                  <a:pt x="203530" y="186023"/>
                  <a:pt x="204376" y="184538"/>
                </a:cubicBezTo>
                <a:lnTo>
                  <a:pt x="213640" y="168440"/>
                </a:lnTo>
                <a:cubicBezTo>
                  <a:pt x="213735" y="168249"/>
                  <a:pt x="213831" y="168083"/>
                  <a:pt x="213878" y="167892"/>
                </a:cubicBezTo>
                <a:cubicBezTo>
                  <a:pt x="214664" y="165582"/>
                  <a:pt x="213712" y="163343"/>
                  <a:pt x="211854" y="162272"/>
                </a:cubicBezTo>
                <a:lnTo>
                  <a:pt x="195160" y="152579"/>
                </a:lnTo>
                <a:lnTo>
                  <a:pt x="202257" y="150674"/>
                </a:lnTo>
                <a:cubicBezTo>
                  <a:pt x="202424" y="150603"/>
                  <a:pt x="202638" y="150555"/>
                  <a:pt x="202805" y="150460"/>
                </a:cubicBezTo>
                <a:cubicBezTo>
                  <a:pt x="204924" y="149388"/>
                  <a:pt x="205829" y="147126"/>
                  <a:pt x="205258" y="145102"/>
                </a:cubicBezTo>
                <a:lnTo>
                  <a:pt x="200518" y="127336"/>
                </a:lnTo>
                <a:cubicBezTo>
                  <a:pt x="199978" y="125276"/>
                  <a:pt x="198128" y="123921"/>
                  <a:pt x="196096" y="123921"/>
                </a:cubicBezTo>
                <a:cubicBezTo>
                  <a:pt x="195709" y="123921"/>
                  <a:pt x="195315" y="123971"/>
                  <a:pt x="194922" y="124074"/>
                </a:cubicBezTo>
                <a:lnTo>
                  <a:pt x="161558" y="133075"/>
                </a:lnTo>
                <a:lnTo>
                  <a:pt x="152580" y="127860"/>
                </a:lnTo>
                <a:lnTo>
                  <a:pt x="152580" y="107475"/>
                </a:lnTo>
                <a:lnTo>
                  <a:pt x="161558" y="102260"/>
                </a:lnTo>
                <a:lnTo>
                  <a:pt x="194922" y="111261"/>
                </a:lnTo>
                <a:cubicBezTo>
                  <a:pt x="195311" y="111365"/>
                  <a:pt x="195702" y="111414"/>
                  <a:pt x="196088" y="111414"/>
                </a:cubicBezTo>
                <a:cubicBezTo>
                  <a:pt x="198106" y="111414"/>
                  <a:pt x="199958" y="110062"/>
                  <a:pt x="200518" y="108023"/>
                </a:cubicBezTo>
                <a:lnTo>
                  <a:pt x="205258" y="90233"/>
                </a:lnTo>
                <a:cubicBezTo>
                  <a:pt x="205781" y="88209"/>
                  <a:pt x="204900" y="85923"/>
                  <a:pt x="202781" y="84851"/>
                </a:cubicBezTo>
                <a:cubicBezTo>
                  <a:pt x="202590" y="84756"/>
                  <a:pt x="202424" y="84708"/>
                  <a:pt x="202209" y="84637"/>
                </a:cubicBezTo>
                <a:lnTo>
                  <a:pt x="195136" y="82732"/>
                </a:lnTo>
                <a:lnTo>
                  <a:pt x="211997" y="72944"/>
                </a:lnTo>
                <a:cubicBezTo>
                  <a:pt x="212188" y="72849"/>
                  <a:pt x="212330" y="72730"/>
                  <a:pt x="212473" y="72611"/>
                </a:cubicBezTo>
                <a:cubicBezTo>
                  <a:pt x="214259" y="71039"/>
                  <a:pt x="214545" y="68586"/>
                  <a:pt x="213497" y="66776"/>
                </a:cubicBezTo>
                <a:lnTo>
                  <a:pt x="204353" y="50844"/>
                </a:lnTo>
                <a:cubicBezTo>
                  <a:pt x="203520" y="49371"/>
                  <a:pt x="201976" y="48555"/>
                  <a:pt x="200388" y="48555"/>
                </a:cubicBezTo>
                <a:cubicBezTo>
                  <a:pt x="199614" y="48555"/>
                  <a:pt x="198831" y="48748"/>
                  <a:pt x="198113" y="49154"/>
                </a:cubicBezTo>
                <a:lnTo>
                  <a:pt x="181395" y="58870"/>
                </a:lnTo>
                <a:lnTo>
                  <a:pt x="183253" y="51964"/>
                </a:lnTo>
                <a:cubicBezTo>
                  <a:pt x="183896" y="49511"/>
                  <a:pt x="182443" y="46987"/>
                  <a:pt x="180014" y="46320"/>
                </a:cubicBezTo>
                <a:lnTo>
                  <a:pt x="162153" y="41509"/>
                </a:lnTo>
                <a:cubicBezTo>
                  <a:pt x="161963" y="41438"/>
                  <a:pt x="161748" y="41414"/>
                  <a:pt x="161558" y="41414"/>
                </a:cubicBezTo>
                <a:cubicBezTo>
                  <a:pt x="161454" y="41408"/>
                  <a:pt x="161352" y="41405"/>
                  <a:pt x="161250" y="41405"/>
                </a:cubicBezTo>
                <a:cubicBezTo>
                  <a:pt x="159015" y="41405"/>
                  <a:pt x="157271" y="42884"/>
                  <a:pt x="156747" y="44843"/>
                </a:cubicBezTo>
                <a:lnTo>
                  <a:pt x="147817" y="78421"/>
                </a:lnTo>
                <a:lnTo>
                  <a:pt x="138863" y="83637"/>
                </a:lnTo>
                <a:lnTo>
                  <a:pt x="121311" y="73420"/>
                </a:lnTo>
                <a:lnTo>
                  <a:pt x="121311" y="62990"/>
                </a:lnTo>
                <a:lnTo>
                  <a:pt x="145864" y="38294"/>
                </a:lnTo>
                <a:cubicBezTo>
                  <a:pt x="146007" y="38151"/>
                  <a:pt x="146126" y="37985"/>
                  <a:pt x="146245" y="37842"/>
                </a:cubicBezTo>
                <a:cubicBezTo>
                  <a:pt x="147555" y="35841"/>
                  <a:pt x="147198" y="33436"/>
                  <a:pt x="145721" y="31960"/>
                </a:cubicBezTo>
                <a:lnTo>
                  <a:pt x="132790" y="18933"/>
                </a:lnTo>
                <a:cubicBezTo>
                  <a:pt x="131897" y="18040"/>
                  <a:pt x="130730" y="17594"/>
                  <a:pt x="129563" y="17594"/>
                </a:cubicBezTo>
                <a:cubicBezTo>
                  <a:pt x="128396" y="17594"/>
                  <a:pt x="127229" y="18040"/>
                  <a:pt x="126336" y="18933"/>
                </a:cubicBezTo>
                <a:lnTo>
                  <a:pt x="121311" y="24006"/>
                </a:lnTo>
                <a:lnTo>
                  <a:pt x="121311" y="2954"/>
                </a:lnTo>
                <a:cubicBezTo>
                  <a:pt x="121311" y="1311"/>
                  <a:pt x="120002" y="1"/>
                  <a:pt x="11835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7" name="Google Shape;1267;p5"/>
          <p:cNvSpPr/>
          <p:nvPr/>
        </p:nvSpPr>
        <p:spPr>
          <a:xfrm>
            <a:off x="1113229" y="1315217"/>
            <a:ext cx="343464" cy="376611"/>
          </a:xfrm>
          <a:custGeom>
            <a:rect b="b" l="l" r="r" t="t"/>
            <a:pathLst>
              <a:path extrusionOk="0" h="235382" w="214665">
                <a:moveTo>
                  <a:pt x="112095" y="9217"/>
                </a:moveTo>
                <a:lnTo>
                  <a:pt x="112095" y="35032"/>
                </a:lnTo>
                <a:cubicBezTo>
                  <a:pt x="112095" y="36365"/>
                  <a:pt x="112643" y="37699"/>
                  <a:pt x="113691" y="38556"/>
                </a:cubicBezTo>
                <a:cubicBezTo>
                  <a:pt x="114585" y="39327"/>
                  <a:pt x="115646" y="39689"/>
                  <a:pt x="116693" y="39689"/>
                </a:cubicBezTo>
                <a:cubicBezTo>
                  <a:pt x="117878" y="39689"/>
                  <a:pt x="119045" y="39225"/>
                  <a:pt x="119930" y="38366"/>
                </a:cubicBezTo>
                <a:lnTo>
                  <a:pt x="129551" y="28673"/>
                </a:lnTo>
                <a:lnTo>
                  <a:pt x="136005" y="35175"/>
                </a:lnTo>
                <a:lnTo>
                  <a:pt x="113476" y="57822"/>
                </a:lnTo>
                <a:cubicBezTo>
                  <a:pt x="112619" y="58679"/>
                  <a:pt x="112143" y="59846"/>
                  <a:pt x="112143" y="61061"/>
                </a:cubicBezTo>
                <a:lnTo>
                  <a:pt x="112143" y="76040"/>
                </a:lnTo>
                <a:cubicBezTo>
                  <a:pt x="112143" y="77683"/>
                  <a:pt x="113000" y="79184"/>
                  <a:pt x="114429" y="80017"/>
                </a:cubicBezTo>
                <a:lnTo>
                  <a:pt x="136553" y="92877"/>
                </a:lnTo>
                <a:cubicBezTo>
                  <a:pt x="137267" y="93294"/>
                  <a:pt x="138053" y="93502"/>
                  <a:pt x="138839" y="93502"/>
                </a:cubicBezTo>
                <a:cubicBezTo>
                  <a:pt x="139625" y="93502"/>
                  <a:pt x="140411" y="93294"/>
                  <a:pt x="141125" y="92877"/>
                </a:cubicBezTo>
                <a:lnTo>
                  <a:pt x="154033" y="85423"/>
                </a:lnTo>
                <a:cubicBezTo>
                  <a:pt x="155057" y="84828"/>
                  <a:pt x="155842" y="83804"/>
                  <a:pt x="156176" y="82613"/>
                </a:cubicBezTo>
                <a:lnTo>
                  <a:pt x="164416" y="51654"/>
                </a:lnTo>
                <a:lnTo>
                  <a:pt x="173251" y="54036"/>
                </a:lnTo>
                <a:lnTo>
                  <a:pt x="169774" y="67133"/>
                </a:lnTo>
                <a:cubicBezTo>
                  <a:pt x="169417" y="68443"/>
                  <a:pt x="169583" y="69872"/>
                  <a:pt x="170369" y="71015"/>
                </a:cubicBezTo>
                <a:cubicBezTo>
                  <a:pt x="171292" y="72337"/>
                  <a:pt x="172710" y="73014"/>
                  <a:pt x="174144" y="73014"/>
                </a:cubicBezTo>
                <a:cubicBezTo>
                  <a:pt x="174932" y="73014"/>
                  <a:pt x="175724" y="72810"/>
                  <a:pt x="176442" y="72396"/>
                </a:cubicBezTo>
                <a:lnTo>
                  <a:pt x="198732" y="59465"/>
                </a:lnTo>
                <a:lnTo>
                  <a:pt x="203329" y="67443"/>
                </a:lnTo>
                <a:lnTo>
                  <a:pt x="181014" y="80374"/>
                </a:lnTo>
                <a:cubicBezTo>
                  <a:pt x="178990" y="81541"/>
                  <a:pt x="178133" y="84113"/>
                  <a:pt x="179204" y="86399"/>
                </a:cubicBezTo>
                <a:cubicBezTo>
                  <a:pt x="179776" y="87614"/>
                  <a:pt x="180943" y="88471"/>
                  <a:pt x="182253" y="88852"/>
                </a:cubicBezTo>
                <a:lnTo>
                  <a:pt x="195255" y="92353"/>
                </a:lnTo>
                <a:lnTo>
                  <a:pt x="192898" y="101212"/>
                </a:lnTo>
                <a:lnTo>
                  <a:pt x="162106" y="92924"/>
                </a:lnTo>
                <a:cubicBezTo>
                  <a:pt x="161715" y="92811"/>
                  <a:pt x="161311" y="92755"/>
                  <a:pt x="160907" y="92755"/>
                </a:cubicBezTo>
                <a:cubicBezTo>
                  <a:pt x="160128" y="92755"/>
                  <a:pt x="159351" y="92961"/>
                  <a:pt x="158676" y="93353"/>
                </a:cubicBezTo>
                <a:lnTo>
                  <a:pt x="145769" y="100831"/>
                </a:lnTo>
                <a:cubicBezTo>
                  <a:pt x="144340" y="101664"/>
                  <a:pt x="143483" y="103188"/>
                  <a:pt x="143483" y="104832"/>
                </a:cubicBezTo>
                <a:lnTo>
                  <a:pt x="143483" y="130551"/>
                </a:lnTo>
                <a:cubicBezTo>
                  <a:pt x="143483" y="132170"/>
                  <a:pt x="144340" y="133695"/>
                  <a:pt x="145769" y="134528"/>
                </a:cubicBezTo>
                <a:lnTo>
                  <a:pt x="158676" y="142006"/>
                </a:lnTo>
                <a:cubicBezTo>
                  <a:pt x="159362" y="142404"/>
                  <a:pt x="160154" y="142611"/>
                  <a:pt x="160946" y="142611"/>
                </a:cubicBezTo>
                <a:cubicBezTo>
                  <a:pt x="161337" y="142611"/>
                  <a:pt x="161728" y="142561"/>
                  <a:pt x="162106" y="142458"/>
                </a:cubicBezTo>
                <a:lnTo>
                  <a:pt x="192898" y="134147"/>
                </a:lnTo>
                <a:lnTo>
                  <a:pt x="195255" y="143006"/>
                </a:lnTo>
                <a:lnTo>
                  <a:pt x="182253" y="146531"/>
                </a:lnTo>
                <a:cubicBezTo>
                  <a:pt x="180943" y="146888"/>
                  <a:pt x="179800" y="147745"/>
                  <a:pt x="179204" y="148960"/>
                </a:cubicBezTo>
                <a:cubicBezTo>
                  <a:pt x="178133" y="151222"/>
                  <a:pt x="179038" y="153794"/>
                  <a:pt x="181014" y="154985"/>
                </a:cubicBezTo>
                <a:lnTo>
                  <a:pt x="203329" y="167940"/>
                </a:lnTo>
                <a:lnTo>
                  <a:pt x="198732" y="175917"/>
                </a:lnTo>
                <a:lnTo>
                  <a:pt x="176442" y="162962"/>
                </a:lnTo>
                <a:cubicBezTo>
                  <a:pt x="175721" y="162549"/>
                  <a:pt x="174924" y="162343"/>
                  <a:pt x="174133" y="162343"/>
                </a:cubicBezTo>
                <a:cubicBezTo>
                  <a:pt x="173149" y="162343"/>
                  <a:pt x="172175" y="162662"/>
                  <a:pt x="171369" y="163296"/>
                </a:cubicBezTo>
                <a:cubicBezTo>
                  <a:pt x="169917" y="164415"/>
                  <a:pt x="169250" y="166320"/>
                  <a:pt x="169726" y="168130"/>
                </a:cubicBezTo>
                <a:lnTo>
                  <a:pt x="173251" y="181323"/>
                </a:lnTo>
                <a:lnTo>
                  <a:pt x="164416" y="183705"/>
                </a:lnTo>
                <a:lnTo>
                  <a:pt x="156176" y="152746"/>
                </a:lnTo>
                <a:cubicBezTo>
                  <a:pt x="155842" y="151555"/>
                  <a:pt x="155104" y="150579"/>
                  <a:pt x="154033" y="149960"/>
                </a:cubicBezTo>
                <a:lnTo>
                  <a:pt x="141125" y="142482"/>
                </a:lnTo>
                <a:cubicBezTo>
                  <a:pt x="140434" y="142065"/>
                  <a:pt x="139649" y="141857"/>
                  <a:pt x="138857" y="141857"/>
                </a:cubicBezTo>
                <a:cubicBezTo>
                  <a:pt x="138065" y="141857"/>
                  <a:pt x="137267" y="142065"/>
                  <a:pt x="136553" y="142482"/>
                </a:cubicBezTo>
                <a:lnTo>
                  <a:pt x="114429" y="155342"/>
                </a:lnTo>
                <a:cubicBezTo>
                  <a:pt x="113000" y="156175"/>
                  <a:pt x="112143" y="157699"/>
                  <a:pt x="112143" y="159319"/>
                </a:cubicBezTo>
                <a:lnTo>
                  <a:pt x="112143" y="174298"/>
                </a:lnTo>
                <a:cubicBezTo>
                  <a:pt x="112143" y="175513"/>
                  <a:pt x="112619" y="176680"/>
                  <a:pt x="113476" y="177561"/>
                </a:cubicBezTo>
                <a:lnTo>
                  <a:pt x="136005" y="200208"/>
                </a:lnTo>
                <a:lnTo>
                  <a:pt x="129551" y="206686"/>
                </a:lnTo>
                <a:lnTo>
                  <a:pt x="119930" y="197017"/>
                </a:lnTo>
                <a:cubicBezTo>
                  <a:pt x="119071" y="196133"/>
                  <a:pt x="117904" y="195664"/>
                  <a:pt x="116713" y="195664"/>
                </a:cubicBezTo>
                <a:cubicBezTo>
                  <a:pt x="115658" y="195664"/>
                  <a:pt x="114585" y="196031"/>
                  <a:pt x="113691" y="196803"/>
                </a:cubicBezTo>
                <a:cubicBezTo>
                  <a:pt x="112667" y="197660"/>
                  <a:pt x="112095" y="199017"/>
                  <a:pt x="112095" y="200351"/>
                </a:cubicBezTo>
                <a:lnTo>
                  <a:pt x="112095" y="226166"/>
                </a:lnTo>
                <a:lnTo>
                  <a:pt x="102450" y="226166"/>
                </a:lnTo>
                <a:lnTo>
                  <a:pt x="102450" y="200351"/>
                </a:lnTo>
                <a:cubicBezTo>
                  <a:pt x="102450" y="199017"/>
                  <a:pt x="101926" y="197660"/>
                  <a:pt x="100879" y="196803"/>
                </a:cubicBezTo>
                <a:cubicBezTo>
                  <a:pt x="99988" y="196034"/>
                  <a:pt x="98931" y="195672"/>
                  <a:pt x="97887" y="195672"/>
                </a:cubicBezTo>
                <a:cubicBezTo>
                  <a:pt x="96698" y="195672"/>
                  <a:pt x="95527" y="196142"/>
                  <a:pt x="94639" y="197017"/>
                </a:cubicBezTo>
                <a:lnTo>
                  <a:pt x="85018" y="206686"/>
                </a:lnTo>
                <a:lnTo>
                  <a:pt x="78564" y="200208"/>
                </a:lnTo>
                <a:lnTo>
                  <a:pt x="101093" y="177561"/>
                </a:lnTo>
                <a:cubicBezTo>
                  <a:pt x="101950" y="176680"/>
                  <a:pt x="102427" y="175536"/>
                  <a:pt x="102427" y="174298"/>
                </a:cubicBezTo>
                <a:lnTo>
                  <a:pt x="102427" y="159319"/>
                </a:lnTo>
                <a:cubicBezTo>
                  <a:pt x="102427" y="157699"/>
                  <a:pt x="101569" y="156175"/>
                  <a:pt x="100140" y="155342"/>
                </a:cubicBezTo>
                <a:lnTo>
                  <a:pt x="78017" y="142482"/>
                </a:lnTo>
                <a:cubicBezTo>
                  <a:pt x="77314" y="142065"/>
                  <a:pt x="76528" y="141857"/>
                  <a:pt x="75739" y="141857"/>
                </a:cubicBezTo>
                <a:cubicBezTo>
                  <a:pt x="74951" y="141857"/>
                  <a:pt x="74159" y="142065"/>
                  <a:pt x="73444" y="142482"/>
                </a:cubicBezTo>
                <a:lnTo>
                  <a:pt x="60537" y="149960"/>
                </a:lnTo>
                <a:cubicBezTo>
                  <a:pt x="59513" y="150555"/>
                  <a:pt x="58727" y="151555"/>
                  <a:pt x="58394" y="152746"/>
                </a:cubicBezTo>
                <a:lnTo>
                  <a:pt x="50154" y="183705"/>
                </a:lnTo>
                <a:lnTo>
                  <a:pt x="41319" y="181323"/>
                </a:lnTo>
                <a:lnTo>
                  <a:pt x="44796" y="168225"/>
                </a:lnTo>
                <a:cubicBezTo>
                  <a:pt x="45153" y="166916"/>
                  <a:pt x="44986" y="165487"/>
                  <a:pt x="44200" y="164367"/>
                </a:cubicBezTo>
                <a:cubicBezTo>
                  <a:pt x="43276" y="163028"/>
                  <a:pt x="41844" y="162335"/>
                  <a:pt x="40406" y="162335"/>
                </a:cubicBezTo>
                <a:cubicBezTo>
                  <a:pt x="39621" y="162335"/>
                  <a:pt x="38834" y="162542"/>
                  <a:pt x="38127" y="162962"/>
                </a:cubicBezTo>
                <a:lnTo>
                  <a:pt x="15837" y="175917"/>
                </a:lnTo>
                <a:lnTo>
                  <a:pt x="11241" y="167940"/>
                </a:lnTo>
                <a:lnTo>
                  <a:pt x="33555" y="154985"/>
                </a:lnTo>
                <a:cubicBezTo>
                  <a:pt x="35579" y="153818"/>
                  <a:pt x="36437" y="151270"/>
                  <a:pt x="35365" y="148960"/>
                </a:cubicBezTo>
                <a:cubicBezTo>
                  <a:pt x="34793" y="147745"/>
                  <a:pt x="33627" y="146888"/>
                  <a:pt x="32317" y="146531"/>
                </a:cubicBezTo>
                <a:lnTo>
                  <a:pt x="19314" y="143006"/>
                </a:lnTo>
                <a:lnTo>
                  <a:pt x="21672" y="134147"/>
                </a:lnTo>
                <a:lnTo>
                  <a:pt x="52440" y="142458"/>
                </a:lnTo>
                <a:cubicBezTo>
                  <a:pt x="52826" y="142561"/>
                  <a:pt x="53222" y="142611"/>
                  <a:pt x="53616" y="142611"/>
                </a:cubicBezTo>
                <a:cubicBezTo>
                  <a:pt x="54415" y="142611"/>
                  <a:pt x="55207" y="142404"/>
                  <a:pt x="55893" y="142006"/>
                </a:cubicBezTo>
                <a:lnTo>
                  <a:pt x="68801" y="134528"/>
                </a:lnTo>
                <a:cubicBezTo>
                  <a:pt x="70229" y="133695"/>
                  <a:pt x="71087" y="132170"/>
                  <a:pt x="71087" y="130551"/>
                </a:cubicBezTo>
                <a:lnTo>
                  <a:pt x="71087" y="104832"/>
                </a:lnTo>
                <a:cubicBezTo>
                  <a:pt x="71087" y="103188"/>
                  <a:pt x="70229" y="101664"/>
                  <a:pt x="68801" y="100831"/>
                </a:cubicBezTo>
                <a:lnTo>
                  <a:pt x="55893" y="93353"/>
                </a:lnTo>
                <a:cubicBezTo>
                  <a:pt x="55219" y="92961"/>
                  <a:pt x="54442" y="92755"/>
                  <a:pt x="53656" y="92755"/>
                </a:cubicBezTo>
                <a:cubicBezTo>
                  <a:pt x="53248" y="92755"/>
                  <a:pt x="52839" y="92811"/>
                  <a:pt x="52440" y="92924"/>
                </a:cubicBezTo>
                <a:lnTo>
                  <a:pt x="21672" y="101212"/>
                </a:lnTo>
                <a:lnTo>
                  <a:pt x="19314" y="92353"/>
                </a:lnTo>
                <a:lnTo>
                  <a:pt x="32317" y="88852"/>
                </a:lnTo>
                <a:cubicBezTo>
                  <a:pt x="33627" y="88471"/>
                  <a:pt x="34770" y="87614"/>
                  <a:pt x="35365" y="86399"/>
                </a:cubicBezTo>
                <a:cubicBezTo>
                  <a:pt x="36437" y="84137"/>
                  <a:pt x="35532" y="81565"/>
                  <a:pt x="33555" y="80374"/>
                </a:cubicBezTo>
                <a:lnTo>
                  <a:pt x="11241" y="67443"/>
                </a:lnTo>
                <a:lnTo>
                  <a:pt x="15837" y="59465"/>
                </a:lnTo>
                <a:lnTo>
                  <a:pt x="38127" y="72396"/>
                </a:lnTo>
                <a:cubicBezTo>
                  <a:pt x="38845" y="72810"/>
                  <a:pt x="39637" y="73014"/>
                  <a:pt x="40425" y="73014"/>
                </a:cubicBezTo>
                <a:cubicBezTo>
                  <a:pt x="41859" y="73014"/>
                  <a:pt x="43278" y="72337"/>
                  <a:pt x="44200" y="71015"/>
                </a:cubicBezTo>
                <a:cubicBezTo>
                  <a:pt x="44986" y="69872"/>
                  <a:pt x="45153" y="68443"/>
                  <a:pt x="44796" y="67133"/>
                </a:cubicBezTo>
                <a:lnTo>
                  <a:pt x="41319" y="54036"/>
                </a:lnTo>
                <a:lnTo>
                  <a:pt x="50154" y="51654"/>
                </a:lnTo>
                <a:lnTo>
                  <a:pt x="58394" y="82613"/>
                </a:lnTo>
                <a:cubicBezTo>
                  <a:pt x="58727" y="83804"/>
                  <a:pt x="59465" y="84780"/>
                  <a:pt x="60537" y="85423"/>
                </a:cubicBezTo>
                <a:lnTo>
                  <a:pt x="73444" y="92877"/>
                </a:lnTo>
                <a:cubicBezTo>
                  <a:pt x="74135" y="93294"/>
                  <a:pt x="74921" y="93502"/>
                  <a:pt x="75713" y="93502"/>
                </a:cubicBezTo>
                <a:cubicBezTo>
                  <a:pt x="76504" y="93502"/>
                  <a:pt x="77302" y="93294"/>
                  <a:pt x="78017" y="92877"/>
                </a:cubicBezTo>
                <a:lnTo>
                  <a:pt x="100140" y="80017"/>
                </a:lnTo>
                <a:cubicBezTo>
                  <a:pt x="101545" y="79184"/>
                  <a:pt x="102427" y="77683"/>
                  <a:pt x="102427" y="76040"/>
                </a:cubicBezTo>
                <a:lnTo>
                  <a:pt x="102427" y="61061"/>
                </a:lnTo>
                <a:cubicBezTo>
                  <a:pt x="102427" y="59846"/>
                  <a:pt x="101950" y="58679"/>
                  <a:pt x="101093" y="57822"/>
                </a:cubicBezTo>
                <a:lnTo>
                  <a:pt x="78564" y="35175"/>
                </a:lnTo>
                <a:lnTo>
                  <a:pt x="85018" y="28673"/>
                </a:lnTo>
                <a:lnTo>
                  <a:pt x="94639" y="38366"/>
                </a:lnTo>
                <a:cubicBezTo>
                  <a:pt x="95492" y="39244"/>
                  <a:pt x="96650" y="39706"/>
                  <a:pt x="97833" y="39706"/>
                </a:cubicBezTo>
                <a:cubicBezTo>
                  <a:pt x="98895" y="39706"/>
                  <a:pt x="99977" y="39334"/>
                  <a:pt x="100879" y="38556"/>
                </a:cubicBezTo>
                <a:cubicBezTo>
                  <a:pt x="101903" y="37675"/>
                  <a:pt x="102450" y="36365"/>
                  <a:pt x="102450" y="35032"/>
                </a:cubicBezTo>
                <a:lnTo>
                  <a:pt x="102450" y="9217"/>
                </a:lnTo>
                <a:close/>
                <a:moveTo>
                  <a:pt x="96068" y="1"/>
                </a:moveTo>
                <a:cubicBezTo>
                  <a:pt x="94520" y="1"/>
                  <a:pt x="93258" y="1263"/>
                  <a:pt x="93258" y="2811"/>
                </a:cubicBezTo>
                <a:lnTo>
                  <a:pt x="93258" y="24006"/>
                </a:lnTo>
                <a:lnTo>
                  <a:pt x="88090" y="18766"/>
                </a:lnTo>
                <a:cubicBezTo>
                  <a:pt x="87971" y="18647"/>
                  <a:pt x="87804" y="18505"/>
                  <a:pt x="87662" y="18409"/>
                </a:cubicBezTo>
                <a:cubicBezTo>
                  <a:pt x="86815" y="17845"/>
                  <a:pt x="85899" y="17583"/>
                  <a:pt x="85013" y="17583"/>
                </a:cubicBezTo>
                <a:cubicBezTo>
                  <a:pt x="83807" y="17583"/>
                  <a:pt x="82655" y="18068"/>
                  <a:pt x="81803" y="18933"/>
                </a:cubicBezTo>
                <a:lnTo>
                  <a:pt x="67610" y="33222"/>
                </a:lnTo>
                <a:cubicBezTo>
                  <a:pt x="66538" y="34341"/>
                  <a:pt x="66538" y="36080"/>
                  <a:pt x="67610" y="37151"/>
                </a:cubicBezTo>
                <a:lnTo>
                  <a:pt x="93282" y="62990"/>
                </a:lnTo>
                <a:lnTo>
                  <a:pt x="93282" y="73420"/>
                </a:lnTo>
                <a:lnTo>
                  <a:pt x="75731" y="83637"/>
                </a:lnTo>
                <a:lnTo>
                  <a:pt x="66776" y="78421"/>
                </a:lnTo>
                <a:lnTo>
                  <a:pt x="57846" y="44843"/>
                </a:lnTo>
                <a:cubicBezTo>
                  <a:pt x="57289" y="42794"/>
                  <a:pt x="55451" y="41442"/>
                  <a:pt x="53445" y="41442"/>
                </a:cubicBezTo>
                <a:cubicBezTo>
                  <a:pt x="53050" y="41442"/>
                  <a:pt x="52649" y="41495"/>
                  <a:pt x="52249" y="41604"/>
                </a:cubicBezTo>
                <a:lnTo>
                  <a:pt x="34579" y="46367"/>
                </a:lnTo>
                <a:cubicBezTo>
                  <a:pt x="32555" y="46891"/>
                  <a:pt x="31055" y="48796"/>
                  <a:pt x="31197" y="51202"/>
                </a:cubicBezTo>
                <a:cubicBezTo>
                  <a:pt x="31197" y="51392"/>
                  <a:pt x="31245" y="51607"/>
                  <a:pt x="31293" y="51773"/>
                </a:cubicBezTo>
                <a:lnTo>
                  <a:pt x="33198" y="58918"/>
                </a:lnTo>
                <a:lnTo>
                  <a:pt x="16480" y="49225"/>
                </a:lnTo>
                <a:cubicBezTo>
                  <a:pt x="15765" y="48801"/>
                  <a:pt x="14984" y="48600"/>
                  <a:pt x="14210" y="48600"/>
                </a:cubicBezTo>
                <a:cubicBezTo>
                  <a:pt x="12638" y="48600"/>
                  <a:pt x="11103" y="49431"/>
                  <a:pt x="10241" y="50916"/>
                </a:cubicBezTo>
                <a:lnTo>
                  <a:pt x="977" y="67038"/>
                </a:lnTo>
                <a:cubicBezTo>
                  <a:pt x="882" y="67229"/>
                  <a:pt x="810" y="67395"/>
                  <a:pt x="739" y="67586"/>
                </a:cubicBezTo>
                <a:cubicBezTo>
                  <a:pt x="0" y="69848"/>
                  <a:pt x="977" y="72087"/>
                  <a:pt x="2763" y="73111"/>
                </a:cubicBezTo>
                <a:lnTo>
                  <a:pt x="19457" y="82827"/>
                </a:lnTo>
                <a:lnTo>
                  <a:pt x="12598" y="84661"/>
                </a:lnTo>
                <a:cubicBezTo>
                  <a:pt x="10145" y="85328"/>
                  <a:pt x="8717" y="87852"/>
                  <a:pt x="9336" y="90305"/>
                </a:cubicBezTo>
                <a:lnTo>
                  <a:pt x="14075" y="108070"/>
                </a:lnTo>
                <a:cubicBezTo>
                  <a:pt x="14408" y="109261"/>
                  <a:pt x="15146" y="110237"/>
                  <a:pt x="16218" y="110857"/>
                </a:cubicBezTo>
                <a:cubicBezTo>
                  <a:pt x="16920" y="111255"/>
                  <a:pt x="17706" y="111472"/>
                  <a:pt x="18500" y="111472"/>
                </a:cubicBezTo>
                <a:cubicBezTo>
                  <a:pt x="18892" y="111472"/>
                  <a:pt x="19285" y="111419"/>
                  <a:pt x="19671" y="111309"/>
                </a:cubicBezTo>
                <a:lnTo>
                  <a:pt x="53035" y="102331"/>
                </a:lnTo>
                <a:lnTo>
                  <a:pt x="62013" y="107523"/>
                </a:lnTo>
                <a:lnTo>
                  <a:pt x="62013" y="127932"/>
                </a:lnTo>
                <a:lnTo>
                  <a:pt x="53035" y="133123"/>
                </a:lnTo>
                <a:lnTo>
                  <a:pt x="19671" y="124145"/>
                </a:lnTo>
                <a:cubicBezTo>
                  <a:pt x="19285" y="124035"/>
                  <a:pt x="18892" y="123982"/>
                  <a:pt x="18500" y="123982"/>
                </a:cubicBezTo>
                <a:cubicBezTo>
                  <a:pt x="17706" y="123982"/>
                  <a:pt x="16920" y="124199"/>
                  <a:pt x="16218" y="124598"/>
                </a:cubicBezTo>
                <a:cubicBezTo>
                  <a:pt x="15170" y="125193"/>
                  <a:pt x="14408" y="126193"/>
                  <a:pt x="14075" y="127384"/>
                </a:cubicBezTo>
                <a:lnTo>
                  <a:pt x="9336" y="145149"/>
                </a:lnTo>
                <a:cubicBezTo>
                  <a:pt x="8693" y="147602"/>
                  <a:pt x="10145" y="150127"/>
                  <a:pt x="12598" y="150793"/>
                </a:cubicBezTo>
                <a:lnTo>
                  <a:pt x="19457" y="152627"/>
                </a:lnTo>
                <a:lnTo>
                  <a:pt x="2596" y="162462"/>
                </a:lnTo>
                <a:cubicBezTo>
                  <a:pt x="2430" y="162534"/>
                  <a:pt x="2263" y="162677"/>
                  <a:pt x="2144" y="162772"/>
                </a:cubicBezTo>
                <a:cubicBezTo>
                  <a:pt x="358" y="164367"/>
                  <a:pt x="48" y="166797"/>
                  <a:pt x="1120" y="168606"/>
                </a:cubicBezTo>
                <a:lnTo>
                  <a:pt x="10265" y="184538"/>
                </a:lnTo>
                <a:cubicBezTo>
                  <a:pt x="11111" y="186023"/>
                  <a:pt x="12641" y="186844"/>
                  <a:pt x="14226" y="186844"/>
                </a:cubicBezTo>
                <a:cubicBezTo>
                  <a:pt x="15005" y="186844"/>
                  <a:pt x="15797" y="186645"/>
                  <a:pt x="16528" y="186229"/>
                </a:cubicBezTo>
                <a:lnTo>
                  <a:pt x="33222" y="176537"/>
                </a:lnTo>
                <a:lnTo>
                  <a:pt x="33222" y="176537"/>
                </a:lnTo>
                <a:lnTo>
                  <a:pt x="31317" y="183681"/>
                </a:lnTo>
                <a:cubicBezTo>
                  <a:pt x="31245" y="183848"/>
                  <a:pt x="31221" y="184038"/>
                  <a:pt x="31221" y="184205"/>
                </a:cubicBezTo>
                <a:cubicBezTo>
                  <a:pt x="31078" y="186586"/>
                  <a:pt x="32602" y="188539"/>
                  <a:pt x="34627" y="189063"/>
                </a:cubicBezTo>
                <a:lnTo>
                  <a:pt x="52273" y="193826"/>
                </a:lnTo>
                <a:cubicBezTo>
                  <a:pt x="52669" y="193935"/>
                  <a:pt x="53067" y="193986"/>
                  <a:pt x="53458" y="193986"/>
                </a:cubicBezTo>
                <a:cubicBezTo>
                  <a:pt x="55468" y="193986"/>
                  <a:pt x="57311" y="192620"/>
                  <a:pt x="57870" y="190587"/>
                </a:cubicBezTo>
                <a:lnTo>
                  <a:pt x="66800" y="157009"/>
                </a:lnTo>
                <a:lnTo>
                  <a:pt x="75754" y="151794"/>
                </a:lnTo>
                <a:lnTo>
                  <a:pt x="93329" y="162010"/>
                </a:lnTo>
                <a:lnTo>
                  <a:pt x="93329" y="172417"/>
                </a:lnTo>
                <a:lnTo>
                  <a:pt x="67634" y="198255"/>
                </a:lnTo>
                <a:cubicBezTo>
                  <a:pt x="66562" y="199375"/>
                  <a:pt x="66562" y="201113"/>
                  <a:pt x="67634" y="202185"/>
                </a:cubicBezTo>
                <a:lnTo>
                  <a:pt x="81970" y="216640"/>
                </a:lnTo>
                <a:cubicBezTo>
                  <a:pt x="82089" y="216759"/>
                  <a:pt x="82256" y="216902"/>
                  <a:pt x="82399" y="216997"/>
                </a:cubicBezTo>
                <a:cubicBezTo>
                  <a:pt x="83243" y="217560"/>
                  <a:pt x="84155" y="217822"/>
                  <a:pt x="85038" y="217822"/>
                </a:cubicBezTo>
                <a:cubicBezTo>
                  <a:pt x="86248" y="217822"/>
                  <a:pt x="87403" y="217331"/>
                  <a:pt x="88257" y="216450"/>
                </a:cubicBezTo>
                <a:lnTo>
                  <a:pt x="93282" y="211401"/>
                </a:lnTo>
                <a:lnTo>
                  <a:pt x="93282" y="232596"/>
                </a:lnTo>
                <a:cubicBezTo>
                  <a:pt x="93282" y="234144"/>
                  <a:pt x="94544" y="235382"/>
                  <a:pt x="96092" y="235382"/>
                </a:cubicBezTo>
                <a:lnTo>
                  <a:pt x="118382" y="235382"/>
                </a:lnTo>
                <a:cubicBezTo>
                  <a:pt x="120025" y="235382"/>
                  <a:pt x="121335" y="234072"/>
                  <a:pt x="121335" y="232429"/>
                </a:cubicBezTo>
                <a:lnTo>
                  <a:pt x="121335" y="211401"/>
                </a:lnTo>
                <a:lnTo>
                  <a:pt x="126360" y="216450"/>
                </a:lnTo>
                <a:cubicBezTo>
                  <a:pt x="127253" y="217343"/>
                  <a:pt x="128420" y="217789"/>
                  <a:pt x="129587" y="217789"/>
                </a:cubicBezTo>
                <a:cubicBezTo>
                  <a:pt x="130754" y="217789"/>
                  <a:pt x="131921" y="217343"/>
                  <a:pt x="132814" y="216450"/>
                </a:cubicBezTo>
                <a:lnTo>
                  <a:pt x="145888" y="203304"/>
                </a:lnTo>
                <a:cubicBezTo>
                  <a:pt x="146031" y="203137"/>
                  <a:pt x="146150" y="202994"/>
                  <a:pt x="146269" y="202852"/>
                </a:cubicBezTo>
                <a:cubicBezTo>
                  <a:pt x="147579" y="200851"/>
                  <a:pt x="147222" y="198446"/>
                  <a:pt x="145745" y="196946"/>
                </a:cubicBezTo>
                <a:lnTo>
                  <a:pt x="121335" y="172393"/>
                </a:lnTo>
                <a:lnTo>
                  <a:pt x="121335" y="161986"/>
                </a:lnTo>
                <a:lnTo>
                  <a:pt x="138887" y="151770"/>
                </a:lnTo>
                <a:lnTo>
                  <a:pt x="147865" y="156985"/>
                </a:lnTo>
                <a:lnTo>
                  <a:pt x="156795" y="190563"/>
                </a:lnTo>
                <a:cubicBezTo>
                  <a:pt x="157299" y="192512"/>
                  <a:pt x="159084" y="193975"/>
                  <a:pt x="161320" y="193975"/>
                </a:cubicBezTo>
                <a:cubicBezTo>
                  <a:pt x="161407" y="193975"/>
                  <a:pt x="161494" y="193973"/>
                  <a:pt x="161582" y="193969"/>
                </a:cubicBezTo>
                <a:cubicBezTo>
                  <a:pt x="161796" y="193969"/>
                  <a:pt x="161963" y="193921"/>
                  <a:pt x="162177" y="193897"/>
                </a:cubicBezTo>
                <a:lnTo>
                  <a:pt x="180038" y="189063"/>
                </a:lnTo>
                <a:cubicBezTo>
                  <a:pt x="182467" y="188420"/>
                  <a:pt x="183944" y="185872"/>
                  <a:pt x="183277" y="183443"/>
                </a:cubicBezTo>
                <a:lnTo>
                  <a:pt x="181443" y="176537"/>
                </a:lnTo>
                <a:lnTo>
                  <a:pt x="181443" y="176537"/>
                </a:lnTo>
                <a:lnTo>
                  <a:pt x="198137" y="186229"/>
                </a:lnTo>
                <a:cubicBezTo>
                  <a:pt x="198852" y="186653"/>
                  <a:pt x="199636" y="186855"/>
                  <a:pt x="200412" y="186855"/>
                </a:cubicBezTo>
                <a:cubicBezTo>
                  <a:pt x="201989" y="186855"/>
                  <a:pt x="203530" y="186023"/>
                  <a:pt x="204376" y="184538"/>
                </a:cubicBezTo>
                <a:lnTo>
                  <a:pt x="213640" y="168440"/>
                </a:lnTo>
                <a:cubicBezTo>
                  <a:pt x="213735" y="168249"/>
                  <a:pt x="213831" y="168083"/>
                  <a:pt x="213878" y="167892"/>
                </a:cubicBezTo>
                <a:cubicBezTo>
                  <a:pt x="214664" y="165582"/>
                  <a:pt x="213712" y="163343"/>
                  <a:pt x="211854" y="162272"/>
                </a:cubicBezTo>
                <a:lnTo>
                  <a:pt x="195160" y="152579"/>
                </a:lnTo>
                <a:lnTo>
                  <a:pt x="202257" y="150674"/>
                </a:lnTo>
                <a:cubicBezTo>
                  <a:pt x="202424" y="150603"/>
                  <a:pt x="202638" y="150555"/>
                  <a:pt x="202805" y="150460"/>
                </a:cubicBezTo>
                <a:cubicBezTo>
                  <a:pt x="204924" y="149388"/>
                  <a:pt x="205829" y="147126"/>
                  <a:pt x="205258" y="145102"/>
                </a:cubicBezTo>
                <a:lnTo>
                  <a:pt x="200518" y="127336"/>
                </a:lnTo>
                <a:cubicBezTo>
                  <a:pt x="199978" y="125276"/>
                  <a:pt x="198128" y="123921"/>
                  <a:pt x="196096" y="123921"/>
                </a:cubicBezTo>
                <a:cubicBezTo>
                  <a:pt x="195709" y="123921"/>
                  <a:pt x="195315" y="123971"/>
                  <a:pt x="194922" y="124074"/>
                </a:cubicBezTo>
                <a:lnTo>
                  <a:pt x="161558" y="133075"/>
                </a:lnTo>
                <a:lnTo>
                  <a:pt x="152580" y="127860"/>
                </a:lnTo>
                <a:lnTo>
                  <a:pt x="152580" y="107475"/>
                </a:lnTo>
                <a:lnTo>
                  <a:pt x="161558" y="102260"/>
                </a:lnTo>
                <a:lnTo>
                  <a:pt x="194922" y="111261"/>
                </a:lnTo>
                <a:cubicBezTo>
                  <a:pt x="195311" y="111365"/>
                  <a:pt x="195702" y="111414"/>
                  <a:pt x="196088" y="111414"/>
                </a:cubicBezTo>
                <a:cubicBezTo>
                  <a:pt x="198106" y="111414"/>
                  <a:pt x="199958" y="110062"/>
                  <a:pt x="200518" y="108023"/>
                </a:cubicBezTo>
                <a:lnTo>
                  <a:pt x="205258" y="90233"/>
                </a:lnTo>
                <a:cubicBezTo>
                  <a:pt x="205781" y="88209"/>
                  <a:pt x="204900" y="85923"/>
                  <a:pt x="202781" y="84851"/>
                </a:cubicBezTo>
                <a:cubicBezTo>
                  <a:pt x="202590" y="84756"/>
                  <a:pt x="202424" y="84708"/>
                  <a:pt x="202209" y="84637"/>
                </a:cubicBezTo>
                <a:lnTo>
                  <a:pt x="195136" y="82732"/>
                </a:lnTo>
                <a:lnTo>
                  <a:pt x="211997" y="72944"/>
                </a:lnTo>
                <a:cubicBezTo>
                  <a:pt x="212188" y="72849"/>
                  <a:pt x="212330" y="72730"/>
                  <a:pt x="212473" y="72611"/>
                </a:cubicBezTo>
                <a:cubicBezTo>
                  <a:pt x="214259" y="71039"/>
                  <a:pt x="214545" y="68586"/>
                  <a:pt x="213497" y="66776"/>
                </a:cubicBezTo>
                <a:lnTo>
                  <a:pt x="204353" y="50844"/>
                </a:lnTo>
                <a:cubicBezTo>
                  <a:pt x="203520" y="49371"/>
                  <a:pt x="201976" y="48555"/>
                  <a:pt x="200388" y="48555"/>
                </a:cubicBezTo>
                <a:cubicBezTo>
                  <a:pt x="199614" y="48555"/>
                  <a:pt x="198831" y="48748"/>
                  <a:pt x="198113" y="49154"/>
                </a:cubicBezTo>
                <a:lnTo>
                  <a:pt x="181395" y="58870"/>
                </a:lnTo>
                <a:lnTo>
                  <a:pt x="183253" y="51964"/>
                </a:lnTo>
                <a:cubicBezTo>
                  <a:pt x="183896" y="49511"/>
                  <a:pt x="182443" y="46987"/>
                  <a:pt x="180014" y="46320"/>
                </a:cubicBezTo>
                <a:lnTo>
                  <a:pt x="162153" y="41509"/>
                </a:lnTo>
                <a:cubicBezTo>
                  <a:pt x="161963" y="41438"/>
                  <a:pt x="161748" y="41414"/>
                  <a:pt x="161558" y="41414"/>
                </a:cubicBezTo>
                <a:cubicBezTo>
                  <a:pt x="161454" y="41408"/>
                  <a:pt x="161352" y="41405"/>
                  <a:pt x="161250" y="41405"/>
                </a:cubicBezTo>
                <a:cubicBezTo>
                  <a:pt x="159015" y="41405"/>
                  <a:pt x="157271" y="42884"/>
                  <a:pt x="156747" y="44843"/>
                </a:cubicBezTo>
                <a:lnTo>
                  <a:pt x="147817" y="78421"/>
                </a:lnTo>
                <a:lnTo>
                  <a:pt x="138863" y="83637"/>
                </a:lnTo>
                <a:lnTo>
                  <a:pt x="121311" y="73420"/>
                </a:lnTo>
                <a:lnTo>
                  <a:pt x="121311" y="62990"/>
                </a:lnTo>
                <a:lnTo>
                  <a:pt x="145864" y="38294"/>
                </a:lnTo>
                <a:cubicBezTo>
                  <a:pt x="146007" y="38151"/>
                  <a:pt x="146126" y="37985"/>
                  <a:pt x="146245" y="37842"/>
                </a:cubicBezTo>
                <a:cubicBezTo>
                  <a:pt x="147555" y="35841"/>
                  <a:pt x="147198" y="33436"/>
                  <a:pt x="145721" y="31960"/>
                </a:cubicBezTo>
                <a:lnTo>
                  <a:pt x="132790" y="18933"/>
                </a:lnTo>
                <a:cubicBezTo>
                  <a:pt x="131897" y="18040"/>
                  <a:pt x="130730" y="17594"/>
                  <a:pt x="129563" y="17594"/>
                </a:cubicBezTo>
                <a:cubicBezTo>
                  <a:pt x="128396" y="17594"/>
                  <a:pt x="127229" y="18040"/>
                  <a:pt x="126336" y="18933"/>
                </a:cubicBezTo>
                <a:lnTo>
                  <a:pt x="121311" y="24006"/>
                </a:lnTo>
                <a:lnTo>
                  <a:pt x="121311" y="2954"/>
                </a:lnTo>
                <a:cubicBezTo>
                  <a:pt x="121311" y="1311"/>
                  <a:pt x="120002" y="1"/>
                  <a:pt x="118358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8" name="Google Shape;1268;p5"/>
          <p:cNvSpPr txBox="1"/>
          <p:nvPr/>
        </p:nvSpPr>
        <p:spPr>
          <a:xfrm>
            <a:off x="1633900" y="4580454"/>
            <a:ext cx="587620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2" name="Shape 1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3" name="Google Shape;1273;p6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fr-FR"/>
              <a:t>ÉVOLUTION : TRANSITION ÉPIDÉMIOLOGIQUE </a:t>
            </a:r>
            <a:endParaRPr/>
          </a:p>
        </p:txBody>
      </p:sp>
      <p:grpSp>
        <p:nvGrpSpPr>
          <p:cNvPr id="1274" name="Google Shape;1274;p6"/>
          <p:cNvGrpSpPr/>
          <p:nvPr/>
        </p:nvGrpSpPr>
        <p:grpSpPr>
          <a:xfrm>
            <a:off x="7914902" y="471998"/>
            <a:ext cx="393816" cy="431822"/>
            <a:chOff x="3159651" y="2034902"/>
            <a:chExt cx="343464" cy="376611"/>
          </a:xfrm>
        </p:grpSpPr>
        <p:sp>
          <p:nvSpPr>
            <p:cNvPr id="1275" name="Google Shape;1275;p6"/>
            <p:cNvSpPr/>
            <p:nvPr/>
          </p:nvSpPr>
          <p:spPr>
            <a:xfrm>
              <a:off x="3167881" y="2042219"/>
              <a:ext cx="327078" cy="362170"/>
            </a:xfrm>
            <a:custGeom>
              <a:rect b="b" l="l" r="r" t="t"/>
              <a:pathLst>
                <a:path extrusionOk="0" h="226356" w="204424">
                  <a:moveTo>
                    <a:pt x="102403" y="89542"/>
                  </a:moveTo>
                  <a:lnTo>
                    <a:pt x="122645" y="101211"/>
                  </a:lnTo>
                  <a:lnTo>
                    <a:pt x="122645" y="124573"/>
                  </a:lnTo>
                  <a:lnTo>
                    <a:pt x="102403" y="136242"/>
                  </a:lnTo>
                  <a:lnTo>
                    <a:pt x="82160" y="124573"/>
                  </a:lnTo>
                  <a:lnTo>
                    <a:pt x="82160" y="101211"/>
                  </a:lnTo>
                  <a:lnTo>
                    <a:pt x="102403" y="89542"/>
                  </a:lnTo>
                  <a:close/>
                  <a:moveTo>
                    <a:pt x="92782" y="0"/>
                  </a:moveTo>
                  <a:lnTo>
                    <a:pt x="92782" y="30506"/>
                  </a:lnTo>
                  <a:lnTo>
                    <a:pt x="79969" y="17599"/>
                  </a:lnTo>
                  <a:lnTo>
                    <a:pt x="67038" y="30602"/>
                  </a:lnTo>
                  <a:lnTo>
                    <a:pt x="92782" y="56535"/>
                  </a:lnTo>
                  <a:lnTo>
                    <a:pt x="92782" y="71491"/>
                  </a:lnTo>
                  <a:lnTo>
                    <a:pt x="70682" y="84351"/>
                  </a:lnTo>
                  <a:lnTo>
                    <a:pt x="57774" y="76897"/>
                  </a:lnTo>
                  <a:lnTo>
                    <a:pt x="48344" y="41485"/>
                  </a:lnTo>
                  <a:lnTo>
                    <a:pt x="30697" y="46248"/>
                  </a:lnTo>
                  <a:lnTo>
                    <a:pt x="35389" y="63918"/>
                  </a:lnTo>
                  <a:lnTo>
                    <a:pt x="35389" y="63918"/>
                  </a:lnTo>
                  <a:lnTo>
                    <a:pt x="9145" y="48677"/>
                  </a:lnTo>
                  <a:lnTo>
                    <a:pt x="0" y="64585"/>
                  </a:lnTo>
                  <a:lnTo>
                    <a:pt x="26268" y="79826"/>
                  </a:lnTo>
                  <a:lnTo>
                    <a:pt x="8716" y="84565"/>
                  </a:lnTo>
                  <a:lnTo>
                    <a:pt x="13456" y="102330"/>
                  </a:lnTo>
                  <a:lnTo>
                    <a:pt x="48653" y="92852"/>
                  </a:lnTo>
                  <a:lnTo>
                    <a:pt x="61537" y="100306"/>
                  </a:lnTo>
                  <a:lnTo>
                    <a:pt x="61537" y="126026"/>
                  </a:lnTo>
                  <a:lnTo>
                    <a:pt x="48653" y="133503"/>
                  </a:lnTo>
                  <a:lnTo>
                    <a:pt x="13456" y="124002"/>
                  </a:lnTo>
                  <a:lnTo>
                    <a:pt x="8716" y="141791"/>
                  </a:lnTo>
                  <a:lnTo>
                    <a:pt x="26268" y="146506"/>
                  </a:lnTo>
                  <a:lnTo>
                    <a:pt x="0" y="161747"/>
                  </a:lnTo>
                  <a:lnTo>
                    <a:pt x="9145" y="177679"/>
                  </a:lnTo>
                  <a:lnTo>
                    <a:pt x="35389" y="162438"/>
                  </a:lnTo>
                  <a:lnTo>
                    <a:pt x="30697" y="180084"/>
                  </a:lnTo>
                  <a:lnTo>
                    <a:pt x="48344" y="184847"/>
                  </a:lnTo>
                  <a:lnTo>
                    <a:pt x="57774" y="149459"/>
                  </a:lnTo>
                  <a:lnTo>
                    <a:pt x="70682" y="141981"/>
                  </a:lnTo>
                  <a:lnTo>
                    <a:pt x="92782" y="154841"/>
                  </a:lnTo>
                  <a:lnTo>
                    <a:pt x="92782" y="169820"/>
                  </a:lnTo>
                  <a:lnTo>
                    <a:pt x="67038" y="195754"/>
                  </a:lnTo>
                  <a:lnTo>
                    <a:pt x="79969" y="208757"/>
                  </a:lnTo>
                  <a:lnTo>
                    <a:pt x="92782" y="195826"/>
                  </a:lnTo>
                  <a:lnTo>
                    <a:pt x="92782" y="226356"/>
                  </a:lnTo>
                  <a:lnTo>
                    <a:pt x="111643" y="226356"/>
                  </a:lnTo>
                  <a:lnTo>
                    <a:pt x="111643" y="195873"/>
                  </a:lnTo>
                  <a:lnTo>
                    <a:pt x="124455" y="208781"/>
                  </a:lnTo>
                  <a:lnTo>
                    <a:pt x="137386" y="195778"/>
                  </a:lnTo>
                  <a:lnTo>
                    <a:pt x="111643" y="169844"/>
                  </a:lnTo>
                  <a:lnTo>
                    <a:pt x="111643" y="154889"/>
                  </a:lnTo>
                  <a:lnTo>
                    <a:pt x="133743" y="142029"/>
                  </a:lnTo>
                  <a:lnTo>
                    <a:pt x="146650" y="149483"/>
                  </a:lnTo>
                  <a:lnTo>
                    <a:pt x="156081" y="184895"/>
                  </a:lnTo>
                  <a:lnTo>
                    <a:pt x="173727" y="180132"/>
                  </a:lnTo>
                  <a:lnTo>
                    <a:pt x="169036" y="162462"/>
                  </a:lnTo>
                  <a:lnTo>
                    <a:pt x="169036" y="162462"/>
                  </a:lnTo>
                  <a:lnTo>
                    <a:pt x="195279" y="177703"/>
                  </a:lnTo>
                  <a:lnTo>
                    <a:pt x="204424" y="161795"/>
                  </a:lnTo>
                  <a:lnTo>
                    <a:pt x="178157" y="146554"/>
                  </a:lnTo>
                  <a:lnTo>
                    <a:pt x="195708" y="141719"/>
                  </a:lnTo>
                  <a:lnTo>
                    <a:pt x="190969" y="123954"/>
                  </a:lnTo>
                  <a:lnTo>
                    <a:pt x="155771" y="133456"/>
                  </a:lnTo>
                  <a:lnTo>
                    <a:pt x="142887" y="125978"/>
                  </a:lnTo>
                  <a:lnTo>
                    <a:pt x="142887" y="100259"/>
                  </a:lnTo>
                  <a:lnTo>
                    <a:pt x="155771" y="92781"/>
                  </a:lnTo>
                  <a:lnTo>
                    <a:pt x="190969" y="102283"/>
                  </a:lnTo>
                  <a:lnTo>
                    <a:pt x="195708" y="84517"/>
                  </a:lnTo>
                  <a:lnTo>
                    <a:pt x="178157" y="79778"/>
                  </a:lnTo>
                  <a:lnTo>
                    <a:pt x="204424" y="64537"/>
                  </a:lnTo>
                  <a:lnTo>
                    <a:pt x="195279" y="48605"/>
                  </a:lnTo>
                  <a:lnTo>
                    <a:pt x="169036" y="63846"/>
                  </a:lnTo>
                  <a:lnTo>
                    <a:pt x="173727" y="46200"/>
                  </a:lnTo>
                  <a:lnTo>
                    <a:pt x="156081" y="41437"/>
                  </a:lnTo>
                  <a:lnTo>
                    <a:pt x="146650" y="76825"/>
                  </a:lnTo>
                  <a:lnTo>
                    <a:pt x="133743" y="84303"/>
                  </a:lnTo>
                  <a:lnTo>
                    <a:pt x="111643" y="71443"/>
                  </a:lnTo>
                  <a:lnTo>
                    <a:pt x="111643" y="56464"/>
                  </a:lnTo>
                  <a:lnTo>
                    <a:pt x="137386" y="30530"/>
                  </a:lnTo>
                  <a:lnTo>
                    <a:pt x="124455" y="17528"/>
                  </a:lnTo>
                  <a:lnTo>
                    <a:pt x="111643" y="30459"/>
                  </a:lnTo>
                  <a:lnTo>
                    <a:pt x="11164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6" name="Google Shape;1276;p6"/>
            <p:cNvSpPr/>
            <p:nvPr/>
          </p:nvSpPr>
          <p:spPr>
            <a:xfrm>
              <a:off x="3324219" y="2178131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73" y="1"/>
                  </a:moveTo>
                  <a:cubicBezTo>
                    <a:pt x="3358" y="1"/>
                    <a:pt x="2191" y="525"/>
                    <a:pt x="1334" y="1358"/>
                  </a:cubicBezTo>
                  <a:cubicBezTo>
                    <a:pt x="477" y="2216"/>
                    <a:pt x="0" y="3406"/>
                    <a:pt x="0" y="4597"/>
                  </a:cubicBezTo>
                  <a:cubicBezTo>
                    <a:pt x="0" y="5812"/>
                    <a:pt x="477" y="6979"/>
                    <a:pt x="1334" y="7836"/>
                  </a:cubicBezTo>
                  <a:cubicBezTo>
                    <a:pt x="2167" y="8669"/>
                    <a:pt x="3358" y="9169"/>
                    <a:pt x="4573" y="9169"/>
                  </a:cubicBezTo>
                  <a:cubicBezTo>
                    <a:pt x="5787" y="9169"/>
                    <a:pt x="6954" y="8693"/>
                    <a:pt x="7811" y="7836"/>
                  </a:cubicBezTo>
                  <a:cubicBezTo>
                    <a:pt x="8693" y="6979"/>
                    <a:pt x="9169" y="5812"/>
                    <a:pt x="9169" y="4597"/>
                  </a:cubicBezTo>
                  <a:cubicBezTo>
                    <a:pt x="9169" y="3383"/>
                    <a:pt x="8645" y="2216"/>
                    <a:pt x="7811" y="1358"/>
                  </a:cubicBezTo>
                  <a:cubicBezTo>
                    <a:pt x="6954" y="477"/>
                    <a:pt x="5763" y="1"/>
                    <a:pt x="457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7" name="Google Shape;1277;p6"/>
            <p:cNvSpPr/>
            <p:nvPr/>
          </p:nvSpPr>
          <p:spPr>
            <a:xfrm>
              <a:off x="3292059" y="2194635"/>
              <a:ext cx="79446" cy="72965"/>
            </a:xfrm>
            <a:custGeom>
              <a:rect b="b" l="l" r="r" t="t"/>
              <a:pathLst>
                <a:path extrusionOk="0" h="45603" w="49654">
                  <a:moveTo>
                    <a:pt x="6929" y="1"/>
                  </a:moveTo>
                  <a:cubicBezTo>
                    <a:pt x="6151" y="1"/>
                    <a:pt x="5364" y="199"/>
                    <a:pt x="4645" y="617"/>
                  </a:cubicBezTo>
                  <a:lnTo>
                    <a:pt x="1120" y="2641"/>
                  </a:lnTo>
                  <a:cubicBezTo>
                    <a:pt x="406" y="3046"/>
                    <a:pt x="1" y="3808"/>
                    <a:pt x="1" y="4594"/>
                  </a:cubicBezTo>
                  <a:lnTo>
                    <a:pt x="1" y="29313"/>
                  </a:lnTo>
                  <a:cubicBezTo>
                    <a:pt x="1" y="30956"/>
                    <a:pt x="858" y="32457"/>
                    <a:pt x="2287" y="33290"/>
                  </a:cubicBezTo>
                  <a:lnTo>
                    <a:pt x="22529" y="44983"/>
                  </a:lnTo>
                  <a:cubicBezTo>
                    <a:pt x="23244" y="45388"/>
                    <a:pt x="24053" y="45602"/>
                    <a:pt x="24815" y="45602"/>
                  </a:cubicBezTo>
                  <a:cubicBezTo>
                    <a:pt x="25601" y="45602"/>
                    <a:pt x="26411" y="45388"/>
                    <a:pt x="27125" y="44983"/>
                  </a:cubicBezTo>
                  <a:lnTo>
                    <a:pt x="47368" y="33290"/>
                  </a:lnTo>
                  <a:cubicBezTo>
                    <a:pt x="48797" y="32480"/>
                    <a:pt x="49654" y="30956"/>
                    <a:pt x="49654" y="29313"/>
                  </a:cubicBezTo>
                  <a:lnTo>
                    <a:pt x="49654" y="5951"/>
                  </a:lnTo>
                  <a:cubicBezTo>
                    <a:pt x="49654" y="4308"/>
                    <a:pt x="48749" y="2784"/>
                    <a:pt x="47368" y="1950"/>
                  </a:cubicBezTo>
                  <a:lnTo>
                    <a:pt x="45224" y="712"/>
                  </a:lnTo>
                  <a:cubicBezTo>
                    <a:pt x="44459" y="266"/>
                    <a:pt x="43607" y="46"/>
                    <a:pt x="42766" y="46"/>
                  </a:cubicBezTo>
                  <a:cubicBezTo>
                    <a:pt x="41409" y="46"/>
                    <a:pt x="40082" y="619"/>
                    <a:pt x="39199" y="1736"/>
                  </a:cubicBezTo>
                  <a:cubicBezTo>
                    <a:pt x="37413" y="3975"/>
                    <a:pt x="38104" y="7190"/>
                    <a:pt x="40462" y="8595"/>
                  </a:cubicBezTo>
                  <a:lnTo>
                    <a:pt x="40462" y="26622"/>
                  </a:lnTo>
                  <a:lnTo>
                    <a:pt x="24839" y="35648"/>
                  </a:lnTo>
                  <a:lnTo>
                    <a:pt x="9193" y="26622"/>
                  </a:lnTo>
                  <a:lnTo>
                    <a:pt x="9193" y="8595"/>
                  </a:lnTo>
                  <a:lnTo>
                    <a:pt x="10360" y="7928"/>
                  </a:lnTo>
                  <a:cubicBezTo>
                    <a:pt x="10932" y="7618"/>
                    <a:pt x="11336" y="7047"/>
                    <a:pt x="11456" y="6380"/>
                  </a:cubicBezTo>
                  <a:cubicBezTo>
                    <a:pt x="12271" y="2434"/>
                    <a:pt x="9656" y="1"/>
                    <a:pt x="69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8" name="Google Shape;1278;p6"/>
            <p:cNvSpPr/>
            <p:nvPr/>
          </p:nvSpPr>
          <p:spPr>
            <a:xfrm>
              <a:off x="3159651" y="2034902"/>
              <a:ext cx="343464" cy="376611"/>
            </a:xfrm>
            <a:custGeom>
              <a:rect b="b" l="l" r="r" t="t"/>
              <a:pathLst>
                <a:path extrusionOk="0" h="235382" w="214665">
                  <a:moveTo>
                    <a:pt x="112095" y="9217"/>
                  </a:moveTo>
                  <a:lnTo>
                    <a:pt x="112095" y="35032"/>
                  </a:lnTo>
                  <a:cubicBezTo>
                    <a:pt x="112095" y="36365"/>
                    <a:pt x="112643" y="37699"/>
                    <a:pt x="113691" y="38556"/>
                  </a:cubicBezTo>
                  <a:cubicBezTo>
                    <a:pt x="114585" y="39327"/>
                    <a:pt x="115646" y="39689"/>
                    <a:pt x="116693" y="39689"/>
                  </a:cubicBezTo>
                  <a:cubicBezTo>
                    <a:pt x="117878" y="39689"/>
                    <a:pt x="119045" y="39225"/>
                    <a:pt x="119930" y="38366"/>
                  </a:cubicBezTo>
                  <a:lnTo>
                    <a:pt x="129551" y="28673"/>
                  </a:lnTo>
                  <a:lnTo>
                    <a:pt x="136005" y="35175"/>
                  </a:lnTo>
                  <a:lnTo>
                    <a:pt x="113476" y="57822"/>
                  </a:lnTo>
                  <a:cubicBezTo>
                    <a:pt x="112619" y="58679"/>
                    <a:pt x="112143" y="59846"/>
                    <a:pt x="112143" y="61061"/>
                  </a:cubicBezTo>
                  <a:lnTo>
                    <a:pt x="112143" y="76040"/>
                  </a:lnTo>
                  <a:cubicBezTo>
                    <a:pt x="112143" y="77683"/>
                    <a:pt x="113000" y="79184"/>
                    <a:pt x="114429" y="80017"/>
                  </a:cubicBezTo>
                  <a:lnTo>
                    <a:pt x="136553" y="92877"/>
                  </a:lnTo>
                  <a:cubicBezTo>
                    <a:pt x="137267" y="93294"/>
                    <a:pt x="138053" y="93502"/>
                    <a:pt x="138839" y="93502"/>
                  </a:cubicBezTo>
                  <a:cubicBezTo>
                    <a:pt x="139625" y="93502"/>
                    <a:pt x="140411" y="93294"/>
                    <a:pt x="141125" y="92877"/>
                  </a:cubicBezTo>
                  <a:lnTo>
                    <a:pt x="154033" y="85423"/>
                  </a:lnTo>
                  <a:cubicBezTo>
                    <a:pt x="155057" y="84828"/>
                    <a:pt x="155842" y="83804"/>
                    <a:pt x="156176" y="82613"/>
                  </a:cubicBezTo>
                  <a:lnTo>
                    <a:pt x="164416" y="51654"/>
                  </a:lnTo>
                  <a:lnTo>
                    <a:pt x="173251" y="54036"/>
                  </a:lnTo>
                  <a:lnTo>
                    <a:pt x="169774" y="67133"/>
                  </a:lnTo>
                  <a:cubicBezTo>
                    <a:pt x="169417" y="68443"/>
                    <a:pt x="169583" y="69872"/>
                    <a:pt x="170369" y="71015"/>
                  </a:cubicBezTo>
                  <a:cubicBezTo>
                    <a:pt x="171292" y="72337"/>
                    <a:pt x="172710" y="73014"/>
                    <a:pt x="174144" y="73014"/>
                  </a:cubicBezTo>
                  <a:cubicBezTo>
                    <a:pt x="174932" y="73014"/>
                    <a:pt x="175724" y="72810"/>
                    <a:pt x="176442" y="72396"/>
                  </a:cubicBezTo>
                  <a:lnTo>
                    <a:pt x="198732" y="59465"/>
                  </a:lnTo>
                  <a:lnTo>
                    <a:pt x="203329" y="67443"/>
                  </a:lnTo>
                  <a:lnTo>
                    <a:pt x="181014" y="80374"/>
                  </a:lnTo>
                  <a:cubicBezTo>
                    <a:pt x="178990" y="81541"/>
                    <a:pt x="178133" y="84113"/>
                    <a:pt x="179204" y="86399"/>
                  </a:cubicBezTo>
                  <a:cubicBezTo>
                    <a:pt x="179776" y="87614"/>
                    <a:pt x="180943" y="88471"/>
                    <a:pt x="182253" y="88852"/>
                  </a:cubicBezTo>
                  <a:lnTo>
                    <a:pt x="195255" y="92353"/>
                  </a:lnTo>
                  <a:lnTo>
                    <a:pt x="192898" y="101212"/>
                  </a:lnTo>
                  <a:lnTo>
                    <a:pt x="162106" y="92924"/>
                  </a:lnTo>
                  <a:cubicBezTo>
                    <a:pt x="161715" y="92811"/>
                    <a:pt x="161311" y="92755"/>
                    <a:pt x="160907" y="92755"/>
                  </a:cubicBezTo>
                  <a:cubicBezTo>
                    <a:pt x="160128" y="92755"/>
                    <a:pt x="159351" y="92961"/>
                    <a:pt x="158676" y="93353"/>
                  </a:cubicBezTo>
                  <a:lnTo>
                    <a:pt x="145769" y="100831"/>
                  </a:lnTo>
                  <a:cubicBezTo>
                    <a:pt x="144340" y="101664"/>
                    <a:pt x="143483" y="103188"/>
                    <a:pt x="143483" y="104832"/>
                  </a:cubicBezTo>
                  <a:lnTo>
                    <a:pt x="143483" y="130551"/>
                  </a:lnTo>
                  <a:cubicBezTo>
                    <a:pt x="143483" y="132170"/>
                    <a:pt x="144340" y="133695"/>
                    <a:pt x="145769" y="134528"/>
                  </a:cubicBezTo>
                  <a:lnTo>
                    <a:pt x="158676" y="142006"/>
                  </a:lnTo>
                  <a:cubicBezTo>
                    <a:pt x="159362" y="142404"/>
                    <a:pt x="160154" y="142611"/>
                    <a:pt x="160946" y="142611"/>
                  </a:cubicBezTo>
                  <a:cubicBezTo>
                    <a:pt x="161337" y="142611"/>
                    <a:pt x="161728" y="142561"/>
                    <a:pt x="162106" y="142458"/>
                  </a:cubicBezTo>
                  <a:lnTo>
                    <a:pt x="192898" y="134147"/>
                  </a:lnTo>
                  <a:lnTo>
                    <a:pt x="195255" y="143006"/>
                  </a:lnTo>
                  <a:lnTo>
                    <a:pt x="182253" y="146531"/>
                  </a:lnTo>
                  <a:cubicBezTo>
                    <a:pt x="180943" y="146888"/>
                    <a:pt x="179800" y="147745"/>
                    <a:pt x="179204" y="148960"/>
                  </a:cubicBezTo>
                  <a:cubicBezTo>
                    <a:pt x="178133" y="151222"/>
                    <a:pt x="179038" y="153794"/>
                    <a:pt x="181014" y="154985"/>
                  </a:cubicBezTo>
                  <a:lnTo>
                    <a:pt x="203329" y="167940"/>
                  </a:lnTo>
                  <a:lnTo>
                    <a:pt x="198732" y="175917"/>
                  </a:lnTo>
                  <a:lnTo>
                    <a:pt x="176442" y="162962"/>
                  </a:lnTo>
                  <a:cubicBezTo>
                    <a:pt x="175721" y="162549"/>
                    <a:pt x="174924" y="162343"/>
                    <a:pt x="174133" y="162343"/>
                  </a:cubicBezTo>
                  <a:cubicBezTo>
                    <a:pt x="173149" y="162343"/>
                    <a:pt x="172175" y="162662"/>
                    <a:pt x="171369" y="163296"/>
                  </a:cubicBezTo>
                  <a:cubicBezTo>
                    <a:pt x="169917" y="164415"/>
                    <a:pt x="169250" y="166320"/>
                    <a:pt x="169726" y="168130"/>
                  </a:cubicBezTo>
                  <a:lnTo>
                    <a:pt x="173251" y="181323"/>
                  </a:lnTo>
                  <a:lnTo>
                    <a:pt x="164416" y="183705"/>
                  </a:lnTo>
                  <a:lnTo>
                    <a:pt x="156176" y="152746"/>
                  </a:lnTo>
                  <a:cubicBezTo>
                    <a:pt x="155842" y="151555"/>
                    <a:pt x="155104" y="150579"/>
                    <a:pt x="154033" y="149960"/>
                  </a:cubicBezTo>
                  <a:lnTo>
                    <a:pt x="141125" y="142482"/>
                  </a:lnTo>
                  <a:cubicBezTo>
                    <a:pt x="140434" y="142065"/>
                    <a:pt x="139649" y="141857"/>
                    <a:pt x="138857" y="141857"/>
                  </a:cubicBezTo>
                  <a:cubicBezTo>
                    <a:pt x="138065" y="141857"/>
                    <a:pt x="137267" y="142065"/>
                    <a:pt x="136553" y="142482"/>
                  </a:cubicBezTo>
                  <a:lnTo>
                    <a:pt x="114429" y="155342"/>
                  </a:lnTo>
                  <a:cubicBezTo>
                    <a:pt x="113000" y="156175"/>
                    <a:pt x="112143" y="157699"/>
                    <a:pt x="112143" y="159319"/>
                  </a:cubicBezTo>
                  <a:lnTo>
                    <a:pt x="112143" y="174298"/>
                  </a:lnTo>
                  <a:cubicBezTo>
                    <a:pt x="112143" y="175513"/>
                    <a:pt x="112619" y="176680"/>
                    <a:pt x="113476" y="177561"/>
                  </a:cubicBezTo>
                  <a:lnTo>
                    <a:pt x="136005" y="200208"/>
                  </a:lnTo>
                  <a:lnTo>
                    <a:pt x="129551" y="206686"/>
                  </a:lnTo>
                  <a:lnTo>
                    <a:pt x="119930" y="197017"/>
                  </a:lnTo>
                  <a:cubicBezTo>
                    <a:pt x="119071" y="196133"/>
                    <a:pt x="117904" y="195664"/>
                    <a:pt x="116713" y="195664"/>
                  </a:cubicBezTo>
                  <a:cubicBezTo>
                    <a:pt x="115658" y="195664"/>
                    <a:pt x="114585" y="196031"/>
                    <a:pt x="113691" y="196803"/>
                  </a:cubicBezTo>
                  <a:cubicBezTo>
                    <a:pt x="112667" y="197660"/>
                    <a:pt x="112095" y="199017"/>
                    <a:pt x="112095" y="200351"/>
                  </a:cubicBezTo>
                  <a:lnTo>
                    <a:pt x="112095" y="226166"/>
                  </a:lnTo>
                  <a:lnTo>
                    <a:pt x="102450" y="226166"/>
                  </a:lnTo>
                  <a:lnTo>
                    <a:pt x="102450" y="200351"/>
                  </a:lnTo>
                  <a:cubicBezTo>
                    <a:pt x="102450" y="199017"/>
                    <a:pt x="101926" y="197660"/>
                    <a:pt x="100879" y="196803"/>
                  </a:cubicBezTo>
                  <a:cubicBezTo>
                    <a:pt x="99988" y="196034"/>
                    <a:pt x="98931" y="195672"/>
                    <a:pt x="97887" y="195672"/>
                  </a:cubicBezTo>
                  <a:cubicBezTo>
                    <a:pt x="96698" y="195672"/>
                    <a:pt x="95527" y="196142"/>
                    <a:pt x="94639" y="197017"/>
                  </a:cubicBezTo>
                  <a:lnTo>
                    <a:pt x="85018" y="206686"/>
                  </a:lnTo>
                  <a:lnTo>
                    <a:pt x="78564" y="200208"/>
                  </a:lnTo>
                  <a:lnTo>
                    <a:pt x="101093" y="177561"/>
                  </a:lnTo>
                  <a:cubicBezTo>
                    <a:pt x="101950" y="176680"/>
                    <a:pt x="102427" y="175536"/>
                    <a:pt x="102427" y="174298"/>
                  </a:cubicBezTo>
                  <a:lnTo>
                    <a:pt x="102427" y="159319"/>
                  </a:lnTo>
                  <a:cubicBezTo>
                    <a:pt x="102427" y="157699"/>
                    <a:pt x="101569" y="156175"/>
                    <a:pt x="100140" y="155342"/>
                  </a:cubicBezTo>
                  <a:lnTo>
                    <a:pt x="78017" y="142482"/>
                  </a:lnTo>
                  <a:cubicBezTo>
                    <a:pt x="77314" y="142065"/>
                    <a:pt x="76528" y="141857"/>
                    <a:pt x="75739" y="141857"/>
                  </a:cubicBezTo>
                  <a:cubicBezTo>
                    <a:pt x="74951" y="141857"/>
                    <a:pt x="74159" y="142065"/>
                    <a:pt x="73444" y="142482"/>
                  </a:cubicBezTo>
                  <a:lnTo>
                    <a:pt x="60537" y="149960"/>
                  </a:lnTo>
                  <a:cubicBezTo>
                    <a:pt x="59513" y="150555"/>
                    <a:pt x="58727" y="151555"/>
                    <a:pt x="58394" y="152746"/>
                  </a:cubicBezTo>
                  <a:lnTo>
                    <a:pt x="50154" y="183705"/>
                  </a:lnTo>
                  <a:lnTo>
                    <a:pt x="41319" y="181323"/>
                  </a:lnTo>
                  <a:lnTo>
                    <a:pt x="44796" y="168225"/>
                  </a:lnTo>
                  <a:cubicBezTo>
                    <a:pt x="45153" y="166916"/>
                    <a:pt x="44986" y="165487"/>
                    <a:pt x="44200" y="164367"/>
                  </a:cubicBezTo>
                  <a:cubicBezTo>
                    <a:pt x="43276" y="163028"/>
                    <a:pt x="41844" y="162335"/>
                    <a:pt x="40406" y="162335"/>
                  </a:cubicBezTo>
                  <a:cubicBezTo>
                    <a:pt x="39621" y="162335"/>
                    <a:pt x="38834" y="162542"/>
                    <a:pt x="38127" y="162962"/>
                  </a:cubicBezTo>
                  <a:lnTo>
                    <a:pt x="15837" y="175917"/>
                  </a:lnTo>
                  <a:lnTo>
                    <a:pt x="11241" y="167940"/>
                  </a:lnTo>
                  <a:lnTo>
                    <a:pt x="33555" y="154985"/>
                  </a:lnTo>
                  <a:cubicBezTo>
                    <a:pt x="35579" y="153818"/>
                    <a:pt x="36437" y="151270"/>
                    <a:pt x="35365" y="148960"/>
                  </a:cubicBezTo>
                  <a:cubicBezTo>
                    <a:pt x="34793" y="147745"/>
                    <a:pt x="33627" y="146888"/>
                    <a:pt x="32317" y="146531"/>
                  </a:cubicBezTo>
                  <a:lnTo>
                    <a:pt x="19314" y="143006"/>
                  </a:lnTo>
                  <a:lnTo>
                    <a:pt x="21672" y="134147"/>
                  </a:lnTo>
                  <a:lnTo>
                    <a:pt x="52440" y="142458"/>
                  </a:lnTo>
                  <a:cubicBezTo>
                    <a:pt x="52826" y="142561"/>
                    <a:pt x="53222" y="142611"/>
                    <a:pt x="53616" y="142611"/>
                  </a:cubicBezTo>
                  <a:cubicBezTo>
                    <a:pt x="54415" y="142611"/>
                    <a:pt x="55207" y="142404"/>
                    <a:pt x="55893" y="142006"/>
                  </a:cubicBezTo>
                  <a:lnTo>
                    <a:pt x="68801" y="134528"/>
                  </a:lnTo>
                  <a:cubicBezTo>
                    <a:pt x="70229" y="133695"/>
                    <a:pt x="71087" y="132170"/>
                    <a:pt x="71087" y="130551"/>
                  </a:cubicBezTo>
                  <a:lnTo>
                    <a:pt x="71087" y="104832"/>
                  </a:lnTo>
                  <a:cubicBezTo>
                    <a:pt x="71087" y="103188"/>
                    <a:pt x="70229" y="101664"/>
                    <a:pt x="68801" y="100831"/>
                  </a:cubicBezTo>
                  <a:lnTo>
                    <a:pt x="55893" y="93353"/>
                  </a:lnTo>
                  <a:cubicBezTo>
                    <a:pt x="55219" y="92961"/>
                    <a:pt x="54442" y="92755"/>
                    <a:pt x="53656" y="92755"/>
                  </a:cubicBezTo>
                  <a:cubicBezTo>
                    <a:pt x="53248" y="92755"/>
                    <a:pt x="52839" y="92811"/>
                    <a:pt x="52440" y="92924"/>
                  </a:cubicBezTo>
                  <a:lnTo>
                    <a:pt x="21672" y="101212"/>
                  </a:lnTo>
                  <a:lnTo>
                    <a:pt x="19314" y="92353"/>
                  </a:lnTo>
                  <a:lnTo>
                    <a:pt x="32317" y="88852"/>
                  </a:lnTo>
                  <a:cubicBezTo>
                    <a:pt x="33627" y="88471"/>
                    <a:pt x="34770" y="87614"/>
                    <a:pt x="35365" y="86399"/>
                  </a:cubicBezTo>
                  <a:cubicBezTo>
                    <a:pt x="36437" y="84137"/>
                    <a:pt x="35532" y="81565"/>
                    <a:pt x="33555" y="80374"/>
                  </a:cubicBezTo>
                  <a:lnTo>
                    <a:pt x="11241" y="67443"/>
                  </a:lnTo>
                  <a:lnTo>
                    <a:pt x="15837" y="59465"/>
                  </a:lnTo>
                  <a:lnTo>
                    <a:pt x="38127" y="72396"/>
                  </a:lnTo>
                  <a:cubicBezTo>
                    <a:pt x="38845" y="72810"/>
                    <a:pt x="39637" y="73014"/>
                    <a:pt x="40425" y="73014"/>
                  </a:cubicBezTo>
                  <a:cubicBezTo>
                    <a:pt x="41859" y="73014"/>
                    <a:pt x="43278" y="72337"/>
                    <a:pt x="44200" y="71015"/>
                  </a:cubicBezTo>
                  <a:cubicBezTo>
                    <a:pt x="44986" y="69872"/>
                    <a:pt x="45153" y="68443"/>
                    <a:pt x="44796" y="67133"/>
                  </a:cubicBezTo>
                  <a:lnTo>
                    <a:pt x="41319" y="54036"/>
                  </a:lnTo>
                  <a:lnTo>
                    <a:pt x="50154" y="51654"/>
                  </a:lnTo>
                  <a:lnTo>
                    <a:pt x="58394" y="82613"/>
                  </a:lnTo>
                  <a:cubicBezTo>
                    <a:pt x="58727" y="83804"/>
                    <a:pt x="59465" y="84780"/>
                    <a:pt x="60537" y="85423"/>
                  </a:cubicBezTo>
                  <a:lnTo>
                    <a:pt x="73444" y="92877"/>
                  </a:lnTo>
                  <a:cubicBezTo>
                    <a:pt x="74135" y="93294"/>
                    <a:pt x="74921" y="93502"/>
                    <a:pt x="75713" y="93502"/>
                  </a:cubicBezTo>
                  <a:cubicBezTo>
                    <a:pt x="76504" y="93502"/>
                    <a:pt x="77302" y="93294"/>
                    <a:pt x="78017" y="92877"/>
                  </a:cubicBezTo>
                  <a:lnTo>
                    <a:pt x="100140" y="80017"/>
                  </a:lnTo>
                  <a:cubicBezTo>
                    <a:pt x="101545" y="79184"/>
                    <a:pt x="102427" y="77683"/>
                    <a:pt x="102427" y="76040"/>
                  </a:cubicBezTo>
                  <a:lnTo>
                    <a:pt x="102427" y="61061"/>
                  </a:lnTo>
                  <a:cubicBezTo>
                    <a:pt x="102427" y="59846"/>
                    <a:pt x="101950" y="58679"/>
                    <a:pt x="101093" y="57822"/>
                  </a:cubicBezTo>
                  <a:lnTo>
                    <a:pt x="78564" y="35175"/>
                  </a:lnTo>
                  <a:lnTo>
                    <a:pt x="85018" y="28673"/>
                  </a:lnTo>
                  <a:lnTo>
                    <a:pt x="94639" y="38366"/>
                  </a:lnTo>
                  <a:cubicBezTo>
                    <a:pt x="95492" y="39244"/>
                    <a:pt x="96650" y="39706"/>
                    <a:pt x="97833" y="39706"/>
                  </a:cubicBezTo>
                  <a:cubicBezTo>
                    <a:pt x="98895" y="39706"/>
                    <a:pt x="99977" y="39334"/>
                    <a:pt x="100879" y="38556"/>
                  </a:cubicBezTo>
                  <a:cubicBezTo>
                    <a:pt x="101903" y="37675"/>
                    <a:pt x="102450" y="36365"/>
                    <a:pt x="102450" y="35032"/>
                  </a:cubicBezTo>
                  <a:lnTo>
                    <a:pt x="102450" y="9217"/>
                  </a:lnTo>
                  <a:close/>
                  <a:moveTo>
                    <a:pt x="96068" y="1"/>
                  </a:moveTo>
                  <a:cubicBezTo>
                    <a:pt x="94520" y="1"/>
                    <a:pt x="93258" y="1263"/>
                    <a:pt x="93258" y="2811"/>
                  </a:cubicBezTo>
                  <a:lnTo>
                    <a:pt x="93258" y="24006"/>
                  </a:lnTo>
                  <a:lnTo>
                    <a:pt x="88090" y="18766"/>
                  </a:lnTo>
                  <a:cubicBezTo>
                    <a:pt x="87971" y="18647"/>
                    <a:pt x="87804" y="18505"/>
                    <a:pt x="87662" y="18409"/>
                  </a:cubicBezTo>
                  <a:cubicBezTo>
                    <a:pt x="86815" y="17845"/>
                    <a:pt x="85899" y="17583"/>
                    <a:pt x="85013" y="17583"/>
                  </a:cubicBezTo>
                  <a:cubicBezTo>
                    <a:pt x="83807" y="17583"/>
                    <a:pt x="82655" y="18068"/>
                    <a:pt x="81803" y="18933"/>
                  </a:cubicBezTo>
                  <a:lnTo>
                    <a:pt x="67610" y="33222"/>
                  </a:lnTo>
                  <a:cubicBezTo>
                    <a:pt x="66538" y="34341"/>
                    <a:pt x="66538" y="36080"/>
                    <a:pt x="67610" y="37151"/>
                  </a:cubicBezTo>
                  <a:lnTo>
                    <a:pt x="93282" y="62990"/>
                  </a:lnTo>
                  <a:lnTo>
                    <a:pt x="93282" y="73420"/>
                  </a:lnTo>
                  <a:lnTo>
                    <a:pt x="75731" y="83637"/>
                  </a:lnTo>
                  <a:lnTo>
                    <a:pt x="66776" y="78421"/>
                  </a:lnTo>
                  <a:lnTo>
                    <a:pt x="57846" y="44843"/>
                  </a:lnTo>
                  <a:cubicBezTo>
                    <a:pt x="57289" y="42794"/>
                    <a:pt x="55451" y="41442"/>
                    <a:pt x="53445" y="41442"/>
                  </a:cubicBezTo>
                  <a:cubicBezTo>
                    <a:pt x="53050" y="41442"/>
                    <a:pt x="52649" y="41495"/>
                    <a:pt x="52249" y="41604"/>
                  </a:cubicBezTo>
                  <a:lnTo>
                    <a:pt x="34579" y="46367"/>
                  </a:lnTo>
                  <a:cubicBezTo>
                    <a:pt x="32555" y="46891"/>
                    <a:pt x="31055" y="48796"/>
                    <a:pt x="31197" y="51202"/>
                  </a:cubicBezTo>
                  <a:cubicBezTo>
                    <a:pt x="31197" y="51392"/>
                    <a:pt x="31245" y="51607"/>
                    <a:pt x="31293" y="51773"/>
                  </a:cubicBezTo>
                  <a:lnTo>
                    <a:pt x="33198" y="58918"/>
                  </a:lnTo>
                  <a:lnTo>
                    <a:pt x="16480" y="49225"/>
                  </a:lnTo>
                  <a:cubicBezTo>
                    <a:pt x="15765" y="48801"/>
                    <a:pt x="14984" y="48600"/>
                    <a:pt x="14210" y="48600"/>
                  </a:cubicBezTo>
                  <a:cubicBezTo>
                    <a:pt x="12638" y="48600"/>
                    <a:pt x="11103" y="49431"/>
                    <a:pt x="10241" y="50916"/>
                  </a:cubicBezTo>
                  <a:lnTo>
                    <a:pt x="977" y="67038"/>
                  </a:lnTo>
                  <a:cubicBezTo>
                    <a:pt x="882" y="67229"/>
                    <a:pt x="810" y="67395"/>
                    <a:pt x="739" y="67586"/>
                  </a:cubicBezTo>
                  <a:cubicBezTo>
                    <a:pt x="0" y="69848"/>
                    <a:pt x="977" y="72087"/>
                    <a:pt x="2763" y="73111"/>
                  </a:cubicBezTo>
                  <a:lnTo>
                    <a:pt x="19457" y="82827"/>
                  </a:lnTo>
                  <a:lnTo>
                    <a:pt x="12598" y="84661"/>
                  </a:lnTo>
                  <a:cubicBezTo>
                    <a:pt x="10145" y="85328"/>
                    <a:pt x="8717" y="87852"/>
                    <a:pt x="9336" y="90305"/>
                  </a:cubicBezTo>
                  <a:lnTo>
                    <a:pt x="14075" y="108070"/>
                  </a:lnTo>
                  <a:cubicBezTo>
                    <a:pt x="14408" y="109261"/>
                    <a:pt x="15146" y="110237"/>
                    <a:pt x="16218" y="110857"/>
                  </a:cubicBezTo>
                  <a:cubicBezTo>
                    <a:pt x="16920" y="111255"/>
                    <a:pt x="17706" y="111472"/>
                    <a:pt x="18500" y="111472"/>
                  </a:cubicBezTo>
                  <a:cubicBezTo>
                    <a:pt x="18892" y="111472"/>
                    <a:pt x="19285" y="111419"/>
                    <a:pt x="19671" y="111309"/>
                  </a:cubicBezTo>
                  <a:lnTo>
                    <a:pt x="53035" y="102331"/>
                  </a:lnTo>
                  <a:lnTo>
                    <a:pt x="62013" y="107523"/>
                  </a:lnTo>
                  <a:lnTo>
                    <a:pt x="62013" y="127932"/>
                  </a:lnTo>
                  <a:lnTo>
                    <a:pt x="53035" y="133123"/>
                  </a:lnTo>
                  <a:lnTo>
                    <a:pt x="19671" y="124145"/>
                  </a:lnTo>
                  <a:cubicBezTo>
                    <a:pt x="19285" y="124035"/>
                    <a:pt x="18892" y="123982"/>
                    <a:pt x="18500" y="123982"/>
                  </a:cubicBezTo>
                  <a:cubicBezTo>
                    <a:pt x="17706" y="123982"/>
                    <a:pt x="16920" y="124199"/>
                    <a:pt x="16218" y="124598"/>
                  </a:cubicBezTo>
                  <a:cubicBezTo>
                    <a:pt x="15170" y="125193"/>
                    <a:pt x="14408" y="126193"/>
                    <a:pt x="14075" y="127384"/>
                  </a:cubicBezTo>
                  <a:lnTo>
                    <a:pt x="9336" y="145149"/>
                  </a:lnTo>
                  <a:cubicBezTo>
                    <a:pt x="8693" y="147602"/>
                    <a:pt x="10145" y="150127"/>
                    <a:pt x="12598" y="150793"/>
                  </a:cubicBezTo>
                  <a:lnTo>
                    <a:pt x="19457" y="152627"/>
                  </a:lnTo>
                  <a:lnTo>
                    <a:pt x="2596" y="162462"/>
                  </a:lnTo>
                  <a:cubicBezTo>
                    <a:pt x="2430" y="162534"/>
                    <a:pt x="2263" y="162677"/>
                    <a:pt x="2144" y="162772"/>
                  </a:cubicBezTo>
                  <a:cubicBezTo>
                    <a:pt x="358" y="164367"/>
                    <a:pt x="48" y="166797"/>
                    <a:pt x="1120" y="168606"/>
                  </a:cubicBezTo>
                  <a:lnTo>
                    <a:pt x="10265" y="184538"/>
                  </a:lnTo>
                  <a:cubicBezTo>
                    <a:pt x="11111" y="186023"/>
                    <a:pt x="12641" y="186844"/>
                    <a:pt x="14226" y="186844"/>
                  </a:cubicBezTo>
                  <a:cubicBezTo>
                    <a:pt x="15005" y="186844"/>
                    <a:pt x="15797" y="186645"/>
                    <a:pt x="16528" y="186229"/>
                  </a:cubicBezTo>
                  <a:lnTo>
                    <a:pt x="33222" y="176537"/>
                  </a:lnTo>
                  <a:lnTo>
                    <a:pt x="33222" y="176537"/>
                  </a:lnTo>
                  <a:lnTo>
                    <a:pt x="31317" y="183681"/>
                  </a:lnTo>
                  <a:cubicBezTo>
                    <a:pt x="31245" y="183848"/>
                    <a:pt x="31221" y="184038"/>
                    <a:pt x="31221" y="184205"/>
                  </a:cubicBezTo>
                  <a:cubicBezTo>
                    <a:pt x="31078" y="186586"/>
                    <a:pt x="32602" y="188539"/>
                    <a:pt x="34627" y="189063"/>
                  </a:cubicBezTo>
                  <a:lnTo>
                    <a:pt x="52273" y="193826"/>
                  </a:lnTo>
                  <a:cubicBezTo>
                    <a:pt x="52669" y="193935"/>
                    <a:pt x="53067" y="193986"/>
                    <a:pt x="53458" y="193986"/>
                  </a:cubicBezTo>
                  <a:cubicBezTo>
                    <a:pt x="55468" y="193986"/>
                    <a:pt x="57311" y="192620"/>
                    <a:pt x="57870" y="190587"/>
                  </a:cubicBezTo>
                  <a:lnTo>
                    <a:pt x="66800" y="157009"/>
                  </a:lnTo>
                  <a:lnTo>
                    <a:pt x="75754" y="151794"/>
                  </a:lnTo>
                  <a:lnTo>
                    <a:pt x="93329" y="162010"/>
                  </a:lnTo>
                  <a:lnTo>
                    <a:pt x="93329" y="172417"/>
                  </a:lnTo>
                  <a:lnTo>
                    <a:pt x="67634" y="198255"/>
                  </a:lnTo>
                  <a:cubicBezTo>
                    <a:pt x="66562" y="199375"/>
                    <a:pt x="66562" y="201113"/>
                    <a:pt x="67634" y="202185"/>
                  </a:cubicBezTo>
                  <a:lnTo>
                    <a:pt x="81970" y="216640"/>
                  </a:lnTo>
                  <a:cubicBezTo>
                    <a:pt x="82089" y="216759"/>
                    <a:pt x="82256" y="216902"/>
                    <a:pt x="82399" y="216997"/>
                  </a:cubicBezTo>
                  <a:cubicBezTo>
                    <a:pt x="83243" y="217560"/>
                    <a:pt x="84155" y="217822"/>
                    <a:pt x="85038" y="217822"/>
                  </a:cubicBezTo>
                  <a:cubicBezTo>
                    <a:pt x="86248" y="217822"/>
                    <a:pt x="87403" y="217331"/>
                    <a:pt x="88257" y="216450"/>
                  </a:cubicBezTo>
                  <a:lnTo>
                    <a:pt x="93282" y="211401"/>
                  </a:lnTo>
                  <a:lnTo>
                    <a:pt x="93282" y="232596"/>
                  </a:lnTo>
                  <a:cubicBezTo>
                    <a:pt x="93282" y="234144"/>
                    <a:pt x="94544" y="235382"/>
                    <a:pt x="96092" y="235382"/>
                  </a:cubicBezTo>
                  <a:lnTo>
                    <a:pt x="118382" y="235382"/>
                  </a:lnTo>
                  <a:cubicBezTo>
                    <a:pt x="120025" y="235382"/>
                    <a:pt x="121335" y="234072"/>
                    <a:pt x="121335" y="232429"/>
                  </a:cubicBezTo>
                  <a:lnTo>
                    <a:pt x="121335" y="211401"/>
                  </a:lnTo>
                  <a:lnTo>
                    <a:pt x="126360" y="216450"/>
                  </a:lnTo>
                  <a:cubicBezTo>
                    <a:pt x="127253" y="217343"/>
                    <a:pt x="128420" y="217789"/>
                    <a:pt x="129587" y="217789"/>
                  </a:cubicBezTo>
                  <a:cubicBezTo>
                    <a:pt x="130754" y="217789"/>
                    <a:pt x="131921" y="217343"/>
                    <a:pt x="132814" y="216450"/>
                  </a:cubicBezTo>
                  <a:lnTo>
                    <a:pt x="145888" y="203304"/>
                  </a:lnTo>
                  <a:cubicBezTo>
                    <a:pt x="146031" y="203137"/>
                    <a:pt x="146150" y="202994"/>
                    <a:pt x="146269" y="202852"/>
                  </a:cubicBezTo>
                  <a:cubicBezTo>
                    <a:pt x="147579" y="200851"/>
                    <a:pt x="147222" y="198446"/>
                    <a:pt x="145745" y="196946"/>
                  </a:cubicBezTo>
                  <a:lnTo>
                    <a:pt x="121335" y="172393"/>
                  </a:lnTo>
                  <a:lnTo>
                    <a:pt x="121335" y="161986"/>
                  </a:lnTo>
                  <a:lnTo>
                    <a:pt x="138887" y="151770"/>
                  </a:lnTo>
                  <a:lnTo>
                    <a:pt x="147865" y="156985"/>
                  </a:lnTo>
                  <a:lnTo>
                    <a:pt x="156795" y="190563"/>
                  </a:lnTo>
                  <a:cubicBezTo>
                    <a:pt x="157299" y="192512"/>
                    <a:pt x="159084" y="193975"/>
                    <a:pt x="161320" y="193975"/>
                  </a:cubicBezTo>
                  <a:cubicBezTo>
                    <a:pt x="161407" y="193975"/>
                    <a:pt x="161494" y="193973"/>
                    <a:pt x="161582" y="193969"/>
                  </a:cubicBezTo>
                  <a:cubicBezTo>
                    <a:pt x="161796" y="193969"/>
                    <a:pt x="161963" y="193921"/>
                    <a:pt x="162177" y="193897"/>
                  </a:cubicBezTo>
                  <a:lnTo>
                    <a:pt x="180038" y="189063"/>
                  </a:lnTo>
                  <a:cubicBezTo>
                    <a:pt x="182467" y="188420"/>
                    <a:pt x="183944" y="185872"/>
                    <a:pt x="183277" y="183443"/>
                  </a:cubicBezTo>
                  <a:lnTo>
                    <a:pt x="181443" y="176537"/>
                  </a:lnTo>
                  <a:lnTo>
                    <a:pt x="181443" y="176537"/>
                  </a:lnTo>
                  <a:lnTo>
                    <a:pt x="198137" y="186229"/>
                  </a:lnTo>
                  <a:cubicBezTo>
                    <a:pt x="198852" y="186653"/>
                    <a:pt x="199636" y="186855"/>
                    <a:pt x="200412" y="186855"/>
                  </a:cubicBezTo>
                  <a:cubicBezTo>
                    <a:pt x="201989" y="186855"/>
                    <a:pt x="203530" y="186023"/>
                    <a:pt x="204376" y="184538"/>
                  </a:cubicBezTo>
                  <a:lnTo>
                    <a:pt x="213640" y="168440"/>
                  </a:lnTo>
                  <a:cubicBezTo>
                    <a:pt x="213735" y="168249"/>
                    <a:pt x="213831" y="168083"/>
                    <a:pt x="213878" y="167892"/>
                  </a:cubicBezTo>
                  <a:cubicBezTo>
                    <a:pt x="214664" y="165582"/>
                    <a:pt x="213712" y="163343"/>
                    <a:pt x="211854" y="162272"/>
                  </a:cubicBezTo>
                  <a:lnTo>
                    <a:pt x="195160" y="152579"/>
                  </a:lnTo>
                  <a:lnTo>
                    <a:pt x="202257" y="150674"/>
                  </a:lnTo>
                  <a:cubicBezTo>
                    <a:pt x="202424" y="150603"/>
                    <a:pt x="202638" y="150555"/>
                    <a:pt x="202805" y="150460"/>
                  </a:cubicBezTo>
                  <a:cubicBezTo>
                    <a:pt x="204924" y="149388"/>
                    <a:pt x="205829" y="147126"/>
                    <a:pt x="205258" y="145102"/>
                  </a:cubicBezTo>
                  <a:lnTo>
                    <a:pt x="200518" y="127336"/>
                  </a:lnTo>
                  <a:cubicBezTo>
                    <a:pt x="199978" y="125276"/>
                    <a:pt x="198128" y="123921"/>
                    <a:pt x="196096" y="123921"/>
                  </a:cubicBezTo>
                  <a:cubicBezTo>
                    <a:pt x="195709" y="123921"/>
                    <a:pt x="195315" y="123971"/>
                    <a:pt x="194922" y="124074"/>
                  </a:cubicBezTo>
                  <a:lnTo>
                    <a:pt x="161558" y="133075"/>
                  </a:lnTo>
                  <a:lnTo>
                    <a:pt x="152580" y="127860"/>
                  </a:lnTo>
                  <a:lnTo>
                    <a:pt x="152580" y="107475"/>
                  </a:lnTo>
                  <a:lnTo>
                    <a:pt x="161558" y="102260"/>
                  </a:lnTo>
                  <a:lnTo>
                    <a:pt x="194922" y="111261"/>
                  </a:lnTo>
                  <a:cubicBezTo>
                    <a:pt x="195311" y="111365"/>
                    <a:pt x="195702" y="111414"/>
                    <a:pt x="196088" y="111414"/>
                  </a:cubicBezTo>
                  <a:cubicBezTo>
                    <a:pt x="198106" y="111414"/>
                    <a:pt x="199958" y="110062"/>
                    <a:pt x="200518" y="108023"/>
                  </a:cubicBezTo>
                  <a:lnTo>
                    <a:pt x="205258" y="90233"/>
                  </a:lnTo>
                  <a:cubicBezTo>
                    <a:pt x="205781" y="88209"/>
                    <a:pt x="204900" y="85923"/>
                    <a:pt x="202781" y="84851"/>
                  </a:cubicBezTo>
                  <a:cubicBezTo>
                    <a:pt x="202590" y="84756"/>
                    <a:pt x="202424" y="84708"/>
                    <a:pt x="202209" y="84637"/>
                  </a:cubicBezTo>
                  <a:lnTo>
                    <a:pt x="195136" y="82732"/>
                  </a:lnTo>
                  <a:lnTo>
                    <a:pt x="211997" y="72944"/>
                  </a:lnTo>
                  <a:cubicBezTo>
                    <a:pt x="212188" y="72849"/>
                    <a:pt x="212330" y="72730"/>
                    <a:pt x="212473" y="72611"/>
                  </a:cubicBezTo>
                  <a:cubicBezTo>
                    <a:pt x="214259" y="71039"/>
                    <a:pt x="214545" y="68586"/>
                    <a:pt x="213497" y="66776"/>
                  </a:cubicBezTo>
                  <a:lnTo>
                    <a:pt x="204353" y="50844"/>
                  </a:lnTo>
                  <a:cubicBezTo>
                    <a:pt x="203520" y="49371"/>
                    <a:pt x="201976" y="48555"/>
                    <a:pt x="200388" y="48555"/>
                  </a:cubicBezTo>
                  <a:cubicBezTo>
                    <a:pt x="199614" y="48555"/>
                    <a:pt x="198831" y="48748"/>
                    <a:pt x="198113" y="49154"/>
                  </a:cubicBezTo>
                  <a:lnTo>
                    <a:pt x="181395" y="58870"/>
                  </a:lnTo>
                  <a:lnTo>
                    <a:pt x="183253" y="51964"/>
                  </a:lnTo>
                  <a:cubicBezTo>
                    <a:pt x="183896" y="49511"/>
                    <a:pt x="182443" y="46987"/>
                    <a:pt x="180014" y="46320"/>
                  </a:cubicBezTo>
                  <a:lnTo>
                    <a:pt x="162153" y="41509"/>
                  </a:lnTo>
                  <a:cubicBezTo>
                    <a:pt x="161963" y="41438"/>
                    <a:pt x="161748" y="41414"/>
                    <a:pt x="161558" y="41414"/>
                  </a:cubicBezTo>
                  <a:cubicBezTo>
                    <a:pt x="161454" y="41408"/>
                    <a:pt x="161352" y="41405"/>
                    <a:pt x="161250" y="41405"/>
                  </a:cubicBezTo>
                  <a:cubicBezTo>
                    <a:pt x="159015" y="41405"/>
                    <a:pt x="157271" y="42884"/>
                    <a:pt x="156747" y="44843"/>
                  </a:cubicBezTo>
                  <a:lnTo>
                    <a:pt x="147817" y="78421"/>
                  </a:lnTo>
                  <a:lnTo>
                    <a:pt x="138863" y="83637"/>
                  </a:lnTo>
                  <a:lnTo>
                    <a:pt x="121311" y="73420"/>
                  </a:lnTo>
                  <a:lnTo>
                    <a:pt x="121311" y="62990"/>
                  </a:lnTo>
                  <a:lnTo>
                    <a:pt x="145864" y="38294"/>
                  </a:lnTo>
                  <a:cubicBezTo>
                    <a:pt x="146007" y="38151"/>
                    <a:pt x="146126" y="37985"/>
                    <a:pt x="146245" y="37842"/>
                  </a:cubicBezTo>
                  <a:cubicBezTo>
                    <a:pt x="147555" y="35841"/>
                    <a:pt x="147198" y="33436"/>
                    <a:pt x="145721" y="31960"/>
                  </a:cubicBezTo>
                  <a:lnTo>
                    <a:pt x="132790" y="18933"/>
                  </a:lnTo>
                  <a:cubicBezTo>
                    <a:pt x="131897" y="18040"/>
                    <a:pt x="130730" y="17594"/>
                    <a:pt x="129563" y="17594"/>
                  </a:cubicBezTo>
                  <a:cubicBezTo>
                    <a:pt x="128396" y="17594"/>
                    <a:pt x="127229" y="18040"/>
                    <a:pt x="126336" y="18933"/>
                  </a:cubicBezTo>
                  <a:lnTo>
                    <a:pt x="121311" y="24006"/>
                  </a:lnTo>
                  <a:lnTo>
                    <a:pt x="121311" y="2954"/>
                  </a:lnTo>
                  <a:cubicBezTo>
                    <a:pt x="121311" y="1311"/>
                    <a:pt x="120002" y="1"/>
                    <a:pt x="11835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79" name="Google Shape;1279;p6"/>
          <p:cNvGrpSpPr/>
          <p:nvPr/>
        </p:nvGrpSpPr>
        <p:grpSpPr>
          <a:xfrm>
            <a:off x="884259" y="472381"/>
            <a:ext cx="295558" cy="431439"/>
            <a:chOff x="760341" y="3410775"/>
            <a:chExt cx="257769" cy="376277"/>
          </a:xfrm>
        </p:grpSpPr>
        <p:sp>
          <p:nvSpPr>
            <p:cNvPr id="1280" name="Google Shape;1280;p6"/>
            <p:cNvSpPr/>
            <p:nvPr/>
          </p:nvSpPr>
          <p:spPr>
            <a:xfrm>
              <a:off x="889358" y="3705434"/>
              <a:ext cx="74302" cy="74302"/>
            </a:xfrm>
            <a:custGeom>
              <a:rect b="b" l="l" r="r" t="t"/>
              <a:pathLst>
                <a:path extrusionOk="0" h="46439" w="46439">
                  <a:moveTo>
                    <a:pt x="29387" y="0"/>
                  </a:moveTo>
                  <a:cubicBezTo>
                    <a:pt x="13170" y="0"/>
                    <a:pt x="0" y="13146"/>
                    <a:pt x="0" y="29387"/>
                  </a:cubicBezTo>
                  <a:lnTo>
                    <a:pt x="0" y="46438"/>
                  </a:lnTo>
                  <a:lnTo>
                    <a:pt x="17052" y="46438"/>
                  </a:lnTo>
                  <a:cubicBezTo>
                    <a:pt x="33269" y="46438"/>
                    <a:pt x="46439" y="33269"/>
                    <a:pt x="46439" y="17051"/>
                  </a:cubicBezTo>
                  <a:lnTo>
                    <a:pt x="46439" y="0"/>
                  </a:lnTo>
                  <a:close/>
                </a:path>
              </a:pathLst>
            </a:custGeom>
            <a:solidFill>
              <a:srgbClr val="89DF8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1" name="Google Shape;1281;p6"/>
            <p:cNvSpPr/>
            <p:nvPr/>
          </p:nvSpPr>
          <p:spPr>
            <a:xfrm>
              <a:off x="815058" y="3705434"/>
              <a:ext cx="74302" cy="74302"/>
            </a:xfrm>
            <a:custGeom>
              <a:rect b="b" l="l" r="r" t="t"/>
              <a:pathLst>
                <a:path extrusionOk="0" h="46439" w="46439">
                  <a:moveTo>
                    <a:pt x="0" y="0"/>
                  </a:moveTo>
                  <a:lnTo>
                    <a:pt x="0" y="17051"/>
                  </a:lnTo>
                  <a:cubicBezTo>
                    <a:pt x="0" y="33269"/>
                    <a:pt x="13170" y="46438"/>
                    <a:pt x="29387" y="46438"/>
                  </a:cubicBezTo>
                  <a:lnTo>
                    <a:pt x="46438" y="46438"/>
                  </a:lnTo>
                  <a:lnTo>
                    <a:pt x="46438" y="29387"/>
                  </a:lnTo>
                  <a:cubicBezTo>
                    <a:pt x="46438" y="13146"/>
                    <a:pt x="33269" y="0"/>
                    <a:pt x="17051" y="0"/>
                  </a:cubicBezTo>
                  <a:close/>
                </a:path>
              </a:pathLst>
            </a:custGeom>
            <a:solidFill>
              <a:srgbClr val="89DF8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2" name="Google Shape;1282;p6"/>
            <p:cNvSpPr/>
            <p:nvPr/>
          </p:nvSpPr>
          <p:spPr>
            <a:xfrm>
              <a:off x="788386" y="3485808"/>
              <a:ext cx="201682" cy="181592"/>
            </a:xfrm>
            <a:custGeom>
              <a:rect b="b" l="l" r="r" t="t"/>
              <a:pathLst>
                <a:path extrusionOk="0" h="113495" w="126051">
                  <a:moveTo>
                    <a:pt x="63022" y="0"/>
                  </a:moveTo>
                  <a:cubicBezTo>
                    <a:pt x="55988" y="0"/>
                    <a:pt x="48951" y="4049"/>
                    <a:pt x="46343" y="12146"/>
                  </a:cubicBezTo>
                  <a:cubicBezTo>
                    <a:pt x="43294" y="10230"/>
                    <a:pt x="40105" y="9381"/>
                    <a:pt x="37032" y="9381"/>
                  </a:cubicBezTo>
                  <a:cubicBezTo>
                    <a:pt x="25588" y="9381"/>
                    <a:pt x="15764" y="21169"/>
                    <a:pt x="20814" y="33579"/>
                  </a:cubicBezTo>
                  <a:cubicBezTo>
                    <a:pt x="4001" y="35912"/>
                    <a:pt x="0" y="58465"/>
                    <a:pt x="15027" y="66419"/>
                  </a:cubicBezTo>
                  <a:cubicBezTo>
                    <a:pt x="4561" y="78023"/>
                    <a:pt x="13380" y="95706"/>
                    <a:pt x="27787" y="95706"/>
                  </a:cubicBezTo>
                  <a:cubicBezTo>
                    <a:pt x="29051" y="95706"/>
                    <a:pt x="30357" y="95570"/>
                    <a:pt x="31697" y="95282"/>
                  </a:cubicBezTo>
                  <a:lnTo>
                    <a:pt x="31697" y="95282"/>
                  </a:lnTo>
                  <a:cubicBezTo>
                    <a:pt x="31280" y="106320"/>
                    <a:pt x="40207" y="113495"/>
                    <a:pt x="49375" y="113495"/>
                  </a:cubicBezTo>
                  <a:cubicBezTo>
                    <a:pt x="54330" y="113495"/>
                    <a:pt x="59354" y="111400"/>
                    <a:pt x="63013" y="106689"/>
                  </a:cubicBezTo>
                  <a:cubicBezTo>
                    <a:pt x="66672" y="111400"/>
                    <a:pt x="71697" y="113495"/>
                    <a:pt x="76651" y="113495"/>
                  </a:cubicBezTo>
                  <a:cubicBezTo>
                    <a:pt x="85819" y="113495"/>
                    <a:pt x="94747" y="106320"/>
                    <a:pt x="94329" y="95282"/>
                  </a:cubicBezTo>
                  <a:lnTo>
                    <a:pt x="94329" y="95282"/>
                  </a:lnTo>
                  <a:cubicBezTo>
                    <a:pt x="95671" y="95570"/>
                    <a:pt x="96980" y="95706"/>
                    <a:pt x="98245" y="95706"/>
                  </a:cubicBezTo>
                  <a:cubicBezTo>
                    <a:pt x="112670" y="95706"/>
                    <a:pt x="121487" y="78023"/>
                    <a:pt x="110999" y="66419"/>
                  </a:cubicBezTo>
                  <a:cubicBezTo>
                    <a:pt x="126050" y="58465"/>
                    <a:pt x="122073" y="35912"/>
                    <a:pt x="105236" y="33579"/>
                  </a:cubicBezTo>
                  <a:cubicBezTo>
                    <a:pt x="110287" y="21169"/>
                    <a:pt x="100447" y="9381"/>
                    <a:pt x="88997" y="9381"/>
                  </a:cubicBezTo>
                  <a:cubicBezTo>
                    <a:pt x="85923" y="9381"/>
                    <a:pt x="82733" y="10230"/>
                    <a:pt x="79683" y="12146"/>
                  </a:cubicBezTo>
                  <a:cubicBezTo>
                    <a:pt x="77088" y="4049"/>
                    <a:pt x="70056" y="0"/>
                    <a:pt x="630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3" name="Google Shape;1283;p6"/>
            <p:cNvSpPr/>
            <p:nvPr/>
          </p:nvSpPr>
          <p:spPr>
            <a:xfrm>
              <a:off x="856818" y="3546354"/>
              <a:ext cx="64778" cy="64776"/>
            </a:xfrm>
            <a:custGeom>
              <a:rect b="b" l="l" r="r" t="t"/>
              <a:pathLst>
                <a:path extrusionOk="0" h="40485" w="40486">
                  <a:moveTo>
                    <a:pt x="20243" y="0"/>
                  </a:moveTo>
                  <a:cubicBezTo>
                    <a:pt x="9074" y="0"/>
                    <a:pt x="1" y="9050"/>
                    <a:pt x="1" y="20243"/>
                  </a:cubicBezTo>
                  <a:cubicBezTo>
                    <a:pt x="1" y="31411"/>
                    <a:pt x="9074" y="40485"/>
                    <a:pt x="20243" y="40485"/>
                  </a:cubicBezTo>
                  <a:cubicBezTo>
                    <a:pt x="31436" y="40485"/>
                    <a:pt x="40485" y="31411"/>
                    <a:pt x="40485" y="20243"/>
                  </a:cubicBezTo>
                  <a:cubicBezTo>
                    <a:pt x="40485" y="9050"/>
                    <a:pt x="31436" y="0"/>
                    <a:pt x="20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4" name="Google Shape;1284;p6"/>
            <p:cNvSpPr/>
            <p:nvPr/>
          </p:nvSpPr>
          <p:spPr>
            <a:xfrm>
              <a:off x="788576" y="3478188"/>
              <a:ext cx="201566" cy="308864"/>
            </a:xfrm>
            <a:custGeom>
              <a:rect b="b" l="l" r="r" t="t"/>
              <a:pathLst>
                <a:path extrusionOk="0" h="193040" w="125979">
                  <a:moveTo>
                    <a:pt x="62966" y="9359"/>
                  </a:moveTo>
                  <a:cubicBezTo>
                    <a:pt x="67514" y="9359"/>
                    <a:pt x="73111" y="11693"/>
                    <a:pt x="75254" y="18314"/>
                  </a:cubicBezTo>
                  <a:cubicBezTo>
                    <a:pt x="75706" y="19647"/>
                    <a:pt x="76707" y="20719"/>
                    <a:pt x="78040" y="21219"/>
                  </a:cubicBezTo>
                  <a:cubicBezTo>
                    <a:pt x="78566" y="21404"/>
                    <a:pt x="79110" y="21495"/>
                    <a:pt x="79648" y="21495"/>
                  </a:cubicBezTo>
                  <a:cubicBezTo>
                    <a:pt x="80499" y="21495"/>
                    <a:pt x="81336" y="21266"/>
                    <a:pt x="82065" y="20814"/>
                  </a:cubicBezTo>
                  <a:cubicBezTo>
                    <a:pt x="84401" y="19342"/>
                    <a:pt x="86734" y="18745"/>
                    <a:pt x="88917" y="18745"/>
                  </a:cubicBezTo>
                  <a:cubicBezTo>
                    <a:pt x="92206" y="18745"/>
                    <a:pt x="95154" y="20101"/>
                    <a:pt x="97258" y="21862"/>
                  </a:cubicBezTo>
                  <a:cubicBezTo>
                    <a:pt x="100735" y="24767"/>
                    <a:pt x="103522" y="30197"/>
                    <a:pt x="100902" y="36627"/>
                  </a:cubicBezTo>
                  <a:cubicBezTo>
                    <a:pt x="100378" y="37937"/>
                    <a:pt x="100473" y="39413"/>
                    <a:pt x="101188" y="40628"/>
                  </a:cubicBezTo>
                  <a:cubicBezTo>
                    <a:pt x="101902" y="41866"/>
                    <a:pt x="103117" y="42700"/>
                    <a:pt x="104546" y="42890"/>
                  </a:cubicBezTo>
                  <a:cubicBezTo>
                    <a:pt x="111428" y="43843"/>
                    <a:pt x="114691" y="48963"/>
                    <a:pt x="115500" y="53464"/>
                  </a:cubicBezTo>
                  <a:cubicBezTo>
                    <a:pt x="116215" y="57941"/>
                    <a:pt x="114881" y="63894"/>
                    <a:pt x="108737" y="67133"/>
                  </a:cubicBezTo>
                  <a:cubicBezTo>
                    <a:pt x="107499" y="67776"/>
                    <a:pt x="106594" y="69014"/>
                    <a:pt x="106356" y="70396"/>
                  </a:cubicBezTo>
                  <a:cubicBezTo>
                    <a:pt x="106117" y="71801"/>
                    <a:pt x="106546" y="73230"/>
                    <a:pt x="107499" y="74277"/>
                  </a:cubicBezTo>
                  <a:cubicBezTo>
                    <a:pt x="112143" y="79421"/>
                    <a:pt x="111357" y="85470"/>
                    <a:pt x="109094" y="89400"/>
                  </a:cubicBezTo>
                  <a:cubicBezTo>
                    <a:pt x="107176" y="92731"/>
                    <a:pt x="103410" y="95891"/>
                    <a:pt x="98173" y="95891"/>
                  </a:cubicBezTo>
                  <a:cubicBezTo>
                    <a:pt x="97232" y="95891"/>
                    <a:pt x="96244" y="95789"/>
                    <a:pt x="95210" y="95567"/>
                  </a:cubicBezTo>
                  <a:cubicBezTo>
                    <a:pt x="94879" y="95494"/>
                    <a:pt x="94546" y="95458"/>
                    <a:pt x="94216" y="95458"/>
                  </a:cubicBezTo>
                  <a:cubicBezTo>
                    <a:pt x="93149" y="95458"/>
                    <a:pt x="92118" y="95834"/>
                    <a:pt x="91281" y="96544"/>
                  </a:cubicBezTo>
                  <a:cubicBezTo>
                    <a:pt x="90162" y="97449"/>
                    <a:pt x="89566" y="98806"/>
                    <a:pt x="89638" y="100235"/>
                  </a:cubicBezTo>
                  <a:cubicBezTo>
                    <a:pt x="89900" y="107165"/>
                    <a:pt x="85399" y="111309"/>
                    <a:pt x="81160" y="112857"/>
                  </a:cubicBezTo>
                  <a:cubicBezTo>
                    <a:pt x="79750" y="113363"/>
                    <a:pt x="78155" y="113676"/>
                    <a:pt x="76497" y="113676"/>
                  </a:cubicBezTo>
                  <a:cubicBezTo>
                    <a:pt x="73084" y="113676"/>
                    <a:pt x="69407" y="112351"/>
                    <a:pt x="66538" y="108665"/>
                  </a:cubicBezTo>
                  <a:cubicBezTo>
                    <a:pt x="65680" y="107522"/>
                    <a:pt x="64323" y="106879"/>
                    <a:pt x="62894" y="106879"/>
                  </a:cubicBezTo>
                  <a:cubicBezTo>
                    <a:pt x="61465" y="106879"/>
                    <a:pt x="60132" y="107522"/>
                    <a:pt x="59274" y="108665"/>
                  </a:cubicBezTo>
                  <a:cubicBezTo>
                    <a:pt x="56406" y="112351"/>
                    <a:pt x="52718" y="113686"/>
                    <a:pt x="49306" y="113686"/>
                  </a:cubicBezTo>
                  <a:cubicBezTo>
                    <a:pt x="47647" y="113686"/>
                    <a:pt x="46054" y="113371"/>
                    <a:pt x="44652" y="112857"/>
                  </a:cubicBezTo>
                  <a:cubicBezTo>
                    <a:pt x="40366" y="111309"/>
                    <a:pt x="35912" y="107165"/>
                    <a:pt x="36174" y="100235"/>
                  </a:cubicBezTo>
                  <a:cubicBezTo>
                    <a:pt x="36222" y="98806"/>
                    <a:pt x="35603" y="97473"/>
                    <a:pt x="34531" y="96544"/>
                  </a:cubicBezTo>
                  <a:cubicBezTo>
                    <a:pt x="33698" y="95829"/>
                    <a:pt x="32650" y="95472"/>
                    <a:pt x="31578" y="95472"/>
                  </a:cubicBezTo>
                  <a:cubicBezTo>
                    <a:pt x="31269" y="95472"/>
                    <a:pt x="30935" y="95496"/>
                    <a:pt x="30626" y="95567"/>
                  </a:cubicBezTo>
                  <a:cubicBezTo>
                    <a:pt x="29592" y="95789"/>
                    <a:pt x="28603" y="95891"/>
                    <a:pt x="27662" y="95891"/>
                  </a:cubicBezTo>
                  <a:cubicBezTo>
                    <a:pt x="22419" y="95891"/>
                    <a:pt x="18636" y="92731"/>
                    <a:pt x="16718" y="89400"/>
                  </a:cubicBezTo>
                  <a:cubicBezTo>
                    <a:pt x="14456" y="85470"/>
                    <a:pt x="13693" y="79421"/>
                    <a:pt x="18337" y="74277"/>
                  </a:cubicBezTo>
                  <a:cubicBezTo>
                    <a:pt x="19290" y="73230"/>
                    <a:pt x="19695" y="71801"/>
                    <a:pt x="19457" y="70396"/>
                  </a:cubicBezTo>
                  <a:cubicBezTo>
                    <a:pt x="19218" y="69014"/>
                    <a:pt x="18337" y="67824"/>
                    <a:pt x="17075" y="67133"/>
                  </a:cubicBezTo>
                  <a:cubicBezTo>
                    <a:pt x="10955" y="63894"/>
                    <a:pt x="9621" y="57941"/>
                    <a:pt x="10407" y="53464"/>
                  </a:cubicBezTo>
                  <a:cubicBezTo>
                    <a:pt x="11217" y="49010"/>
                    <a:pt x="14503" y="43843"/>
                    <a:pt x="21362" y="42890"/>
                  </a:cubicBezTo>
                  <a:cubicBezTo>
                    <a:pt x="22767" y="42700"/>
                    <a:pt x="24029" y="41890"/>
                    <a:pt x="24743" y="40628"/>
                  </a:cubicBezTo>
                  <a:cubicBezTo>
                    <a:pt x="25458" y="39413"/>
                    <a:pt x="25529" y="37937"/>
                    <a:pt x="25005" y="36627"/>
                  </a:cubicBezTo>
                  <a:cubicBezTo>
                    <a:pt x="22386" y="30197"/>
                    <a:pt x="25172" y="24767"/>
                    <a:pt x="28673" y="21862"/>
                  </a:cubicBezTo>
                  <a:cubicBezTo>
                    <a:pt x="30763" y="20101"/>
                    <a:pt x="33696" y="18745"/>
                    <a:pt x="36982" y="18745"/>
                  </a:cubicBezTo>
                  <a:cubicBezTo>
                    <a:pt x="39162" y="18745"/>
                    <a:pt x="41496" y="19342"/>
                    <a:pt x="43843" y="20814"/>
                  </a:cubicBezTo>
                  <a:cubicBezTo>
                    <a:pt x="44576" y="21269"/>
                    <a:pt x="45427" y="21516"/>
                    <a:pt x="46285" y="21516"/>
                  </a:cubicBezTo>
                  <a:cubicBezTo>
                    <a:pt x="46819" y="21516"/>
                    <a:pt x="47355" y="21420"/>
                    <a:pt x="47867" y="21219"/>
                  </a:cubicBezTo>
                  <a:cubicBezTo>
                    <a:pt x="49201" y="20743"/>
                    <a:pt x="50249" y="19671"/>
                    <a:pt x="50654" y="18314"/>
                  </a:cubicBezTo>
                  <a:cubicBezTo>
                    <a:pt x="52797" y="11693"/>
                    <a:pt x="58393" y="9359"/>
                    <a:pt x="62966" y="9359"/>
                  </a:cubicBezTo>
                  <a:close/>
                  <a:moveTo>
                    <a:pt x="104808" y="146602"/>
                  </a:moveTo>
                  <a:lnTo>
                    <a:pt x="104808" y="159057"/>
                  </a:lnTo>
                  <a:cubicBezTo>
                    <a:pt x="104808" y="172750"/>
                    <a:pt x="93710" y="183847"/>
                    <a:pt x="80017" y="183847"/>
                  </a:cubicBezTo>
                  <a:lnTo>
                    <a:pt x="74063" y="183847"/>
                  </a:lnTo>
                  <a:lnTo>
                    <a:pt x="89447" y="168463"/>
                  </a:lnTo>
                  <a:cubicBezTo>
                    <a:pt x="91233" y="166677"/>
                    <a:pt x="91233" y="163748"/>
                    <a:pt x="89447" y="161962"/>
                  </a:cubicBezTo>
                  <a:cubicBezTo>
                    <a:pt x="88554" y="161069"/>
                    <a:pt x="87381" y="160622"/>
                    <a:pt x="86209" y="160622"/>
                  </a:cubicBezTo>
                  <a:cubicBezTo>
                    <a:pt x="85036" y="160622"/>
                    <a:pt x="83863" y="161069"/>
                    <a:pt x="82970" y="161962"/>
                  </a:cubicBezTo>
                  <a:lnTo>
                    <a:pt x="67586" y="177370"/>
                  </a:lnTo>
                  <a:lnTo>
                    <a:pt x="67586" y="171416"/>
                  </a:lnTo>
                  <a:cubicBezTo>
                    <a:pt x="67609" y="157723"/>
                    <a:pt x="78683" y="146602"/>
                    <a:pt x="92376" y="146602"/>
                  </a:cubicBezTo>
                  <a:close/>
                  <a:moveTo>
                    <a:pt x="33602" y="146649"/>
                  </a:moveTo>
                  <a:cubicBezTo>
                    <a:pt x="47296" y="146649"/>
                    <a:pt x="58393" y="157747"/>
                    <a:pt x="58393" y="171440"/>
                  </a:cubicBezTo>
                  <a:lnTo>
                    <a:pt x="58393" y="177394"/>
                  </a:lnTo>
                  <a:lnTo>
                    <a:pt x="43009" y="162010"/>
                  </a:lnTo>
                  <a:cubicBezTo>
                    <a:pt x="42116" y="161116"/>
                    <a:pt x="40943" y="160670"/>
                    <a:pt x="39770" y="160670"/>
                  </a:cubicBezTo>
                  <a:cubicBezTo>
                    <a:pt x="38597" y="160670"/>
                    <a:pt x="37425" y="161116"/>
                    <a:pt x="36532" y="162010"/>
                  </a:cubicBezTo>
                  <a:cubicBezTo>
                    <a:pt x="34745" y="163796"/>
                    <a:pt x="34745" y="166701"/>
                    <a:pt x="36532" y="168487"/>
                  </a:cubicBezTo>
                  <a:lnTo>
                    <a:pt x="51916" y="183871"/>
                  </a:lnTo>
                  <a:lnTo>
                    <a:pt x="45962" y="183871"/>
                  </a:lnTo>
                  <a:cubicBezTo>
                    <a:pt x="32245" y="183871"/>
                    <a:pt x="21171" y="172774"/>
                    <a:pt x="21171" y="159080"/>
                  </a:cubicBezTo>
                  <a:lnTo>
                    <a:pt x="21171" y="146649"/>
                  </a:lnTo>
                  <a:close/>
                  <a:moveTo>
                    <a:pt x="62989" y="0"/>
                  </a:moveTo>
                  <a:cubicBezTo>
                    <a:pt x="54988" y="0"/>
                    <a:pt x="48010" y="4025"/>
                    <a:pt x="44081" y="10598"/>
                  </a:cubicBezTo>
                  <a:cubicBezTo>
                    <a:pt x="41755" y="9792"/>
                    <a:pt x="39355" y="9392"/>
                    <a:pt x="36965" y="9392"/>
                  </a:cubicBezTo>
                  <a:cubicBezTo>
                    <a:pt x="31941" y="9392"/>
                    <a:pt x="26962" y="11160"/>
                    <a:pt x="22814" y="14646"/>
                  </a:cubicBezTo>
                  <a:cubicBezTo>
                    <a:pt x="16670" y="19790"/>
                    <a:pt x="13908" y="27363"/>
                    <a:pt x="15122" y="34912"/>
                  </a:cubicBezTo>
                  <a:cubicBezTo>
                    <a:pt x="7978" y="37627"/>
                    <a:pt x="2810" y="43819"/>
                    <a:pt x="1405" y="51701"/>
                  </a:cubicBezTo>
                  <a:cubicBezTo>
                    <a:pt x="0" y="59608"/>
                    <a:pt x="2763" y="67157"/>
                    <a:pt x="8550" y="72158"/>
                  </a:cubicBezTo>
                  <a:cubicBezTo>
                    <a:pt x="4834" y="78826"/>
                    <a:pt x="4834" y="86899"/>
                    <a:pt x="8835" y="93829"/>
                  </a:cubicBezTo>
                  <a:cubicBezTo>
                    <a:pt x="12836" y="100759"/>
                    <a:pt x="19838" y="104784"/>
                    <a:pt x="27482" y="104903"/>
                  </a:cubicBezTo>
                  <a:cubicBezTo>
                    <a:pt x="28911" y="112404"/>
                    <a:pt x="34126" y="118596"/>
                    <a:pt x="41628" y="121311"/>
                  </a:cubicBezTo>
                  <a:cubicBezTo>
                    <a:pt x="44195" y="122241"/>
                    <a:pt x="46810" y="122691"/>
                    <a:pt x="49376" y="122691"/>
                  </a:cubicBezTo>
                  <a:cubicBezTo>
                    <a:pt x="52523" y="122691"/>
                    <a:pt x="55596" y="122014"/>
                    <a:pt x="58417" y="120715"/>
                  </a:cubicBezTo>
                  <a:lnTo>
                    <a:pt x="58417" y="148197"/>
                  </a:lnTo>
                  <a:cubicBezTo>
                    <a:pt x="52225" y="141577"/>
                    <a:pt x="43366" y="137409"/>
                    <a:pt x="33602" y="137409"/>
                  </a:cubicBezTo>
                  <a:lnTo>
                    <a:pt x="16551" y="137409"/>
                  </a:lnTo>
                  <a:cubicBezTo>
                    <a:pt x="14027" y="137409"/>
                    <a:pt x="11979" y="139457"/>
                    <a:pt x="11979" y="142005"/>
                  </a:cubicBezTo>
                  <a:lnTo>
                    <a:pt x="11979" y="159057"/>
                  </a:lnTo>
                  <a:cubicBezTo>
                    <a:pt x="11979" y="177798"/>
                    <a:pt x="27172" y="193040"/>
                    <a:pt x="45962" y="193040"/>
                  </a:cubicBezTo>
                  <a:lnTo>
                    <a:pt x="80088" y="193040"/>
                  </a:lnTo>
                  <a:cubicBezTo>
                    <a:pt x="98830" y="193040"/>
                    <a:pt x="114071" y="177846"/>
                    <a:pt x="114071" y="159057"/>
                  </a:cubicBezTo>
                  <a:lnTo>
                    <a:pt x="114071" y="142005"/>
                  </a:lnTo>
                  <a:cubicBezTo>
                    <a:pt x="114071" y="139457"/>
                    <a:pt x="112023" y="137409"/>
                    <a:pt x="109499" y="137409"/>
                  </a:cubicBezTo>
                  <a:lnTo>
                    <a:pt x="92424" y="137409"/>
                  </a:lnTo>
                  <a:cubicBezTo>
                    <a:pt x="82660" y="137409"/>
                    <a:pt x="73849" y="141553"/>
                    <a:pt x="67633" y="148197"/>
                  </a:cubicBezTo>
                  <a:lnTo>
                    <a:pt x="67633" y="120715"/>
                  </a:lnTo>
                  <a:cubicBezTo>
                    <a:pt x="70467" y="122025"/>
                    <a:pt x="73539" y="122716"/>
                    <a:pt x="76683" y="122716"/>
                  </a:cubicBezTo>
                  <a:cubicBezTo>
                    <a:pt x="79255" y="122716"/>
                    <a:pt x="81874" y="122263"/>
                    <a:pt x="84422" y="121311"/>
                  </a:cubicBezTo>
                  <a:cubicBezTo>
                    <a:pt x="91948" y="118572"/>
                    <a:pt x="97139" y="112404"/>
                    <a:pt x="98568" y="104903"/>
                  </a:cubicBezTo>
                  <a:cubicBezTo>
                    <a:pt x="106213" y="104784"/>
                    <a:pt x="113190" y="100759"/>
                    <a:pt x="117191" y="93829"/>
                  </a:cubicBezTo>
                  <a:cubicBezTo>
                    <a:pt x="121192" y="86899"/>
                    <a:pt x="121216" y="78826"/>
                    <a:pt x="117501" y="72158"/>
                  </a:cubicBezTo>
                  <a:cubicBezTo>
                    <a:pt x="123216" y="67157"/>
                    <a:pt x="125979" y="59608"/>
                    <a:pt x="124574" y="51701"/>
                  </a:cubicBezTo>
                  <a:cubicBezTo>
                    <a:pt x="123192" y="43819"/>
                    <a:pt x="118001" y="37651"/>
                    <a:pt x="110857" y="34912"/>
                  </a:cubicBezTo>
                  <a:cubicBezTo>
                    <a:pt x="112071" y="27363"/>
                    <a:pt x="109309" y="19790"/>
                    <a:pt x="103188" y="14646"/>
                  </a:cubicBezTo>
                  <a:cubicBezTo>
                    <a:pt x="99025" y="11160"/>
                    <a:pt x="94030" y="9392"/>
                    <a:pt x="89004" y="9392"/>
                  </a:cubicBezTo>
                  <a:cubicBezTo>
                    <a:pt x="86614" y="9392"/>
                    <a:pt x="84216" y="9792"/>
                    <a:pt x="81898" y="10598"/>
                  </a:cubicBezTo>
                  <a:cubicBezTo>
                    <a:pt x="77969" y="4049"/>
                    <a:pt x="70991" y="0"/>
                    <a:pt x="6298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5" name="Google Shape;1285;p6"/>
            <p:cNvSpPr/>
            <p:nvPr/>
          </p:nvSpPr>
          <p:spPr>
            <a:xfrm>
              <a:off x="849502" y="3555597"/>
              <a:ext cx="79446" cy="62811"/>
            </a:xfrm>
            <a:custGeom>
              <a:rect b="b" l="l" r="r" t="t"/>
              <a:pathLst>
                <a:path extrusionOk="0" h="39257" w="49654">
                  <a:moveTo>
                    <a:pt x="7172" y="0"/>
                  </a:moveTo>
                  <a:cubicBezTo>
                    <a:pt x="5550" y="0"/>
                    <a:pt x="3971" y="852"/>
                    <a:pt x="3144" y="2344"/>
                  </a:cubicBezTo>
                  <a:cubicBezTo>
                    <a:pt x="1096" y="6035"/>
                    <a:pt x="0" y="10203"/>
                    <a:pt x="0" y="14442"/>
                  </a:cubicBezTo>
                  <a:cubicBezTo>
                    <a:pt x="0" y="28135"/>
                    <a:pt x="11122" y="39256"/>
                    <a:pt x="24815" y="39256"/>
                  </a:cubicBezTo>
                  <a:cubicBezTo>
                    <a:pt x="38508" y="39256"/>
                    <a:pt x="49654" y="28135"/>
                    <a:pt x="49654" y="14442"/>
                  </a:cubicBezTo>
                  <a:cubicBezTo>
                    <a:pt x="49654" y="10393"/>
                    <a:pt x="48653" y="6392"/>
                    <a:pt x="46796" y="2844"/>
                  </a:cubicBezTo>
                  <a:cubicBezTo>
                    <a:pt x="45950" y="1302"/>
                    <a:pt x="44343" y="407"/>
                    <a:pt x="42681" y="407"/>
                  </a:cubicBezTo>
                  <a:cubicBezTo>
                    <a:pt x="41956" y="407"/>
                    <a:pt x="41220" y="577"/>
                    <a:pt x="40533" y="939"/>
                  </a:cubicBezTo>
                  <a:cubicBezTo>
                    <a:pt x="38318" y="2130"/>
                    <a:pt x="37437" y="4916"/>
                    <a:pt x="38628" y="7178"/>
                  </a:cubicBezTo>
                  <a:cubicBezTo>
                    <a:pt x="39818" y="9441"/>
                    <a:pt x="40437" y="11870"/>
                    <a:pt x="40437" y="14466"/>
                  </a:cubicBezTo>
                  <a:cubicBezTo>
                    <a:pt x="40437" y="23086"/>
                    <a:pt x="33412" y="30088"/>
                    <a:pt x="24815" y="30088"/>
                  </a:cubicBezTo>
                  <a:cubicBezTo>
                    <a:pt x="16194" y="30088"/>
                    <a:pt x="9193" y="23063"/>
                    <a:pt x="9193" y="14466"/>
                  </a:cubicBezTo>
                  <a:cubicBezTo>
                    <a:pt x="9193" y="11775"/>
                    <a:pt x="9883" y="9155"/>
                    <a:pt x="11146" y="6845"/>
                  </a:cubicBezTo>
                  <a:cubicBezTo>
                    <a:pt x="12408" y="4630"/>
                    <a:pt x="11598" y="1820"/>
                    <a:pt x="9407" y="582"/>
                  </a:cubicBezTo>
                  <a:cubicBezTo>
                    <a:pt x="8701" y="187"/>
                    <a:pt x="7932" y="0"/>
                    <a:pt x="717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6" name="Google Shape;1286;p6"/>
            <p:cNvSpPr/>
            <p:nvPr/>
          </p:nvSpPr>
          <p:spPr>
            <a:xfrm>
              <a:off x="882005" y="3410775"/>
              <a:ext cx="14747" cy="51640"/>
            </a:xfrm>
            <a:custGeom>
              <a:rect b="b" l="l" r="r" t="t"/>
              <a:pathLst>
                <a:path extrusionOk="0" h="32275" w="9217">
                  <a:moveTo>
                    <a:pt x="4583" y="0"/>
                  </a:moveTo>
                  <a:cubicBezTo>
                    <a:pt x="2059" y="0"/>
                    <a:pt x="0" y="2071"/>
                    <a:pt x="0" y="4602"/>
                  </a:cubicBezTo>
                  <a:lnTo>
                    <a:pt x="0" y="27678"/>
                  </a:lnTo>
                  <a:cubicBezTo>
                    <a:pt x="0" y="30218"/>
                    <a:pt x="2074" y="32275"/>
                    <a:pt x="4611" y="32275"/>
                  </a:cubicBezTo>
                  <a:cubicBezTo>
                    <a:pt x="4833" y="32275"/>
                    <a:pt x="5059" y="32259"/>
                    <a:pt x="5287" y="32227"/>
                  </a:cubicBezTo>
                  <a:cubicBezTo>
                    <a:pt x="7573" y="31893"/>
                    <a:pt x="9216" y="29845"/>
                    <a:pt x="9216" y="27559"/>
                  </a:cubicBezTo>
                  <a:lnTo>
                    <a:pt x="9216" y="4745"/>
                  </a:lnTo>
                  <a:cubicBezTo>
                    <a:pt x="9216" y="2459"/>
                    <a:pt x="7573" y="363"/>
                    <a:pt x="5287" y="53"/>
                  </a:cubicBezTo>
                  <a:cubicBezTo>
                    <a:pt x="5049" y="18"/>
                    <a:pt x="4814" y="0"/>
                    <a:pt x="458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7" name="Google Shape;1287;p6"/>
            <p:cNvSpPr/>
            <p:nvPr/>
          </p:nvSpPr>
          <p:spPr>
            <a:xfrm>
              <a:off x="760341" y="3450554"/>
              <a:ext cx="44850" cy="43448"/>
            </a:xfrm>
            <a:custGeom>
              <a:rect b="b" l="l" r="r" t="t"/>
              <a:pathLst>
                <a:path extrusionOk="0" h="27155" w="28031">
                  <a:moveTo>
                    <a:pt x="5025" y="0"/>
                  </a:moveTo>
                  <a:cubicBezTo>
                    <a:pt x="3853" y="0"/>
                    <a:pt x="2680" y="447"/>
                    <a:pt x="1787" y="1340"/>
                  </a:cubicBezTo>
                  <a:cubicBezTo>
                    <a:pt x="1" y="3126"/>
                    <a:pt x="1" y="6055"/>
                    <a:pt x="1787" y="7841"/>
                  </a:cubicBezTo>
                  <a:lnTo>
                    <a:pt x="19767" y="25821"/>
                  </a:lnTo>
                  <a:cubicBezTo>
                    <a:pt x="20648" y="26702"/>
                    <a:pt x="21815" y="27154"/>
                    <a:pt x="23005" y="27154"/>
                  </a:cubicBezTo>
                  <a:cubicBezTo>
                    <a:pt x="24196" y="27154"/>
                    <a:pt x="25363" y="26702"/>
                    <a:pt x="26244" y="25821"/>
                  </a:cubicBezTo>
                  <a:cubicBezTo>
                    <a:pt x="28030" y="24035"/>
                    <a:pt x="28030" y="21106"/>
                    <a:pt x="26244" y="19319"/>
                  </a:cubicBezTo>
                  <a:lnTo>
                    <a:pt x="8264" y="1340"/>
                  </a:lnTo>
                  <a:cubicBezTo>
                    <a:pt x="7371" y="447"/>
                    <a:pt x="6198" y="0"/>
                    <a:pt x="502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8" name="Google Shape;1288;p6"/>
            <p:cNvSpPr/>
            <p:nvPr/>
          </p:nvSpPr>
          <p:spPr>
            <a:xfrm>
              <a:off x="973224" y="3450516"/>
              <a:ext cx="44886" cy="43448"/>
            </a:xfrm>
            <a:custGeom>
              <a:rect b="b" l="l" r="r" t="t"/>
              <a:pathLst>
                <a:path extrusionOk="0" h="27155" w="28054">
                  <a:moveTo>
                    <a:pt x="23017" y="0"/>
                  </a:moveTo>
                  <a:cubicBezTo>
                    <a:pt x="21838" y="0"/>
                    <a:pt x="20659" y="447"/>
                    <a:pt x="19766" y="1340"/>
                  </a:cubicBezTo>
                  <a:lnTo>
                    <a:pt x="1786" y="19320"/>
                  </a:lnTo>
                  <a:cubicBezTo>
                    <a:pt x="0" y="21106"/>
                    <a:pt x="0" y="24011"/>
                    <a:pt x="1786" y="25797"/>
                  </a:cubicBezTo>
                  <a:cubicBezTo>
                    <a:pt x="2691" y="26702"/>
                    <a:pt x="3882" y="27155"/>
                    <a:pt x="5049" y="27155"/>
                  </a:cubicBezTo>
                  <a:cubicBezTo>
                    <a:pt x="6240" y="27155"/>
                    <a:pt x="7383" y="26702"/>
                    <a:pt x="8288" y="25797"/>
                  </a:cubicBezTo>
                  <a:lnTo>
                    <a:pt x="26267" y="7841"/>
                  </a:lnTo>
                  <a:cubicBezTo>
                    <a:pt x="28054" y="6079"/>
                    <a:pt x="28054" y="3150"/>
                    <a:pt x="26267" y="1340"/>
                  </a:cubicBezTo>
                  <a:cubicBezTo>
                    <a:pt x="25374" y="447"/>
                    <a:pt x="24196" y="0"/>
                    <a:pt x="2301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9" name="Google Shape;1289;p6"/>
            <p:cNvSpPr/>
            <p:nvPr/>
          </p:nvSpPr>
          <p:spPr>
            <a:xfrm>
              <a:off x="882234" y="3539076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72" y="1"/>
                  </a:moveTo>
                  <a:cubicBezTo>
                    <a:pt x="3382" y="1"/>
                    <a:pt x="2191" y="501"/>
                    <a:pt x="1334" y="1334"/>
                  </a:cubicBezTo>
                  <a:cubicBezTo>
                    <a:pt x="453" y="2192"/>
                    <a:pt x="0" y="3382"/>
                    <a:pt x="0" y="4573"/>
                  </a:cubicBezTo>
                  <a:cubicBezTo>
                    <a:pt x="0" y="5788"/>
                    <a:pt x="500" y="6955"/>
                    <a:pt x="1334" y="7812"/>
                  </a:cubicBezTo>
                  <a:cubicBezTo>
                    <a:pt x="2191" y="8645"/>
                    <a:pt x="3382" y="9169"/>
                    <a:pt x="4572" y="9169"/>
                  </a:cubicBezTo>
                  <a:cubicBezTo>
                    <a:pt x="5787" y="9169"/>
                    <a:pt x="6954" y="8693"/>
                    <a:pt x="7811" y="7812"/>
                  </a:cubicBezTo>
                  <a:cubicBezTo>
                    <a:pt x="8692" y="6955"/>
                    <a:pt x="9169" y="5764"/>
                    <a:pt x="9169" y="4573"/>
                  </a:cubicBezTo>
                  <a:cubicBezTo>
                    <a:pt x="9169" y="3359"/>
                    <a:pt x="8645" y="2192"/>
                    <a:pt x="7811" y="1334"/>
                  </a:cubicBezTo>
                  <a:cubicBezTo>
                    <a:pt x="6954" y="477"/>
                    <a:pt x="5763" y="1"/>
                    <a:pt x="457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290" name="Google Shape;129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79817" y="1090648"/>
            <a:ext cx="4282004" cy="3452090"/>
          </a:xfrm>
          <a:prstGeom prst="rect">
            <a:avLst/>
          </a:prstGeom>
          <a:noFill/>
          <a:ln>
            <a:noFill/>
          </a:ln>
        </p:spPr>
      </p:pic>
      <p:sp>
        <p:nvSpPr>
          <p:cNvPr id="1291" name="Google Shape;1291;p6"/>
          <p:cNvSpPr txBox="1"/>
          <p:nvPr/>
        </p:nvSpPr>
        <p:spPr>
          <a:xfrm>
            <a:off x="5638799" y="1616364"/>
            <a:ext cx="266056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t’es </a:t>
            </a:r>
            <a:r>
              <a:rPr b="0" i="0" lang="fr-FR" sz="1800" u="none" cap="none" strike="noStrik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sur </a:t>
            </a:r>
            <a:r>
              <a:rPr b="0" i="0" lang="fr-FR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 ton </a:t>
            </a:r>
            <a:r>
              <a:rPr b="0" i="0" lang="fr-FR" sz="1800" u="none" cap="none" strike="noStrik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pro</a:t>
            </a:r>
            <a:r>
              <a:rPr b="0" i="0" lang="fr-FR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jet</a:t>
            </a:r>
            <a:r>
              <a:rPr b="0" i="0" lang="fr-FR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fr-FR" sz="1800" u="none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préviens</a:t>
            </a:r>
            <a:r>
              <a:rPr b="0" i="0" lang="fr-FR" sz="1800" u="none" cap="none" strike="noStrike">
                <a:solidFill>
                  <a:srgbClr val="92D05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i="0" lang="fr-FR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 y’a une </a:t>
            </a:r>
            <a:r>
              <a:rPr b="0" i="0" lang="fr-FR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promo </a:t>
            </a:r>
            <a:r>
              <a:rPr b="0" i="0" lang="fr-F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92" name="Google Shape;1292;p6"/>
          <p:cNvGrpSpPr/>
          <p:nvPr/>
        </p:nvGrpSpPr>
        <p:grpSpPr>
          <a:xfrm>
            <a:off x="5965762" y="2249007"/>
            <a:ext cx="388443" cy="377336"/>
            <a:chOff x="3152154" y="3410402"/>
            <a:chExt cx="388443" cy="377336"/>
          </a:xfrm>
        </p:grpSpPr>
        <p:sp>
          <p:nvSpPr>
            <p:cNvPr id="1293" name="Google Shape;1293;p6"/>
            <p:cNvSpPr/>
            <p:nvPr/>
          </p:nvSpPr>
          <p:spPr>
            <a:xfrm>
              <a:off x="3355968" y="3680629"/>
              <a:ext cx="166435" cy="99830"/>
            </a:xfrm>
            <a:custGeom>
              <a:rect b="b" l="l" r="r" t="t"/>
              <a:pathLst>
                <a:path extrusionOk="0" h="62394" w="104022">
                  <a:moveTo>
                    <a:pt x="90614" y="0"/>
                  </a:moveTo>
                  <a:lnTo>
                    <a:pt x="90495" y="48"/>
                  </a:lnTo>
                  <a:cubicBezTo>
                    <a:pt x="93186" y="21362"/>
                    <a:pt x="83256" y="39889"/>
                    <a:pt x="55964" y="39889"/>
                  </a:cubicBezTo>
                  <a:lnTo>
                    <a:pt x="40270" y="36460"/>
                  </a:lnTo>
                  <a:cubicBezTo>
                    <a:pt x="32293" y="38698"/>
                    <a:pt x="23886" y="39889"/>
                    <a:pt x="15194" y="39889"/>
                  </a:cubicBezTo>
                  <a:cubicBezTo>
                    <a:pt x="10026" y="39889"/>
                    <a:pt x="4977" y="39461"/>
                    <a:pt x="24" y="38627"/>
                  </a:cubicBezTo>
                  <a:lnTo>
                    <a:pt x="0" y="38627"/>
                  </a:lnTo>
                  <a:cubicBezTo>
                    <a:pt x="4739" y="52439"/>
                    <a:pt x="17837" y="62394"/>
                    <a:pt x="33245" y="62394"/>
                  </a:cubicBezTo>
                  <a:lnTo>
                    <a:pt x="67943" y="62394"/>
                  </a:lnTo>
                  <a:cubicBezTo>
                    <a:pt x="86875" y="62394"/>
                    <a:pt x="102736" y="47629"/>
                    <a:pt x="103498" y="28673"/>
                  </a:cubicBezTo>
                  <a:cubicBezTo>
                    <a:pt x="104022" y="17123"/>
                    <a:pt x="98854" y="6716"/>
                    <a:pt x="9061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4" name="Google Shape;1294;p6"/>
            <p:cNvSpPr/>
            <p:nvPr/>
          </p:nvSpPr>
          <p:spPr>
            <a:xfrm>
              <a:off x="3159736" y="3579655"/>
              <a:ext cx="380861" cy="164341"/>
            </a:xfrm>
            <a:custGeom>
              <a:rect b="b" l="l" r="r" t="t"/>
              <a:pathLst>
                <a:path extrusionOk="0" h="102713" w="238038">
                  <a:moveTo>
                    <a:pt x="143871" y="0"/>
                  </a:moveTo>
                  <a:cubicBezTo>
                    <a:pt x="106677" y="0"/>
                    <a:pt x="84199" y="32606"/>
                    <a:pt x="63823" y="33174"/>
                  </a:cubicBezTo>
                  <a:lnTo>
                    <a:pt x="65871" y="27697"/>
                  </a:lnTo>
                  <a:cubicBezTo>
                    <a:pt x="68324" y="21172"/>
                    <a:pt x="64204" y="14075"/>
                    <a:pt x="57346" y="12908"/>
                  </a:cubicBezTo>
                  <a:cubicBezTo>
                    <a:pt x="56726" y="12805"/>
                    <a:pt x="56112" y="12756"/>
                    <a:pt x="55507" y="12756"/>
                  </a:cubicBezTo>
                  <a:cubicBezTo>
                    <a:pt x="49400" y="12756"/>
                    <a:pt x="44291" y="17821"/>
                    <a:pt x="44486" y="24149"/>
                  </a:cubicBezTo>
                  <a:lnTo>
                    <a:pt x="44653" y="29579"/>
                  </a:lnTo>
                  <a:cubicBezTo>
                    <a:pt x="44567" y="29578"/>
                    <a:pt x="44481" y="29578"/>
                    <a:pt x="44395" y="29578"/>
                  </a:cubicBezTo>
                  <a:cubicBezTo>
                    <a:pt x="35062" y="29578"/>
                    <a:pt x="23799" y="33432"/>
                    <a:pt x="14289" y="45868"/>
                  </a:cubicBezTo>
                  <a:cubicBezTo>
                    <a:pt x="1" y="64538"/>
                    <a:pt x="3096" y="83947"/>
                    <a:pt x="3096" y="83947"/>
                  </a:cubicBezTo>
                  <a:cubicBezTo>
                    <a:pt x="3096" y="83947"/>
                    <a:pt x="16186" y="99325"/>
                    <a:pt x="44206" y="99325"/>
                  </a:cubicBezTo>
                  <a:cubicBezTo>
                    <a:pt x="52338" y="99325"/>
                    <a:pt x="61728" y="98030"/>
                    <a:pt x="72420" y="94687"/>
                  </a:cubicBezTo>
                  <a:cubicBezTo>
                    <a:pt x="74254" y="97592"/>
                    <a:pt x="76540" y="100188"/>
                    <a:pt x="79208" y="102331"/>
                  </a:cubicBezTo>
                  <a:cubicBezTo>
                    <a:pt x="86280" y="101212"/>
                    <a:pt x="92520" y="97688"/>
                    <a:pt x="97140" y="92639"/>
                  </a:cubicBezTo>
                  <a:lnTo>
                    <a:pt x="97140" y="92639"/>
                  </a:lnTo>
                  <a:lnTo>
                    <a:pt x="96902" y="93258"/>
                  </a:lnTo>
                  <a:cubicBezTo>
                    <a:pt x="109261" y="99331"/>
                    <a:pt x="123145" y="102712"/>
                    <a:pt x="137863" y="102712"/>
                  </a:cubicBezTo>
                  <a:cubicBezTo>
                    <a:pt x="146555" y="102712"/>
                    <a:pt x="154985" y="101522"/>
                    <a:pt x="162963" y="99283"/>
                  </a:cubicBezTo>
                  <a:lnTo>
                    <a:pt x="178633" y="102712"/>
                  </a:lnTo>
                  <a:cubicBezTo>
                    <a:pt x="178649" y="102712"/>
                    <a:pt x="178665" y="102712"/>
                    <a:pt x="178681" y="102712"/>
                  </a:cubicBezTo>
                  <a:cubicBezTo>
                    <a:pt x="238038" y="102712"/>
                    <a:pt x="214935" y="14882"/>
                    <a:pt x="159319" y="1835"/>
                  </a:cubicBezTo>
                  <a:cubicBezTo>
                    <a:pt x="153897" y="563"/>
                    <a:pt x="148757" y="0"/>
                    <a:pt x="1438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5" name="Google Shape;1295;p6"/>
            <p:cNvSpPr/>
            <p:nvPr/>
          </p:nvSpPr>
          <p:spPr>
            <a:xfrm>
              <a:off x="3159698" y="3690079"/>
              <a:ext cx="30294" cy="32883"/>
            </a:xfrm>
            <a:custGeom>
              <a:rect b="b" l="l" r="r" t="t"/>
              <a:pathLst>
                <a:path extrusionOk="0" h="20552" w="18934">
                  <a:moveTo>
                    <a:pt x="9455" y="0"/>
                  </a:moveTo>
                  <a:cubicBezTo>
                    <a:pt x="4240" y="0"/>
                    <a:pt x="1" y="4596"/>
                    <a:pt x="1" y="10288"/>
                  </a:cubicBezTo>
                  <a:cubicBezTo>
                    <a:pt x="1" y="15956"/>
                    <a:pt x="4240" y="20552"/>
                    <a:pt x="9455" y="20552"/>
                  </a:cubicBezTo>
                  <a:cubicBezTo>
                    <a:pt x="14694" y="20552"/>
                    <a:pt x="18933" y="15956"/>
                    <a:pt x="18933" y="10288"/>
                  </a:cubicBezTo>
                  <a:cubicBezTo>
                    <a:pt x="18933" y="4596"/>
                    <a:pt x="14694" y="0"/>
                    <a:pt x="945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6" name="Google Shape;1296;p6"/>
            <p:cNvSpPr/>
            <p:nvPr/>
          </p:nvSpPr>
          <p:spPr>
            <a:xfrm>
              <a:off x="3152421" y="3572847"/>
              <a:ext cx="376651" cy="214891"/>
            </a:xfrm>
            <a:custGeom>
              <a:rect b="b" l="l" r="r" t="t"/>
              <a:pathLst>
                <a:path extrusionOk="0" h="134307" w="235407">
                  <a:moveTo>
                    <a:pt x="14003" y="77890"/>
                  </a:moveTo>
                  <a:cubicBezTo>
                    <a:pt x="16694" y="77890"/>
                    <a:pt x="18861" y="80414"/>
                    <a:pt x="18861" y="83558"/>
                  </a:cubicBezTo>
                  <a:cubicBezTo>
                    <a:pt x="18861" y="86678"/>
                    <a:pt x="16694" y="89202"/>
                    <a:pt x="14003" y="89202"/>
                  </a:cubicBezTo>
                  <a:cubicBezTo>
                    <a:pt x="11336" y="89202"/>
                    <a:pt x="9169" y="86678"/>
                    <a:pt x="9169" y="83558"/>
                  </a:cubicBezTo>
                  <a:cubicBezTo>
                    <a:pt x="9169" y="80414"/>
                    <a:pt x="11336" y="77890"/>
                    <a:pt x="14003" y="77890"/>
                  </a:cubicBezTo>
                  <a:close/>
                  <a:moveTo>
                    <a:pt x="184681" y="111826"/>
                  </a:moveTo>
                  <a:cubicBezTo>
                    <a:pt x="184618" y="111833"/>
                    <a:pt x="184615" y="111836"/>
                    <a:pt x="184634" y="111836"/>
                  </a:cubicBezTo>
                  <a:cubicBezTo>
                    <a:pt x="184671" y="111836"/>
                    <a:pt x="184793" y="111826"/>
                    <a:pt x="184681" y="111826"/>
                  </a:cubicBezTo>
                  <a:close/>
                  <a:moveTo>
                    <a:pt x="222380" y="79795"/>
                  </a:moveTo>
                  <a:cubicBezTo>
                    <a:pt x="224857" y="84272"/>
                    <a:pt x="226190" y="89321"/>
                    <a:pt x="226190" y="94584"/>
                  </a:cubicBezTo>
                  <a:cubicBezTo>
                    <a:pt x="226190" y="111468"/>
                    <a:pt x="212473" y="125162"/>
                    <a:pt x="195636" y="125162"/>
                  </a:cubicBezTo>
                  <a:lnTo>
                    <a:pt x="160462" y="125162"/>
                  </a:lnTo>
                  <a:cubicBezTo>
                    <a:pt x="150079" y="125162"/>
                    <a:pt x="140625" y="119922"/>
                    <a:pt x="135052" y="111564"/>
                  </a:cubicBezTo>
                  <a:lnTo>
                    <a:pt x="135052" y="111564"/>
                  </a:lnTo>
                  <a:cubicBezTo>
                    <a:pt x="137481" y="111730"/>
                    <a:pt x="139934" y="111826"/>
                    <a:pt x="142411" y="111826"/>
                  </a:cubicBezTo>
                  <a:lnTo>
                    <a:pt x="184681" y="111826"/>
                  </a:lnTo>
                  <a:cubicBezTo>
                    <a:pt x="193922" y="111540"/>
                    <a:pt x="202257" y="109158"/>
                    <a:pt x="208401" y="104800"/>
                  </a:cubicBezTo>
                  <a:cubicBezTo>
                    <a:pt x="214497" y="100490"/>
                    <a:pt x="218879" y="94155"/>
                    <a:pt x="221070" y="86487"/>
                  </a:cubicBezTo>
                  <a:cubicBezTo>
                    <a:pt x="221665" y="84344"/>
                    <a:pt x="222118" y="82129"/>
                    <a:pt x="222380" y="79795"/>
                  </a:cubicBezTo>
                  <a:close/>
                  <a:moveTo>
                    <a:pt x="143214" y="0"/>
                  </a:moveTo>
                  <a:cubicBezTo>
                    <a:pt x="143082" y="0"/>
                    <a:pt x="142949" y="6"/>
                    <a:pt x="142816" y="17"/>
                  </a:cubicBezTo>
                  <a:cubicBezTo>
                    <a:pt x="122573" y="1684"/>
                    <a:pt x="106499" y="12305"/>
                    <a:pt x="93543" y="20855"/>
                  </a:cubicBezTo>
                  <a:cubicBezTo>
                    <a:pt x="86899" y="25237"/>
                    <a:pt x="80874" y="29214"/>
                    <a:pt x="75421" y="31357"/>
                  </a:cubicBezTo>
                  <a:cubicBezTo>
                    <a:pt x="76183" y="27642"/>
                    <a:pt x="75564" y="23784"/>
                    <a:pt x="73635" y="20402"/>
                  </a:cubicBezTo>
                  <a:cubicBezTo>
                    <a:pt x="71277" y="16330"/>
                    <a:pt x="67252" y="13567"/>
                    <a:pt x="62656" y="12782"/>
                  </a:cubicBezTo>
                  <a:cubicBezTo>
                    <a:pt x="61794" y="12637"/>
                    <a:pt x="60930" y="12567"/>
                    <a:pt x="60072" y="12567"/>
                  </a:cubicBezTo>
                  <a:cubicBezTo>
                    <a:pt x="53134" y="12567"/>
                    <a:pt x="46586" y="17204"/>
                    <a:pt x="44509" y="25237"/>
                  </a:cubicBezTo>
                  <a:cubicBezTo>
                    <a:pt x="44438" y="25618"/>
                    <a:pt x="44367" y="26046"/>
                    <a:pt x="44414" y="26451"/>
                  </a:cubicBezTo>
                  <a:lnTo>
                    <a:pt x="44486" y="29666"/>
                  </a:lnTo>
                  <a:cubicBezTo>
                    <a:pt x="33340" y="31000"/>
                    <a:pt x="23100" y="37191"/>
                    <a:pt x="15194" y="47503"/>
                  </a:cubicBezTo>
                  <a:cubicBezTo>
                    <a:pt x="9216" y="55290"/>
                    <a:pt x="5358" y="64102"/>
                    <a:pt x="3691" y="73675"/>
                  </a:cubicBezTo>
                  <a:cubicBezTo>
                    <a:pt x="1381" y="76318"/>
                    <a:pt x="0" y="79819"/>
                    <a:pt x="0" y="83701"/>
                  </a:cubicBezTo>
                  <a:cubicBezTo>
                    <a:pt x="0" y="91464"/>
                    <a:pt x="5668" y="97870"/>
                    <a:pt x="12908" y="98489"/>
                  </a:cubicBezTo>
                  <a:cubicBezTo>
                    <a:pt x="19885" y="102967"/>
                    <a:pt x="31816" y="108325"/>
                    <a:pt x="48867" y="108325"/>
                  </a:cubicBezTo>
                  <a:cubicBezTo>
                    <a:pt x="50963" y="108325"/>
                    <a:pt x="53130" y="108230"/>
                    <a:pt x="55393" y="108039"/>
                  </a:cubicBezTo>
                  <a:cubicBezTo>
                    <a:pt x="55797" y="110159"/>
                    <a:pt x="57679" y="111730"/>
                    <a:pt x="59894" y="111730"/>
                  </a:cubicBezTo>
                  <a:lnTo>
                    <a:pt x="95663" y="111730"/>
                  </a:lnTo>
                  <a:cubicBezTo>
                    <a:pt x="97997" y="111730"/>
                    <a:pt x="100045" y="110063"/>
                    <a:pt x="100378" y="107777"/>
                  </a:cubicBezTo>
                  <a:cubicBezTo>
                    <a:pt x="100521" y="106705"/>
                    <a:pt x="100283" y="105729"/>
                    <a:pt x="99807" y="104896"/>
                  </a:cubicBezTo>
                  <a:cubicBezTo>
                    <a:pt x="100569" y="104324"/>
                    <a:pt x="101355" y="103705"/>
                    <a:pt x="102093" y="103086"/>
                  </a:cubicBezTo>
                  <a:cubicBezTo>
                    <a:pt x="109118" y="106253"/>
                    <a:pt x="116382" y="108587"/>
                    <a:pt x="123883" y="110016"/>
                  </a:cubicBezTo>
                  <a:cubicBezTo>
                    <a:pt x="130051" y="124638"/>
                    <a:pt x="144459" y="134306"/>
                    <a:pt x="160510" y="134306"/>
                  </a:cubicBezTo>
                  <a:lnTo>
                    <a:pt x="195660" y="134306"/>
                  </a:lnTo>
                  <a:cubicBezTo>
                    <a:pt x="217569" y="134306"/>
                    <a:pt x="235406" y="116469"/>
                    <a:pt x="235406" y="94560"/>
                  </a:cubicBezTo>
                  <a:cubicBezTo>
                    <a:pt x="235359" y="83129"/>
                    <a:pt x="230524" y="72389"/>
                    <a:pt x="221951" y="64816"/>
                  </a:cubicBezTo>
                  <a:cubicBezTo>
                    <a:pt x="220951" y="58505"/>
                    <a:pt x="218974" y="52004"/>
                    <a:pt x="216045" y="45622"/>
                  </a:cubicBezTo>
                  <a:cubicBezTo>
                    <a:pt x="209353" y="31071"/>
                    <a:pt x="198518" y="18569"/>
                    <a:pt x="185539" y="10472"/>
                  </a:cubicBezTo>
                  <a:cubicBezTo>
                    <a:pt x="184739" y="9980"/>
                    <a:pt x="183833" y="9734"/>
                    <a:pt x="182941" y="9734"/>
                  </a:cubicBezTo>
                  <a:cubicBezTo>
                    <a:pt x="181629" y="9734"/>
                    <a:pt x="180345" y="10266"/>
                    <a:pt x="179466" y="11329"/>
                  </a:cubicBezTo>
                  <a:cubicBezTo>
                    <a:pt x="177656" y="13544"/>
                    <a:pt x="178204" y="16759"/>
                    <a:pt x="180562" y="18211"/>
                  </a:cubicBezTo>
                  <a:cubicBezTo>
                    <a:pt x="192088" y="25379"/>
                    <a:pt x="201733" y="36477"/>
                    <a:pt x="207686" y="49456"/>
                  </a:cubicBezTo>
                  <a:cubicBezTo>
                    <a:pt x="213306" y="61720"/>
                    <a:pt x="214950" y="74294"/>
                    <a:pt x="212187" y="83963"/>
                  </a:cubicBezTo>
                  <a:cubicBezTo>
                    <a:pt x="208686" y="96180"/>
                    <a:pt x="198661" y="102633"/>
                    <a:pt x="183157" y="102633"/>
                  </a:cubicBezTo>
                  <a:lnTo>
                    <a:pt x="173179" y="102633"/>
                  </a:lnTo>
                  <a:cubicBezTo>
                    <a:pt x="171988" y="102633"/>
                    <a:pt x="170821" y="102181"/>
                    <a:pt x="169988" y="101347"/>
                  </a:cubicBezTo>
                  <a:cubicBezTo>
                    <a:pt x="154985" y="86850"/>
                    <a:pt x="165129" y="69084"/>
                    <a:pt x="179367" y="69084"/>
                  </a:cubicBezTo>
                  <a:cubicBezTo>
                    <a:pt x="179863" y="69084"/>
                    <a:pt x="180365" y="69106"/>
                    <a:pt x="180871" y="69150"/>
                  </a:cubicBezTo>
                  <a:cubicBezTo>
                    <a:pt x="180903" y="69152"/>
                    <a:pt x="180935" y="69153"/>
                    <a:pt x="180966" y="69153"/>
                  </a:cubicBezTo>
                  <a:cubicBezTo>
                    <a:pt x="181311" y="69153"/>
                    <a:pt x="181631" y="69033"/>
                    <a:pt x="181871" y="68793"/>
                  </a:cubicBezTo>
                  <a:cubicBezTo>
                    <a:pt x="186039" y="64768"/>
                    <a:pt x="183276" y="59886"/>
                    <a:pt x="179347" y="59886"/>
                  </a:cubicBezTo>
                  <a:cubicBezTo>
                    <a:pt x="165035" y="59886"/>
                    <a:pt x="153389" y="71532"/>
                    <a:pt x="153389" y="85844"/>
                  </a:cubicBezTo>
                  <a:cubicBezTo>
                    <a:pt x="153389" y="91560"/>
                    <a:pt x="155271" y="96846"/>
                    <a:pt x="158414" y="101181"/>
                  </a:cubicBezTo>
                  <a:cubicBezTo>
                    <a:pt x="153151" y="102133"/>
                    <a:pt x="147793" y="102633"/>
                    <a:pt x="142411" y="102633"/>
                  </a:cubicBezTo>
                  <a:cubicBezTo>
                    <a:pt x="137553" y="102633"/>
                    <a:pt x="132766" y="102252"/>
                    <a:pt x="128051" y="101466"/>
                  </a:cubicBezTo>
                  <a:cubicBezTo>
                    <a:pt x="128027" y="101466"/>
                    <a:pt x="127955" y="101466"/>
                    <a:pt x="127908" y="101442"/>
                  </a:cubicBezTo>
                  <a:cubicBezTo>
                    <a:pt x="121240" y="100347"/>
                    <a:pt x="114715" y="98489"/>
                    <a:pt x="108428" y="95870"/>
                  </a:cubicBezTo>
                  <a:cubicBezTo>
                    <a:pt x="112547" y="89654"/>
                    <a:pt x="114595" y="82200"/>
                    <a:pt x="114214" y="74651"/>
                  </a:cubicBezTo>
                  <a:cubicBezTo>
                    <a:pt x="114167" y="74342"/>
                    <a:pt x="114072" y="74056"/>
                    <a:pt x="113857" y="73818"/>
                  </a:cubicBezTo>
                  <a:cubicBezTo>
                    <a:pt x="112471" y="72432"/>
                    <a:pt x="110991" y="71855"/>
                    <a:pt x="109648" y="71855"/>
                  </a:cubicBezTo>
                  <a:cubicBezTo>
                    <a:pt x="107114" y="71855"/>
                    <a:pt x="105070" y="73909"/>
                    <a:pt x="105070" y="76461"/>
                  </a:cubicBezTo>
                  <a:cubicBezTo>
                    <a:pt x="105070" y="88702"/>
                    <a:pt x="96806" y="99085"/>
                    <a:pt x="85089" y="101895"/>
                  </a:cubicBezTo>
                  <a:cubicBezTo>
                    <a:pt x="83494" y="100371"/>
                    <a:pt x="82089" y="98632"/>
                    <a:pt x="80922" y="96799"/>
                  </a:cubicBezTo>
                  <a:cubicBezTo>
                    <a:pt x="80898" y="96727"/>
                    <a:pt x="80874" y="96703"/>
                    <a:pt x="80827" y="96656"/>
                  </a:cubicBezTo>
                  <a:cubicBezTo>
                    <a:pt x="78040" y="92131"/>
                    <a:pt x="76635" y="86820"/>
                    <a:pt x="76969" y="81319"/>
                  </a:cubicBezTo>
                  <a:cubicBezTo>
                    <a:pt x="76992" y="80938"/>
                    <a:pt x="76849" y="80581"/>
                    <a:pt x="76588" y="80295"/>
                  </a:cubicBezTo>
                  <a:cubicBezTo>
                    <a:pt x="75189" y="78864"/>
                    <a:pt x="73683" y="78270"/>
                    <a:pt x="72316" y="78270"/>
                  </a:cubicBezTo>
                  <a:cubicBezTo>
                    <a:pt x="69770" y="78270"/>
                    <a:pt x="67705" y="80327"/>
                    <a:pt x="67705" y="82867"/>
                  </a:cubicBezTo>
                  <a:cubicBezTo>
                    <a:pt x="67705" y="87535"/>
                    <a:pt x="68633" y="92060"/>
                    <a:pt x="70324" y="96251"/>
                  </a:cubicBezTo>
                  <a:cubicBezTo>
                    <a:pt x="62290" y="98331"/>
                    <a:pt x="55122" y="99163"/>
                    <a:pt x="48794" y="99163"/>
                  </a:cubicBezTo>
                  <a:cubicBezTo>
                    <a:pt x="38243" y="99163"/>
                    <a:pt x="30028" y="96850"/>
                    <a:pt x="24029" y="94155"/>
                  </a:cubicBezTo>
                  <a:cubicBezTo>
                    <a:pt x="26529" y="91464"/>
                    <a:pt x="28101" y="87773"/>
                    <a:pt x="28101" y="83725"/>
                  </a:cubicBezTo>
                  <a:cubicBezTo>
                    <a:pt x="28101" y="75628"/>
                    <a:pt x="21933" y="69031"/>
                    <a:pt x="14313" y="68864"/>
                  </a:cubicBezTo>
                  <a:cubicBezTo>
                    <a:pt x="16051" y="63220"/>
                    <a:pt x="18837" y="57957"/>
                    <a:pt x="22529" y="53099"/>
                  </a:cubicBezTo>
                  <a:cubicBezTo>
                    <a:pt x="31673" y="41168"/>
                    <a:pt x="42057" y="38596"/>
                    <a:pt x="49129" y="38596"/>
                  </a:cubicBezTo>
                  <a:cubicBezTo>
                    <a:pt x="50392" y="38596"/>
                    <a:pt x="51654" y="38096"/>
                    <a:pt x="52535" y="37191"/>
                  </a:cubicBezTo>
                  <a:cubicBezTo>
                    <a:pt x="53392" y="36310"/>
                    <a:pt x="53869" y="35096"/>
                    <a:pt x="53845" y="33834"/>
                  </a:cubicBezTo>
                  <a:lnTo>
                    <a:pt x="53630" y="27499"/>
                  </a:lnTo>
                  <a:cubicBezTo>
                    <a:pt x="53630" y="27308"/>
                    <a:pt x="53630" y="27142"/>
                    <a:pt x="53678" y="26999"/>
                  </a:cubicBezTo>
                  <a:cubicBezTo>
                    <a:pt x="54547" y="23672"/>
                    <a:pt x="57247" y="21754"/>
                    <a:pt x="60113" y="21754"/>
                  </a:cubicBezTo>
                  <a:cubicBezTo>
                    <a:pt x="61330" y="21754"/>
                    <a:pt x="62578" y="22100"/>
                    <a:pt x="63728" y="22831"/>
                  </a:cubicBezTo>
                  <a:cubicBezTo>
                    <a:pt x="63775" y="22879"/>
                    <a:pt x="63871" y="22903"/>
                    <a:pt x="63918" y="22974"/>
                  </a:cubicBezTo>
                  <a:cubicBezTo>
                    <a:pt x="66371" y="24808"/>
                    <a:pt x="67133" y="27856"/>
                    <a:pt x="66157" y="30476"/>
                  </a:cubicBezTo>
                  <a:lnTo>
                    <a:pt x="63894" y="36477"/>
                  </a:lnTo>
                  <a:lnTo>
                    <a:pt x="63799" y="36834"/>
                  </a:lnTo>
                  <a:cubicBezTo>
                    <a:pt x="63518" y="39998"/>
                    <a:pt x="65843" y="42170"/>
                    <a:pt x="68414" y="42170"/>
                  </a:cubicBezTo>
                  <a:cubicBezTo>
                    <a:pt x="68455" y="42170"/>
                    <a:pt x="68497" y="42170"/>
                    <a:pt x="68538" y="42169"/>
                  </a:cubicBezTo>
                  <a:cubicBezTo>
                    <a:pt x="78397" y="41907"/>
                    <a:pt x="87780" y="35715"/>
                    <a:pt x="98640" y="28547"/>
                  </a:cubicBezTo>
                  <a:cubicBezTo>
                    <a:pt x="111714" y="19902"/>
                    <a:pt x="126550" y="10114"/>
                    <a:pt x="145221" y="9090"/>
                  </a:cubicBezTo>
                  <a:cubicBezTo>
                    <a:pt x="145578" y="9067"/>
                    <a:pt x="145911" y="8924"/>
                    <a:pt x="146150" y="8614"/>
                  </a:cubicBezTo>
                  <a:cubicBezTo>
                    <a:pt x="149714" y="4451"/>
                    <a:pt x="146927" y="0"/>
                    <a:pt x="1432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7" name="Google Shape;1297;p6"/>
            <p:cNvSpPr/>
            <p:nvPr/>
          </p:nvSpPr>
          <p:spPr>
            <a:xfrm>
              <a:off x="3214262" y="3662034"/>
              <a:ext cx="27168" cy="14710"/>
            </a:xfrm>
            <a:custGeom>
              <a:rect b="b" l="l" r="r" t="t"/>
              <a:pathLst>
                <a:path extrusionOk="0" h="9194" w="16980">
                  <a:moveTo>
                    <a:pt x="4977" y="1"/>
                  </a:moveTo>
                  <a:cubicBezTo>
                    <a:pt x="2215" y="1"/>
                    <a:pt x="0" y="2454"/>
                    <a:pt x="429" y="5264"/>
                  </a:cubicBezTo>
                  <a:cubicBezTo>
                    <a:pt x="762" y="7574"/>
                    <a:pt x="2810" y="9193"/>
                    <a:pt x="5120" y="9193"/>
                  </a:cubicBezTo>
                  <a:lnTo>
                    <a:pt x="11860" y="9193"/>
                  </a:lnTo>
                  <a:cubicBezTo>
                    <a:pt x="14146" y="9193"/>
                    <a:pt x="16242" y="7574"/>
                    <a:pt x="16551" y="5264"/>
                  </a:cubicBezTo>
                  <a:cubicBezTo>
                    <a:pt x="16980" y="2454"/>
                    <a:pt x="14765" y="1"/>
                    <a:pt x="1200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8" name="Google Shape;1298;p6"/>
            <p:cNvSpPr/>
            <p:nvPr/>
          </p:nvSpPr>
          <p:spPr>
            <a:xfrm>
              <a:off x="3185989" y="3519301"/>
              <a:ext cx="45344" cy="44162"/>
            </a:xfrm>
            <a:custGeom>
              <a:rect b="b" l="l" r="r" t="t"/>
              <a:pathLst>
                <a:path extrusionOk="0" h="27601" w="28340">
                  <a:moveTo>
                    <a:pt x="5121" y="0"/>
                  </a:moveTo>
                  <a:cubicBezTo>
                    <a:pt x="2787" y="0"/>
                    <a:pt x="739" y="1643"/>
                    <a:pt x="406" y="3929"/>
                  </a:cubicBezTo>
                  <a:cubicBezTo>
                    <a:pt x="1" y="6763"/>
                    <a:pt x="2192" y="9192"/>
                    <a:pt x="4978" y="9192"/>
                  </a:cubicBezTo>
                  <a:lnTo>
                    <a:pt x="12265" y="9192"/>
                  </a:lnTo>
                  <a:lnTo>
                    <a:pt x="1811" y="19647"/>
                  </a:lnTo>
                  <a:cubicBezTo>
                    <a:pt x="763" y="20695"/>
                    <a:pt x="215" y="22171"/>
                    <a:pt x="406" y="23672"/>
                  </a:cubicBezTo>
                  <a:cubicBezTo>
                    <a:pt x="763" y="25982"/>
                    <a:pt x="2739" y="27601"/>
                    <a:pt x="4978" y="27601"/>
                  </a:cubicBezTo>
                  <a:lnTo>
                    <a:pt x="23220" y="27601"/>
                  </a:lnTo>
                  <a:cubicBezTo>
                    <a:pt x="25506" y="27601"/>
                    <a:pt x="27602" y="25958"/>
                    <a:pt x="27911" y="23672"/>
                  </a:cubicBezTo>
                  <a:cubicBezTo>
                    <a:pt x="28340" y="20838"/>
                    <a:pt x="26125" y="18385"/>
                    <a:pt x="23363" y="18385"/>
                  </a:cubicBezTo>
                  <a:lnTo>
                    <a:pt x="16075" y="18385"/>
                  </a:lnTo>
                  <a:lnTo>
                    <a:pt x="26530" y="7954"/>
                  </a:lnTo>
                  <a:cubicBezTo>
                    <a:pt x="27554" y="6906"/>
                    <a:pt x="28126" y="5406"/>
                    <a:pt x="27911" y="3929"/>
                  </a:cubicBezTo>
                  <a:cubicBezTo>
                    <a:pt x="27554" y="1596"/>
                    <a:pt x="25601" y="0"/>
                    <a:pt x="233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9" name="Google Shape;1299;p6"/>
            <p:cNvSpPr/>
            <p:nvPr/>
          </p:nvSpPr>
          <p:spPr>
            <a:xfrm>
              <a:off x="3254270" y="3450906"/>
              <a:ext cx="52659" cy="51517"/>
            </a:xfrm>
            <a:custGeom>
              <a:rect b="b" l="l" r="r" t="t"/>
              <a:pathLst>
                <a:path extrusionOk="0" h="32198" w="32912">
                  <a:moveTo>
                    <a:pt x="5120" y="0"/>
                  </a:moveTo>
                  <a:cubicBezTo>
                    <a:pt x="2834" y="0"/>
                    <a:pt x="762" y="1644"/>
                    <a:pt x="429" y="3930"/>
                  </a:cubicBezTo>
                  <a:cubicBezTo>
                    <a:pt x="0" y="6764"/>
                    <a:pt x="2215" y="9193"/>
                    <a:pt x="4977" y="9193"/>
                  </a:cubicBezTo>
                  <a:lnTo>
                    <a:pt x="16861" y="9193"/>
                  </a:lnTo>
                  <a:lnTo>
                    <a:pt x="1786" y="24267"/>
                  </a:lnTo>
                  <a:cubicBezTo>
                    <a:pt x="762" y="25291"/>
                    <a:pt x="191" y="26792"/>
                    <a:pt x="405" y="28268"/>
                  </a:cubicBezTo>
                  <a:cubicBezTo>
                    <a:pt x="762" y="30602"/>
                    <a:pt x="2715" y="32197"/>
                    <a:pt x="4954" y="32197"/>
                  </a:cubicBezTo>
                  <a:lnTo>
                    <a:pt x="27792" y="32197"/>
                  </a:lnTo>
                  <a:cubicBezTo>
                    <a:pt x="30078" y="32197"/>
                    <a:pt x="32150" y="30578"/>
                    <a:pt x="32483" y="28268"/>
                  </a:cubicBezTo>
                  <a:cubicBezTo>
                    <a:pt x="32912" y="25458"/>
                    <a:pt x="30697" y="23005"/>
                    <a:pt x="27935" y="23005"/>
                  </a:cubicBezTo>
                  <a:lnTo>
                    <a:pt x="16051" y="23005"/>
                  </a:lnTo>
                  <a:lnTo>
                    <a:pt x="31126" y="7954"/>
                  </a:lnTo>
                  <a:cubicBezTo>
                    <a:pt x="32150" y="6907"/>
                    <a:pt x="32721" y="5406"/>
                    <a:pt x="32507" y="3930"/>
                  </a:cubicBezTo>
                  <a:cubicBezTo>
                    <a:pt x="32150" y="1596"/>
                    <a:pt x="30197" y="0"/>
                    <a:pt x="279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0" name="Google Shape;1300;p6"/>
            <p:cNvSpPr/>
            <p:nvPr/>
          </p:nvSpPr>
          <p:spPr>
            <a:xfrm>
              <a:off x="3152154" y="3410402"/>
              <a:ext cx="63405" cy="62566"/>
            </a:xfrm>
            <a:custGeom>
              <a:rect b="b" l="l" r="r" t="t"/>
              <a:pathLst>
                <a:path extrusionOk="0" h="39104" w="39628">
                  <a:moveTo>
                    <a:pt x="5097" y="1"/>
                  </a:moveTo>
                  <a:cubicBezTo>
                    <a:pt x="2811" y="1"/>
                    <a:pt x="715" y="1644"/>
                    <a:pt x="405" y="3930"/>
                  </a:cubicBezTo>
                  <a:cubicBezTo>
                    <a:pt x="0" y="6764"/>
                    <a:pt x="2191" y="9217"/>
                    <a:pt x="4954" y="9217"/>
                  </a:cubicBezTo>
                  <a:lnTo>
                    <a:pt x="23648" y="9217"/>
                  </a:lnTo>
                  <a:lnTo>
                    <a:pt x="1715" y="31150"/>
                  </a:lnTo>
                  <a:cubicBezTo>
                    <a:pt x="763" y="32102"/>
                    <a:pt x="191" y="33436"/>
                    <a:pt x="286" y="34817"/>
                  </a:cubicBezTo>
                  <a:cubicBezTo>
                    <a:pt x="477" y="37342"/>
                    <a:pt x="2549" y="39104"/>
                    <a:pt x="4882" y="39104"/>
                  </a:cubicBezTo>
                  <a:lnTo>
                    <a:pt x="34508" y="39104"/>
                  </a:lnTo>
                  <a:cubicBezTo>
                    <a:pt x="36794" y="39104"/>
                    <a:pt x="38890" y="37461"/>
                    <a:pt x="39223" y="35174"/>
                  </a:cubicBezTo>
                  <a:cubicBezTo>
                    <a:pt x="39628" y="32341"/>
                    <a:pt x="37437" y="29888"/>
                    <a:pt x="34651" y="29888"/>
                  </a:cubicBezTo>
                  <a:lnTo>
                    <a:pt x="15956" y="29888"/>
                  </a:lnTo>
                  <a:lnTo>
                    <a:pt x="37913" y="7955"/>
                  </a:lnTo>
                  <a:cubicBezTo>
                    <a:pt x="38866" y="7002"/>
                    <a:pt x="39413" y="5668"/>
                    <a:pt x="39342" y="4287"/>
                  </a:cubicBezTo>
                  <a:cubicBezTo>
                    <a:pt x="39128" y="1763"/>
                    <a:pt x="37080" y="1"/>
                    <a:pt x="3472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1" name="Google Shape;1301;p6"/>
            <p:cNvSpPr/>
            <p:nvPr/>
          </p:nvSpPr>
          <p:spPr>
            <a:xfrm>
              <a:off x="3407331" y="3575388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72" y="1"/>
                  </a:moveTo>
                  <a:cubicBezTo>
                    <a:pt x="3358" y="1"/>
                    <a:pt x="2191" y="525"/>
                    <a:pt x="1334" y="1358"/>
                  </a:cubicBezTo>
                  <a:cubicBezTo>
                    <a:pt x="476" y="2216"/>
                    <a:pt x="0" y="3406"/>
                    <a:pt x="0" y="4597"/>
                  </a:cubicBezTo>
                  <a:cubicBezTo>
                    <a:pt x="0" y="5812"/>
                    <a:pt x="500" y="7002"/>
                    <a:pt x="1334" y="7836"/>
                  </a:cubicBezTo>
                  <a:cubicBezTo>
                    <a:pt x="2167" y="8669"/>
                    <a:pt x="3358" y="9169"/>
                    <a:pt x="4572" y="9169"/>
                  </a:cubicBezTo>
                  <a:cubicBezTo>
                    <a:pt x="5787" y="9169"/>
                    <a:pt x="6954" y="8669"/>
                    <a:pt x="7811" y="7836"/>
                  </a:cubicBezTo>
                  <a:cubicBezTo>
                    <a:pt x="8692" y="6978"/>
                    <a:pt x="9169" y="5788"/>
                    <a:pt x="9169" y="4597"/>
                  </a:cubicBezTo>
                  <a:cubicBezTo>
                    <a:pt x="9169" y="3383"/>
                    <a:pt x="8645" y="2216"/>
                    <a:pt x="7811" y="1358"/>
                  </a:cubicBezTo>
                  <a:cubicBezTo>
                    <a:pt x="6954" y="477"/>
                    <a:pt x="5763" y="1"/>
                    <a:pt x="457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02" name="Google Shape;1302;p6"/>
          <p:cNvSpPr txBox="1"/>
          <p:nvPr/>
        </p:nvSpPr>
        <p:spPr>
          <a:xfrm>
            <a:off x="6571005" y="2249732"/>
            <a:ext cx="1731696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hop hop hop on se réveille c’est pas le moment de dormir </a:t>
            </a:r>
            <a:endParaRPr/>
          </a:p>
        </p:txBody>
      </p:sp>
      <p:sp>
        <p:nvSpPr>
          <p:cNvPr id="1303" name="Google Shape;1303;p6"/>
          <p:cNvSpPr txBox="1"/>
          <p:nvPr/>
        </p:nvSpPr>
        <p:spPr>
          <a:xfrm>
            <a:off x="1563719" y="4653162"/>
            <a:ext cx="5780416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7" name="Shape 1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8" name="Google Shape;1308;p7"/>
          <p:cNvSpPr txBox="1"/>
          <p:nvPr>
            <p:ph idx="6"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fr-FR"/>
              <a:t>LES FONCTIONS DE LA SANTÉ PUBLIQUE </a:t>
            </a:r>
            <a:endParaRPr/>
          </a:p>
        </p:txBody>
      </p:sp>
      <p:sp>
        <p:nvSpPr>
          <p:cNvPr id="1309" name="Google Shape;1309;p7"/>
          <p:cNvSpPr txBox="1"/>
          <p:nvPr>
            <p:ph idx="1" type="subTitle"/>
          </p:nvPr>
        </p:nvSpPr>
        <p:spPr>
          <a:xfrm>
            <a:off x="335625" y="2953772"/>
            <a:ext cx="37914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85750" lvl="0" marL="2857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oto Sans Symbols"/>
              <a:buChar char="❑"/>
            </a:pPr>
            <a:r>
              <a:rPr lang="fr-FR"/>
              <a:t>ORGANISATION : des services de santé</a:t>
            </a:r>
            <a:endParaRPr/>
          </a:p>
        </p:txBody>
      </p:sp>
      <p:grpSp>
        <p:nvGrpSpPr>
          <p:cNvPr id="1310" name="Google Shape;1310;p7"/>
          <p:cNvGrpSpPr/>
          <p:nvPr/>
        </p:nvGrpSpPr>
        <p:grpSpPr>
          <a:xfrm>
            <a:off x="8206188" y="1554671"/>
            <a:ext cx="361982" cy="297267"/>
            <a:chOff x="3953730" y="3483231"/>
            <a:chExt cx="361982" cy="297267"/>
          </a:xfrm>
        </p:grpSpPr>
        <p:sp>
          <p:nvSpPr>
            <p:cNvPr id="1311" name="Google Shape;1311;p7"/>
            <p:cNvSpPr/>
            <p:nvPr/>
          </p:nvSpPr>
          <p:spPr>
            <a:xfrm>
              <a:off x="4111173" y="3483231"/>
              <a:ext cx="47096" cy="29442"/>
            </a:xfrm>
            <a:custGeom>
              <a:rect b="b" l="l" r="r" t="t"/>
              <a:pathLst>
                <a:path extrusionOk="0" h="18401" w="29435">
                  <a:moveTo>
                    <a:pt x="14710" y="0"/>
                  </a:moveTo>
                  <a:cubicBezTo>
                    <a:pt x="14350" y="0"/>
                    <a:pt x="13987" y="13"/>
                    <a:pt x="13622" y="40"/>
                  </a:cubicBezTo>
                  <a:cubicBezTo>
                    <a:pt x="5859" y="635"/>
                    <a:pt x="0" y="7279"/>
                    <a:pt x="0" y="15019"/>
                  </a:cubicBezTo>
                  <a:lnTo>
                    <a:pt x="0" y="18400"/>
                  </a:lnTo>
                  <a:lnTo>
                    <a:pt x="29435" y="18400"/>
                  </a:lnTo>
                  <a:lnTo>
                    <a:pt x="29435" y="14709"/>
                  </a:lnTo>
                  <a:cubicBezTo>
                    <a:pt x="29435" y="6590"/>
                    <a:pt x="22839" y="0"/>
                    <a:pt x="1471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2" name="Google Shape;1312;p7"/>
            <p:cNvSpPr/>
            <p:nvPr/>
          </p:nvSpPr>
          <p:spPr>
            <a:xfrm>
              <a:off x="3953730" y="3512671"/>
              <a:ext cx="361982" cy="267827"/>
            </a:xfrm>
            <a:custGeom>
              <a:rect b="b" l="l" r="r" t="t"/>
              <a:pathLst>
                <a:path extrusionOk="0" h="167392" w="226239">
                  <a:moveTo>
                    <a:pt x="18386" y="0"/>
                  </a:moveTo>
                  <a:cubicBezTo>
                    <a:pt x="8241" y="0"/>
                    <a:pt x="1" y="8240"/>
                    <a:pt x="1" y="18409"/>
                  </a:cubicBezTo>
                  <a:lnTo>
                    <a:pt x="1" y="148983"/>
                  </a:lnTo>
                  <a:cubicBezTo>
                    <a:pt x="1" y="159128"/>
                    <a:pt x="8241" y="167392"/>
                    <a:pt x="18386" y="167392"/>
                  </a:cubicBezTo>
                  <a:lnTo>
                    <a:pt x="207830" y="167392"/>
                  </a:lnTo>
                  <a:cubicBezTo>
                    <a:pt x="217975" y="167392"/>
                    <a:pt x="226215" y="159128"/>
                    <a:pt x="226215" y="148983"/>
                  </a:cubicBezTo>
                  <a:lnTo>
                    <a:pt x="226215" y="18409"/>
                  </a:lnTo>
                  <a:cubicBezTo>
                    <a:pt x="226238" y="8240"/>
                    <a:pt x="217975" y="0"/>
                    <a:pt x="20783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3" name="Google Shape;1313;p7"/>
            <p:cNvSpPr/>
            <p:nvPr/>
          </p:nvSpPr>
          <p:spPr>
            <a:xfrm>
              <a:off x="3989051" y="3548031"/>
              <a:ext cx="226563" cy="197107"/>
            </a:xfrm>
            <a:custGeom>
              <a:rect b="b" l="l" r="r" t="t"/>
              <a:pathLst>
                <a:path extrusionOk="0" h="123192" w="141602">
                  <a:moveTo>
                    <a:pt x="1" y="0"/>
                  </a:moveTo>
                  <a:lnTo>
                    <a:pt x="1" y="123192"/>
                  </a:lnTo>
                  <a:lnTo>
                    <a:pt x="141602" y="123192"/>
                  </a:lnTo>
                  <a:lnTo>
                    <a:pt x="141602" y="0"/>
                  </a:lnTo>
                  <a:close/>
                </a:path>
              </a:pathLst>
            </a:custGeom>
            <a:solidFill>
              <a:srgbClr val="FFDA8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4" name="Google Shape;1314;p7"/>
            <p:cNvSpPr/>
            <p:nvPr/>
          </p:nvSpPr>
          <p:spPr>
            <a:xfrm>
              <a:off x="4016867" y="3599508"/>
              <a:ext cx="170170" cy="145630"/>
            </a:xfrm>
            <a:custGeom>
              <a:rect b="b" l="l" r="r" t="t"/>
              <a:pathLst>
                <a:path extrusionOk="0" h="91019" w="106356">
                  <a:moveTo>
                    <a:pt x="53202" y="0"/>
                  </a:moveTo>
                  <a:cubicBezTo>
                    <a:pt x="32817" y="0"/>
                    <a:pt x="15242" y="14408"/>
                    <a:pt x="11265" y="34412"/>
                  </a:cubicBezTo>
                  <a:lnTo>
                    <a:pt x="0" y="91019"/>
                  </a:lnTo>
                  <a:lnTo>
                    <a:pt x="106356" y="91019"/>
                  </a:lnTo>
                  <a:lnTo>
                    <a:pt x="95115" y="34412"/>
                  </a:lnTo>
                  <a:cubicBezTo>
                    <a:pt x="91162" y="14408"/>
                    <a:pt x="73587" y="0"/>
                    <a:pt x="5320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5" name="Google Shape;1315;p7"/>
            <p:cNvSpPr/>
            <p:nvPr/>
          </p:nvSpPr>
          <p:spPr>
            <a:xfrm>
              <a:off x="4025821" y="3586020"/>
              <a:ext cx="44125" cy="43896"/>
            </a:xfrm>
            <a:custGeom>
              <a:rect b="b" l="l" r="r" t="t"/>
              <a:pathLst>
                <a:path extrusionOk="0" h="27435" w="27578">
                  <a:moveTo>
                    <a:pt x="13789" y="0"/>
                  </a:moveTo>
                  <a:cubicBezTo>
                    <a:pt x="6169" y="0"/>
                    <a:pt x="1" y="6168"/>
                    <a:pt x="1" y="13789"/>
                  </a:cubicBezTo>
                  <a:cubicBezTo>
                    <a:pt x="1" y="20742"/>
                    <a:pt x="5145" y="26482"/>
                    <a:pt x="11860" y="27434"/>
                  </a:cubicBezTo>
                  <a:lnTo>
                    <a:pt x="27578" y="13146"/>
                  </a:lnTo>
                  <a:cubicBezTo>
                    <a:pt x="27245" y="5835"/>
                    <a:pt x="21196" y="0"/>
                    <a:pt x="13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6" name="Google Shape;1316;p7"/>
            <p:cNvSpPr/>
            <p:nvPr/>
          </p:nvSpPr>
          <p:spPr>
            <a:xfrm>
              <a:off x="4133997" y="3586020"/>
              <a:ext cx="44086" cy="43896"/>
            </a:xfrm>
            <a:custGeom>
              <a:rect b="b" l="l" r="r" t="t"/>
              <a:pathLst>
                <a:path extrusionOk="0" h="27435" w="27554">
                  <a:moveTo>
                    <a:pt x="13789" y="0"/>
                  </a:moveTo>
                  <a:cubicBezTo>
                    <a:pt x="6359" y="0"/>
                    <a:pt x="334" y="5835"/>
                    <a:pt x="0" y="13146"/>
                  </a:cubicBezTo>
                  <a:lnTo>
                    <a:pt x="15718" y="27434"/>
                  </a:lnTo>
                  <a:cubicBezTo>
                    <a:pt x="22410" y="26482"/>
                    <a:pt x="27554" y="20742"/>
                    <a:pt x="27554" y="13789"/>
                  </a:cubicBezTo>
                  <a:cubicBezTo>
                    <a:pt x="27554" y="6168"/>
                    <a:pt x="21409" y="0"/>
                    <a:pt x="13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7" name="Google Shape;1317;p7"/>
            <p:cNvSpPr/>
            <p:nvPr/>
          </p:nvSpPr>
          <p:spPr>
            <a:xfrm>
              <a:off x="4247619" y="3562319"/>
              <a:ext cx="35362" cy="35323"/>
            </a:xfrm>
            <a:custGeom>
              <a:rect b="b" l="l" r="r" t="t"/>
              <a:pathLst>
                <a:path extrusionOk="0" h="22077" w="22101">
                  <a:moveTo>
                    <a:pt x="11051" y="1"/>
                  </a:moveTo>
                  <a:cubicBezTo>
                    <a:pt x="4954" y="1"/>
                    <a:pt x="1" y="4930"/>
                    <a:pt x="1" y="11027"/>
                  </a:cubicBezTo>
                  <a:cubicBezTo>
                    <a:pt x="1" y="17123"/>
                    <a:pt x="4954" y="22076"/>
                    <a:pt x="11051" y="22076"/>
                  </a:cubicBezTo>
                  <a:cubicBezTo>
                    <a:pt x="17147" y="22076"/>
                    <a:pt x="22101" y="17123"/>
                    <a:pt x="22101" y="11027"/>
                  </a:cubicBezTo>
                  <a:cubicBezTo>
                    <a:pt x="22101" y="4930"/>
                    <a:pt x="17147" y="1"/>
                    <a:pt x="1105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8" name="Google Shape;1318;p7"/>
            <p:cNvSpPr/>
            <p:nvPr/>
          </p:nvSpPr>
          <p:spPr>
            <a:xfrm>
              <a:off x="4247619" y="3632924"/>
              <a:ext cx="35362" cy="35362"/>
            </a:xfrm>
            <a:custGeom>
              <a:rect b="b" l="l" r="r" t="t"/>
              <a:pathLst>
                <a:path extrusionOk="0" h="22101" w="22101">
                  <a:moveTo>
                    <a:pt x="11051" y="1"/>
                  </a:moveTo>
                  <a:cubicBezTo>
                    <a:pt x="4954" y="1"/>
                    <a:pt x="1" y="4954"/>
                    <a:pt x="1" y="11050"/>
                  </a:cubicBezTo>
                  <a:cubicBezTo>
                    <a:pt x="1" y="17147"/>
                    <a:pt x="4954" y="22100"/>
                    <a:pt x="11051" y="22100"/>
                  </a:cubicBezTo>
                  <a:cubicBezTo>
                    <a:pt x="17147" y="22100"/>
                    <a:pt x="22101" y="17147"/>
                    <a:pt x="22101" y="11050"/>
                  </a:cubicBezTo>
                  <a:cubicBezTo>
                    <a:pt x="22101" y="4954"/>
                    <a:pt x="17147" y="1"/>
                    <a:pt x="110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9" name="Google Shape;1319;p7"/>
            <p:cNvSpPr/>
            <p:nvPr/>
          </p:nvSpPr>
          <p:spPr>
            <a:xfrm>
              <a:off x="4094064" y="3540295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97" y="1"/>
                  </a:moveTo>
                  <a:cubicBezTo>
                    <a:pt x="3382" y="1"/>
                    <a:pt x="2215" y="501"/>
                    <a:pt x="1358" y="1334"/>
                  </a:cubicBezTo>
                  <a:cubicBezTo>
                    <a:pt x="477" y="2216"/>
                    <a:pt x="1" y="3406"/>
                    <a:pt x="1" y="4597"/>
                  </a:cubicBezTo>
                  <a:cubicBezTo>
                    <a:pt x="1" y="5788"/>
                    <a:pt x="524" y="6978"/>
                    <a:pt x="1358" y="7836"/>
                  </a:cubicBezTo>
                  <a:cubicBezTo>
                    <a:pt x="2215" y="8693"/>
                    <a:pt x="3382" y="9169"/>
                    <a:pt x="4597" y="9169"/>
                  </a:cubicBezTo>
                  <a:cubicBezTo>
                    <a:pt x="5811" y="9169"/>
                    <a:pt x="6978" y="8669"/>
                    <a:pt x="7836" y="7836"/>
                  </a:cubicBezTo>
                  <a:cubicBezTo>
                    <a:pt x="8693" y="6978"/>
                    <a:pt x="9169" y="5788"/>
                    <a:pt x="9169" y="4597"/>
                  </a:cubicBezTo>
                  <a:cubicBezTo>
                    <a:pt x="9169" y="3406"/>
                    <a:pt x="8693" y="2216"/>
                    <a:pt x="7836" y="1334"/>
                  </a:cubicBezTo>
                  <a:cubicBezTo>
                    <a:pt x="6978" y="477"/>
                    <a:pt x="5787" y="1"/>
                    <a:pt x="459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0" name="Google Shape;1320;p7"/>
            <p:cNvSpPr/>
            <p:nvPr/>
          </p:nvSpPr>
          <p:spPr>
            <a:xfrm>
              <a:off x="3981774" y="3540639"/>
              <a:ext cx="241232" cy="211816"/>
            </a:xfrm>
            <a:custGeom>
              <a:rect b="b" l="l" r="r" t="t"/>
              <a:pathLst>
                <a:path extrusionOk="0" h="132385" w="150770">
                  <a:moveTo>
                    <a:pt x="41318" y="32959"/>
                  </a:moveTo>
                  <a:cubicBezTo>
                    <a:pt x="45367" y="32959"/>
                    <a:pt x="48796" y="35531"/>
                    <a:pt x="50011" y="39175"/>
                  </a:cubicBezTo>
                  <a:cubicBezTo>
                    <a:pt x="45200" y="42175"/>
                    <a:pt x="40985" y="46010"/>
                    <a:pt x="37532" y="50510"/>
                  </a:cubicBezTo>
                  <a:cubicBezTo>
                    <a:pt x="34341" y="49082"/>
                    <a:pt x="32126" y="45843"/>
                    <a:pt x="32126" y="42152"/>
                  </a:cubicBezTo>
                  <a:cubicBezTo>
                    <a:pt x="32126" y="37079"/>
                    <a:pt x="36246" y="32959"/>
                    <a:pt x="41318" y="32959"/>
                  </a:cubicBezTo>
                  <a:close/>
                  <a:moveTo>
                    <a:pt x="108928" y="32959"/>
                  </a:moveTo>
                  <a:cubicBezTo>
                    <a:pt x="113976" y="32959"/>
                    <a:pt x="118120" y="37079"/>
                    <a:pt x="118120" y="42152"/>
                  </a:cubicBezTo>
                  <a:cubicBezTo>
                    <a:pt x="118120" y="45819"/>
                    <a:pt x="115905" y="49082"/>
                    <a:pt x="112690" y="50534"/>
                  </a:cubicBezTo>
                  <a:cubicBezTo>
                    <a:pt x="109237" y="46057"/>
                    <a:pt x="105022" y="42199"/>
                    <a:pt x="100235" y="39199"/>
                  </a:cubicBezTo>
                  <a:cubicBezTo>
                    <a:pt x="101450" y="35531"/>
                    <a:pt x="104879" y="32959"/>
                    <a:pt x="108928" y="32959"/>
                  </a:cubicBezTo>
                  <a:close/>
                  <a:moveTo>
                    <a:pt x="75111" y="41390"/>
                  </a:moveTo>
                  <a:cubicBezTo>
                    <a:pt x="93234" y="41390"/>
                    <a:pt x="108975" y="54321"/>
                    <a:pt x="112524" y="72110"/>
                  </a:cubicBezTo>
                  <a:lnTo>
                    <a:pt x="122669" y="123239"/>
                  </a:lnTo>
                  <a:lnTo>
                    <a:pt x="27530" y="123239"/>
                  </a:lnTo>
                  <a:lnTo>
                    <a:pt x="37675" y="72110"/>
                  </a:lnTo>
                  <a:cubicBezTo>
                    <a:pt x="41223" y="54321"/>
                    <a:pt x="56965" y="41390"/>
                    <a:pt x="75111" y="41390"/>
                  </a:cubicBezTo>
                  <a:close/>
                  <a:moveTo>
                    <a:pt x="4573" y="0"/>
                  </a:moveTo>
                  <a:cubicBezTo>
                    <a:pt x="2048" y="0"/>
                    <a:pt x="0" y="2048"/>
                    <a:pt x="0" y="4573"/>
                  </a:cubicBezTo>
                  <a:lnTo>
                    <a:pt x="0" y="127788"/>
                  </a:lnTo>
                  <a:cubicBezTo>
                    <a:pt x="0" y="130312"/>
                    <a:pt x="2048" y="132384"/>
                    <a:pt x="4573" y="132384"/>
                  </a:cubicBezTo>
                  <a:lnTo>
                    <a:pt x="146197" y="132384"/>
                  </a:lnTo>
                  <a:cubicBezTo>
                    <a:pt x="148722" y="132384"/>
                    <a:pt x="150770" y="130312"/>
                    <a:pt x="150770" y="127788"/>
                  </a:cubicBezTo>
                  <a:lnTo>
                    <a:pt x="150770" y="4620"/>
                  </a:lnTo>
                  <a:cubicBezTo>
                    <a:pt x="150746" y="2048"/>
                    <a:pt x="148698" y="0"/>
                    <a:pt x="146150" y="0"/>
                  </a:cubicBezTo>
                  <a:lnTo>
                    <a:pt x="95615" y="0"/>
                  </a:lnTo>
                  <a:cubicBezTo>
                    <a:pt x="93329" y="0"/>
                    <a:pt x="91234" y="1643"/>
                    <a:pt x="90900" y="3930"/>
                  </a:cubicBezTo>
                  <a:cubicBezTo>
                    <a:pt x="90495" y="6763"/>
                    <a:pt x="92686" y="9193"/>
                    <a:pt x="95473" y="9193"/>
                  </a:cubicBezTo>
                  <a:lnTo>
                    <a:pt x="141554" y="9193"/>
                  </a:lnTo>
                  <a:lnTo>
                    <a:pt x="141554" y="123239"/>
                  </a:lnTo>
                  <a:lnTo>
                    <a:pt x="132314" y="123239"/>
                  </a:lnTo>
                  <a:lnTo>
                    <a:pt x="121811" y="70348"/>
                  </a:lnTo>
                  <a:cubicBezTo>
                    <a:pt x="120978" y="66204"/>
                    <a:pt x="119644" y="62275"/>
                    <a:pt x="117811" y="58607"/>
                  </a:cubicBezTo>
                  <a:cubicBezTo>
                    <a:pt x="123621" y="55488"/>
                    <a:pt x="127551" y="49320"/>
                    <a:pt x="127551" y="42390"/>
                  </a:cubicBezTo>
                  <a:cubicBezTo>
                    <a:pt x="127551" y="32245"/>
                    <a:pt x="119311" y="23981"/>
                    <a:pt x="109166" y="23981"/>
                  </a:cubicBezTo>
                  <a:cubicBezTo>
                    <a:pt x="101498" y="23981"/>
                    <a:pt x="94949" y="28625"/>
                    <a:pt x="92186" y="35293"/>
                  </a:cubicBezTo>
                  <a:cubicBezTo>
                    <a:pt x="86923" y="33316"/>
                    <a:pt x="81255" y="32173"/>
                    <a:pt x="75373" y="32173"/>
                  </a:cubicBezTo>
                  <a:cubicBezTo>
                    <a:pt x="69467" y="32173"/>
                    <a:pt x="63823" y="33269"/>
                    <a:pt x="58560" y="35293"/>
                  </a:cubicBezTo>
                  <a:cubicBezTo>
                    <a:pt x="55774" y="28625"/>
                    <a:pt x="49201" y="23981"/>
                    <a:pt x="41580" y="23981"/>
                  </a:cubicBezTo>
                  <a:cubicBezTo>
                    <a:pt x="31435" y="23981"/>
                    <a:pt x="23196" y="32245"/>
                    <a:pt x="23196" y="42390"/>
                  </a:cubicBezTo>
                  <a:cubicBezTo>
                    <a:pt x="23196" y="49296"/>
                    <a:pt x="27077" y="55464"/>
                    <a:pt x="32912" y="58607"/>
                  </a:cubicBezTo>
                  <a:cubicBezTo>
                    <a:pt x="31102" y="62275"/>
                    <a:pt x="29768" y="66204"/>
                    <a:pt x="28935" y="70348"/>
                  </a:cubicBezTo>
                  <a:lnTo>
                    <a:pt x="18433" y="123239"/>
                  </a:lnTo>
                  <a:lnTo>
                    <a:pt x="9169" y="123239"/>
                  </a:lnTo>
                  <a:lnTo>
                    <a:pt x="9169" y="9193"/>
                  </a:lnTo>
                  <a:lnTo>
                    <a:pt x="54202" y="9193"/>
                  </a:lnTo>
                  <a:cubicBezTo>
                    <a:pt x="56488" y="9193"/>
                    <a:pt x="58584" y="7549"/>
                    <a:pt x="58917" y="5263"/>
                  </a:cubicBezTo>
                  <a:cubicBezTo>
                    <a:pt x="59322" y="2429"/>
                    <a:pt x="57131" y="0"/>
                    <a:pt x="5434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1" name="Google Shape;1321;p7"/>
            <p:cNvSpPr/>
            <p:nvPr/>
          </p:nvSpPr>
          <p:spPr>
            <a:xfrm>
              <a:off x="4239618" y="3696594"/>
              <a:ext cx="51251" cy="14747"/>
            </a:xfrm>
            <a:custGeom>
              <a:rect b="b" l="l" r="r" t="t"/>
              <a:pathLst>
                <a:path extrusionOk="0" h="9217" w="32032">
                  <a:moveTo>
                    <a:pt x="5121" y="0"/>
                  </a:moveTo>
                  <a:cubicBezTo>
                    <a:pt x="2835" y="0"/>
                    <a:pt x="763" y="1644"/>
                    <a:pt x="430" y="3954"/>
                  </a:cubicBezTo>
                  <a:cubicBezTo>
                    <a:pt x="1" y="6764"/>
                    <a:pt x="2216" y="9217"/>
                    <a:pt x="4978" y="9217"/>
                  </a:cubicBezTo>
                  <a:lnTo>
                    <a:pt x="26911" y="9217"/>
                  </a:lnTo>
                  <a:cubicBezTo>
                    <a:pt x="29221" y="9217"/>
                    <a:pt x="31293" y="7573"/>
                    <a:pt x="31627" y="5287"/>
                  </a:cubicBezTo>
                  <a:cubicBezTo>
                    <a:pt x="32031" y="2453"/>
                    <a:pt x="29840" y="0"/>
                    <a:pt x="2705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2" name="Google Shape;1322;p7"/>
            <p:cNvSpPr/>
            <p:nvPr/>
          </p:nvSpPr>
          <p:spPr>
            <a:xfrm>
              <a:off x="4239618" y="3737821"/>
              <a:ext cx="51251" cy="14709"/>
            </a:xfrm>
            <a:custGeom>
              <a:rect b="b" l="l" r="r" t="t"/>
              <a:pathLst>
                <a:path extrusionOk="0" h="9193" w="32032">
                  <a:moveTo>
                    <a:pt x="5121" y="0"/>
                  </a:moveTo>
                  <a:cubicBezTo>
                    <a:pt x="2835" y="0"/>
                    <a:pt x="763" y="1620"/>
                    <a:pt x="430" y="3930"/>
                  </a:cubicBezTo>
                  <a:cubicBezTo>
                    <a:pt x="1" y="6764"/>
                    <a:pt x="2216" y="9193"/>
                    <a:pt x="4978" y="9193"/>
                  </a:cubicBezTo>
                  <a:lnTo>
                    <a:pt x="26911" y="9193"/>
                  </a:lnTo>
                  <a:cubicBezTo>
                    <a:pt x="29221" y="9193"/>
                    <a:pt x="31293" y="7550"/>
                    <a:pt x="31627" y="5263"/>
                  </a:cubicBezTo>
                  <a:cubicBezTo>
                    <a:pt x="32031" y="2430"/>
                    <a:pt x="29840" y="0"/>
                    <a:pt x="2705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3" name="Google Shape;1323;p7"/>
            <p:cNvSpPr/>
            <p:nvPr/>
          </p:nvSpPr>
          <p:spPr>
            <a:xfrm>
              <a:off x="4070173" y="3666416"/>
              <a:ext cx="63597" cy="45496"/>
            </a:xfrm>
            <a:custGeom>
              <a:rect b="b" l="l" r="r" t="t"/>
              <a:pathLst>
                <a:path extrusionOk="0" h="28435" w="39748">
                  <a:moveTo>
                    <a:pt x="16099" y="0"/>
                  </a:moveTo>
                  <a:cubicBezTo>
                    <a:pt x="13766" y="0"/>
                    <a:pt x="11503" y="1048"/>
                    <a:pt x="10170" y="2953"/>
                  </a:cubicBezTo>
                  <a:cubicBezTo>
                    <a:pt x="8360" y="5501"/>
                    <a:pt x="8431" y="8812"/>
                    <a:pt x="10217" y="11288"/>
                  </a:cubicBezTo>
                  <a:lnTo>
                    <a:pt x="14147" y="16670"/>
                  </a:lnTo>
                  <a:cubicBezTo>
                    <a:pt x="14290" y="16885"/>
                    <a:pt x="14456" y="17099"/>
                    <a:pt x="14647" y="17290"/>
                  </a:cubicBezTo>
                  <a:cubicBezTo>
                    <a:pt x="13921" y="18435"/>
                    <a:pt x="12661" y="19228"/>
                    <a:pt x="11195" y="19228"/>
                  </a:cubicBezTo>
                  <a:cubicBezTo>
                    <a:pt x="10833" y="19228"/>
                    <a:pt x="10457" y="19180"/>
                    <a:pt x="10074" y="19076"/>
                  </a:cubicBezTo>
                  <a:cubicBezTo>
                    <a:pt x="9384" y="18909"/>
                    <a:pt x="8788" y="18480"/>
                    <a:pt x="8241" y="17980"/>
                  </a:cubicBezTo>
                  <a:cubicBezTo>
                    <a:pt x="7347" y="17129"/>
                    <a:pt x="6207" y="16706"/>
                    <a:pt x="5067" y="16706"/>
                  </a:cubicBezTo>
                  <a:cubicBezTo>
                    <a:pt x="3656" y="16706"/>
                    <a:pt x="2246" y="17356"/>
                    <a:pt x="1311" y="18647"/>
                  </a:cubicBezTo>
                  <a:cubicBezTo>
                    <a:pt x="1" y="20457"/>
                    <a:pt x="406" y="23243"/>
                    <a:pt x="2049" y="24791"/>
                  </a:cubicBezTo>
                  <a:cubicBezTo>
                    <a:pt x="4526" y="27149"/>
                    <a:pt x="7764" y="28435"/>
                    <a:pt x="11170" y="28435"/>
                  </a:cubicBezTo>
                  <a:cubicBezTo>
                    <a:pt x="14456" y="28435"/>
                    <a:pt x="17528" y="27220"/>
                    <a:pt x="19838" y="25196"/>
                  </a:cubicBezTo>
                  <a:cubicBezTo>
                    <a:pt x="22172" y="27196"/>
                    <a:pt x="25197" y="28435"/>
                    <a:pt x="28531" y="28435"/>
                  </a:cubicBezTo>
                  <a:cubicBezTo>
                    <a:pt x="31960" y="28435"/>
                    <a:pt x="35175" y="27149"/>
                    <a:pt x="37652" y="24791"/>
                  </a:cubicBezTo>
                  <a:cubicBezTo>
                    <a:pt x="39342" y="23196"/>
                    <a:pt x="39747" y="20314"/>
                    <a:pt x="38271" y="18456"/>
                  </a:cubicBezTo>
                  <a:cubicBezTo>
                    <a:pt x="37356" y="17300"/>
                    <a:pt x="36020" y="16720"/>
                    <a:pt x="34681" y="16720"/>
                  </a:cubicBezTo>
                  <a:cubicBezTo>
                    <a:pt x="33510" y="16720"/>
                    <a:pt x="32336" y="17163"/>
                    <a:pt x="31436" y="18052"/>
                  </a:cubicBezTo>
                  <a:cubicBezTo>
                    <a:pt x="30650" y="18814"/>
                    <a:pt x="29650" y="19242"/>
                    <a:pt x="28554" y="19242"/>
                  </a:cubicBezTo>
                  <a:cubicBezTo>
                    <a:pt x="27078" y="19242"/>
                    <a:pt x="25816" y="18456"/>
                    <a:pt x="25054" y="17290"/>
                  </a:cubicBezTo>
                  <a:cubicBezTo>
                    <a:pt x="25244" y="17075"/>
                    <a:pt x="25411" y="16909"/>
                    <a:pt x="25578" y="16670"/>
                  </a:cubicBezTo>
                  <a:lnTo>
                    <a:pt x="29412" y="11431"/>
                  </a:lnTo>
                  <a:cubicBezTo>
                    <a:pt x="30841" y="9478"/>
                    <a:pt x="31293" y="6907"/>
                    <a:pt x="30412" y="4620"/>
                  </a:cubicBezTo>
                  <a:cubicBezTo>
                    <a:pt x="29340" y="1810"/>
                    <a:pt x="26721" y="0"/>
                    <a:pt x="2376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4" name="Google Shape;1324;p7"/>
            <p:cNvSpPr/>
            <p:nvPr/>
          </p:nvSpPr>
          <p:spPr>
            <a:xfrm>
              <a:off x="4070936" y="3638868"/>
              <a:ext cx="14670" cy="14709"/>
            </a:xfrm>
            <a:custGeom>
              <a:rect b="b" l="l" r="r" t="t"/>
              <a:pathLst>
                <a:path extrusionOk="0" h="9193" w="9169">
                  <a:moveTo>
                    <a:pt x="4573" y="1"/>
                  </a:moveTo>
                  <a:cubicBezTo>
                    <a:pt x="3358" y="1"/>
                    <a:pt x="2191" y="525"/>
                    <a:pt x="1334" y="1358"/>
                  </a:cubicBezTo>
                  <a:cubicBezTo>
                    <a:pt x="476" y="2215"/>
                    <a:pt x="0" y="3406"/>
                    <a:pt x="0" y="4597"/>
                  </a:cubicBezTo>
                  <a:cubicBezTo>
                    <a:pt x="0" y="5811"/>
                    <a:pt x="500" y="6978"/>
                    <a:pt x="1334" y="7836"/>
                  </a:cubicBezTo>
                  <a:cubicBezTo>
                    <a:pt x="2191" y="8693"/>
                    <a:pt x="3382" y="9193"/>
                    <a:pt x="4573" y="9193"/>
                  </a:cubicBezTo>
                  <a:cubicBezTo>
                    <a:pt x="5811" y="9193"/>
                    <a:pt x="6954" y="8669"/>
                    <a:pt x="7835" y="7836"/>
                  </a:cubicBezTo>
                  <a:cubicBezTo>
                    <a:pt x="8692" y="6978"/>
                    <a:pt x="9169" y="5787"/>
                    <a:pt x="9169" y="4597"/>
                  </a:cubicBezTo>
                  <a:cubicBezTo>
                    <a:pt x="9169" y="3382"/>
                    <a:pt x="8669" y="2215"/>
                    <a:pt x="7835" y="1358"/>
                  </a:cubicBezTo>
                  <a:cubicBezTo>
                    <a:pt x="6954" y="477"/>
                    <a:pt x="5763" y="1"/>
                    <a:pt x="457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5" name="Google Shape;1325;p7"/>
            <p:cNvSpPr/>
            <p:nvPr/>
          </p:nvSpPr>
          <p:spPr>
            <a:xfrm>
              <a:off x="4118336" y="3638829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73" y="1"/>
                  </a:moveTo>
                  <a:cubicBezTo>
                    <a:pt x="3358" y="1"/>
                    <a:pt x="2191" y="525"/>
                    <a:pt x="1334" y="1358"/>
                  </a:cubicBezTo>
                  <a:cubicBezTo>
                    <a:pt x="477" y="2216"/>
                    <a:pt x="0" y="3406"/>
                    <a:pt x="0" y="4597"/>
                  </a:cubicBezTo>
                  <a:cubicBezTo>
                    <a:pt x="0" y="5811"/>
                    <a:pt x="501" y="6978"/>
                    <a:pt x="1334" y="7836"/>
                  </a:cubicBezTo>
                  <a:cubicBezTo>
                    <a:pt x="2191" y="8693"/>
                    <a:pt x="3382" y="9169"/>
                    <a:pt x="4573" y="9169"/>
                  </a:cubicBezTo>
                  <a:cubicBezTo>
                    <a:pt x="5787" y="9169"/>
                    <a:pt x="6954" y="8669"/>
                    <a:pt x="7812" y="7836"/>
                  </a:cubicBezTo>
                  <a:cubicBezTo>
                    <a:pt x="8693" y="6978"/>
                    <a:pt x="9169" y="5788"/>
                    <a:pt x="9169" y="4597"/>
                  </a:cubicBezTo>
                  <a:cubicBezTo>
                    <a:pt x="9169" y="3382"/>
                    <a:pt x="8645" y="2216"/>
                    <a:pt x="7812" y="1358"/>
                  </a:cubicBezTo>
                  <a:cubicBezTo>
                    <a:pt x="6954" y="525"/>
                    <a:pt x="5764" y="1"/>
                    <a:pt x="457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6" name="Google Shape;1326;p7"/>
            <p:cNvSpPr/>
            <p:nvPr/>
          </p:nvSpPr>
          <p:spPr>
            <a:xfrm>
              <a:off x="4240304" y="3554965"/>
              <a:ext cx="49992" cy="50030"/>
            </a:xfrm>
            <a:custGeom>
              <a:rect b="b" l="l" r="r" t="t"/>
              <a:pathLst>
                <a:path extrusionOk="0" h="31269" w="31245">
                  <a:moveTo>
                    <a:pt x="15623" y="9193"/>
                  </a:moveTo>
                  <a:cubicBezTo>
                    <a:pt x="19171" y="9193"/>
                    <a:pt x="22053" y="12098"/>
                    <a:pt x="22053" y="15623"/>
                  </a:cubicBezTo>
                  <a:cubicBezTo>
                    <a:pt x="22053" y="19171"/>
                    <a:pt x="19171" y="22052"/>
                    <a:pt x="15623" y="22052"/>
                  </a:cubicBezTo>
                  <a:cubicBezTo>
                    <a:pt x="12075" y="22052"/>
                    <a:pt x="9193" y="19171"/>
                    <a:pt x="9193" y="15623"/>
                  </a:cubicBezTo>
                  <a:cubicBezTo>
                    <a:pt x="9193" y="12098"/>
                    <a:pt x="12075" y="9193"/>
                    <a:pt x="15623" y="9193"/>
                  </a:cubicBezTo>
                  <a:close/>
                  <a:moveTo>
                    <a:pt x="15623" y="0"/>
                  </a:moveTo>
                  <a:cubicBezTo>
                    <a:pt x="7002" y="0"/>
                    <a:pt x="1" y="7026"/>
                    <a:pt x="1" y="15623"/>
                  </a:cubicBezTo>
                  <a:cubicBezTo>
                    <a:pt x="1" y="24267"/>
                    <a:pt x="7026" y="31269"/>
                    <a:pt x="15623" y="31269"/>
                  </a:cubicBezTo>
                  <a:cubicBezTo>
                    <a:pt x="24244" y="31269"/>
                    <a:pt x="31245" y="24243"/>
                    <a:pt x="31245" y="15623"/>
                  </a:cubicBezTo>
                  <a:cubicBezTo>
                    <a:pt x="31245" y="7002"/>
                    <a:pt x="24220" y="0"/>
                    <a:pt x="1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7" name="Google Shape;1327;p7"/>
            <p:cNvSpPr/>
            <p:nvPr/>
          </p:nvSpPr>
          <p:spPr>
            <a:xfrm>
              <a:off x="4240304" y="3625608"/>
              <a:ext cx="49992" cy="49992"/>
            </a:xfrm>
            <a:custGeom>
              <a:rect b="b" l="l" r="r" t="t"/>
              <a:pathLst>
                <a:path extrusionOk="0" h="31245" w="31245">
                  <a:moveTo>
                    <a:pt x="15623" y="9193"/>
                  </a:moveTo>
                  <a:cubicBezTo>
                    <a:pt x="19171" y="9193"/>
                    <a:pt x="22053" y="12074"/>
                    <a:pt x="22053" y="15622"/>
                  </a:cubicBezTo>
                  <a:cubicBezTo>
                    <a:pt x="22053" y="19171"/>
                    <a:pt x="19171" y="22052"/>
                    <a:pt x="15623" y="22052"/>
                  </a:cubicBezTo>
                  <a:cubicBezTo>
                    <a:pt x="12075" y="22052"/>
                    <a:pt x="9193" y="19171"/>
                    <a:pt x="9193" y="15622"/>
                  </a:cubicBezTo>
                  <a:cubicBezTo>
                    <a:pt x="9193" y="12074"/>
                    <a:pt x="12075" y="9193"/>
                    <a:pt x="15623" y="9193"/>
                  </a:cubicBezTo>
                  <a:close/>
                  <a:moveTo>
                    <a:pt x="15623" y="0"/>
                  </a:moveTo>
                  <a:cubicBezTo>
                    <a:pt x="7002" y="0"/>
                    <a:pt x="1" y="7025"/>
                    <a:pt x="1" y="15622"/>
                  </a:cubicBezTo>
                  <a:cubicBezTo>
                    <a:pt x="1" y="24219"/>
                    <a:pt x="7026" y="31245"/>
                    <a:pt x="15623" y="31245"/>
                  </a:cubicBezTo>
                  <a:cubicBezTo>
                    <a:pt x="24244" y="31245"/>
                    <a:pt x="31245" y="24219"/>
                    <a:pt x="31245" y="15622"/>
                  </a:cubicBezTo>
                  <a:cubicBezTo>
                    <a:pt x="31245" y="7025"/>
                    <a:pt x="24220" y="0"/>
                    <a:pt x="1562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28" name="Google Shape;1328;p7"/>
          <p:cNvSpPr/>
          <p:nvPr/>
        </p:nvSpPr>
        <p:spPr>
          <a:xfrm>
            <a:off x="8220172" y="1461266"/>
            <a:ext cx="376651" cy="376613"/>
          </a:xfrm>
          <a:custGeom>
            <a:rect b="b" l="l" r="r" t="t"/>
            <a:pathLst>
              <a:path extrusionOk="0" h="235383" w="235407">
                <a:moveTo>
                  <a:pt x="117597" y="49631"/>
                </a:moveTo>
                <a:cubicBezTo>
                  <a:pt x="122860" y="49631"/>
                  <a:pt x="127194" y="53679"/>
                  <a:pt x="127646" y="58847"/>
                </a:cubicBezTo>
                <a:lnTo>
                  <a:pt x="107499" y="58847"/>
                </a:lnTo>
                <a:cubicBezTo>
                  <a:pt x="107976" y="53679"/>
                  <a:pt x="112310" y="49631"/>
                  <a:pt x="117597" y="49631"/>
                </a:cubicBezTo>
                <a:close/>
                <a:moveTo>
                  <a:pt x="212426" y="68039"/>
                </a:moveTo>
                <a:cubicBezTo>
                  <a:pt x="220046" y="68039"/>
                  <a:pt x="226214" y="74207"/>
                  <a:pt x="226214" y="81828"/>
                </a:cubicBezTo>
                <a:lnTo>
                  <a:pt x="226214" y="212402"/>
                </a:lnTo>
                <a:cubicBezTo>
                  <a:pt x="226214" y="220023"/>
                  <a:pt x="220046" y="226191"/>
                  <a:pt x="212426" y="226191"/>
                </a:cubicBezTo>
                <a:lnTo>
                  <a:pt x="22982" y="226191"/>
                </a:lnTo>
                <a:cubicBezTo>
                  <a:pt x="15361" y="226191"/>
                  <a:pt x="9193" y="220023"/>
                  <a:pt x="9193" y="212402"/>
                </a:cubicBezTo>
                <a:lnTo>
                  <a:pt x="9193" y="81828"/>
                </a:lnTo>
                <a:cubicBezTo>
                  <a:pt x="9193" y="74207"/>
                  <a:pt x="15361" y="68039"/>
                  <a:pt x="22982" y="68039"/>
                </a:cubicBezTo>
                <a:close/>
                <a:moveTo>
                  <a:pt x="68156" y="0"/>
                </a:moveTo>
                <a:cubicBezTo>
                  <a:pt x="66772" y="0"/>
                  <a:pt x="65393" y="624"/>
                  <a:pt x="64466" y="1859"/>
                </a:cubicBezTo>
                <a:cubicBezTo>
                  <a:pt x="63109" y="3717"/>
                  <a:pt x="63395" y="6336"/>
                  <a:pt x="65014" y="7932"/>
                </a:cubicBezTo>
                <a:lnTo>
                  <a:pt x="103689" y="46606"/>
                </a:lnTo>
                <a:cubicBezTo>
                  <a:pt x="100664" y="49845"/>
                  <a:pt x="98735" y="54108"/>
                  <a:pt x="98521" y="58847"/>
                </a:cubicBezTo>
                <a:lnTo>
                  <a:pt x="22982" y="58847"/>
                </a:lnTo>
                <a:cubicBezTo>
                  <a:pt x="10265" y="58847"/>
                  <a:pt x="1" y="69135"/>
                  <a:pt x="1" y="81828"/>
                </a:cubicBezTo>
                <a:lnTo>
                  <a:pt x="1" y="212402"/>
                </a:lnTo>
                <a:cubicBezTo>
                  <a:pt x="1" y="225119"/>
                  <a:pt x="10288" y="235383"/>
                  <a:pt x="22982" y="235383"/>
                </a:cubicBezTo>
                <a:lnTo>
                  <a:pt x="212426" y="235383"/>
                </a:lnTo>
                <a:cubicBezTo>
                  <a:pt x="225143" y="235383"/>
                  <a:pt x="235407" y="225095"/>
                  <a:pt x="235407" y="212402"/>
                </a:cubicBezTo>
                <a:lnTo>
                  <a:pt x="235407" y="81828"/>
                </a:lnTo>
                <a:cubicBezTo>
                  <a:pt x="235407" y="69135"/>
                  <a:pt x="225119" y="58847"/>
                  <a:pt x="212426" y="58847"/>
                </a:cubicBezTo>
                <a:lnTo>
                  <a:pt x="137101" y="58847"/>
                </a:lnTo>
                <a:cubicBezTo>
                  <a:pt x="136910" y="54132"/>
                  <a:pt x="134981" y="49845"/>
                  <a:pt x="131957" y="46606"/>
                </a:cubicBezTo>
                <a:lnTo>
                  <a:pt x="156105" y="22459"/>
                </a:lnTo>
                <a:cubicBezTo>
                  <a:pt x="157748" y="20816"/>
                  <a:pt x="158034" y="18196"/>
                  <a:pt x="156652" y="16386"/>
                </a:cubicBezTo>
                <a:cubicBezTo>
                  <a:pt x="155713" y="15150"/>
                  <a:pt x="154328" y="14527"/>
                  <a:pt x="152945" y="14527"/>
                </a:cubicBezTo>
                <a:cubicBezTo>
                  <a:pt x="151770" y="14527"/>
                  <a:pt x="150596" y="14978"/>
                  <a:pt x="149698" y="15886"/>
                </a:cubicBezTo>
                <a:lnTo>
                  <a:pt x="124074" y="41510"/>
                </a:lnTo>
                <a:cubicBezTo>
                  <a:pt x="122097" y="40820"/>
                  <a:pt x="120026" y="40462"/>
                  <a:pt x="117811" y="40462"/>
                </a:cubicBezTo>
                <a:cubicBezTo>
                  <a:pt x="115644" y="40462"/>
                  <a:pt x="113548" y="40820"/>
                  <a:pt x="111571" y="41510"/>
                </a:cubicBezTo>
                <a:lnTo>
                  <a:pt x="71420" y="1359"/>
                </a:lnTo>
                <a:cubicBezTo>
                  <a:pt x="70512" y="451"/>
                  <a:pt x="69332" y="0"/>
                  <a:pt x="68156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9" name="Google Shape;1329;p7"/>
          <p:cNvSpPr txBox="1"/>
          <p:nvPr/>
        </p:nvSpPr>
        <p:spPr>
          <a:xfrm>
            <a:off x="335581" y="1385739"/>
            <a:ext cx="726513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ans Symbols"/>
              <a:buChar char="❑"/>
            </a:pPr>
            <a:r>
              <a:rPr b="0" i="0" lang="fr-FR" sz="1400" u="none" cap="none" strike="noStrike">
                <a:solidFill>
                  <a:srgbClr val="0F0704"/>
                </a:solidFill>
                <a:latin typeface="Bellota"/>
                <a:ea typeface="Bellota"/>
                <a:cs typeface="Bellota"/>
                <a:sym typeface="Bellota"/>
              </a:rPr>
              <a:t>SURVEILLANCE</a:t>
            </a:r>
            <a:r>
              <a:rPr b="0" i="0" lang="fr-FR" sz="1400" u="none" cap="none" strike="noStrike">
                <a:solidFill>
                  <a:srgbClr val="3F2917"/>
                </a:solidFill>
                <a:latin typeface="Bellota"/>
                <a:ea typeface="Bellota"/>
                <a:cs typeface="Bellota"/>
                <a:sym typeface="Bellota"/>
              </a:rPr>
              <a:t> : l’état de santé de la population et de ses déterminants en continu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0" name="Google Shape;1330;p7"/>
          <p:cNvSpPr txBox="1"/>
          <p:nvPr/>
        </p:nvSpPr>
        <p:spPr>
          <a:xfrm>
            <a:off x="335581" y="1693516"/>
            <a:ext cx="723307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ans Symbols"/>
              <a:buChar char="❑"/>
            </a:pPr>
            <a:r>
              <a:rPr b="0" i="0" lang="fr-FR" sz="1400" u="none" cap="none" strike="noStrike">
                <a:solidFill>
                  <a:srgbClr val="3F2917"/>
                </a:solidFill>
                <a:latin typeface="Bellota"/>
                <a:ea typeface="Bellota"/>
                <a:cs typeface="Bellota"/>
                <a:sym typeface="Bellota"/>
              </a:rPr>
              <a:t>PROTECTION : des populations en cas de menace réelle ou appréhendée à la santé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1" name="Google Shape;1331;p7"/>
          <p:cNvSpPr txBox="1"/>
          <p:nvPr/>
        </p:nvSpPr>
        <p:spPr>
          <a:xfrm>
            <a:off x="335575" y="1966425"/>
            <a:ext cx="6958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2917"/>
              </a:buClr>
              <a:buSzPts val="1400"/>
              <a:buFont typeface="Noto Sans Symbols"/>
              <a:buChar char="❑"/>
            </a:pPr>
            <a:r>
              <a:rPr lang="fr-FR">
                <a:solidFill>
                  <a:srgbClr val="3F2917"/>
                </a:solidFill>
                <a:latin typeface="Bellota"/>
                <a:ea typeface="Bellota"/>
                <a:cs typeface="Bellota"/>
                <a:sym typeface="Bellota"/>
              </a:rPr>
              <a:t>PRÉVENTION</a:t>
            </a:r>
            <a:r>
              <a:rPr b="0" i="0" lang="fr-FR" sz="1400" u="none" cap="none" strike="noStrike">
                <a:solidFill>
                  <a:srgbClr val="3F2917"/>
                </a:solidFill>
                <a:latin typeface="Bellota"/>
                <a:ea typeface="Bellota"/>
                <a:cs typeface="Bellota"/>
                <a:sym typeface="Bellota"/>
              </a:rPr>
              <a:t> : des maladies et des problèmes psychosociaux ayant un impact sur la santé et le bien-être</a:t>
            </a:r>
            <a:endParaRPr/>
          </a:p>
        </p:txBody>
      </p:sp>
      <p:sp>
        <p:nvSpPr>
          <p:cNvPr id="1332" name="Google Shape;1332;p7"/>
          <p:cNvSpPr txBox="1"/>
          <p:nvPr/>
        </p:nvSpPr>
        <p:spPr>
          <a:xfrm>
            <a:off x="303756" y="2519547"/>
            <a:ext cx="5821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2917"/>
              </a:buClr>
              <a:buSzPts val="1400"/>
              <a:buFont typeface="Noto Sans Symbols"/>
              <a:buChar char="❑"/>
            </a:pPr>
            <a:r>
              <a:rPr b="0" i="0" lang="fr-FR" sz="1400" u="none" cap="none" strike="noStrike">
                <a:solidFill>
                  <a:srgbClr val="3F2917"/>
                </a:solidFill>
                <a:latin typeface="Bellota"/>
                <a:ea typeface="Bellota"/>
                <a:cs typeface="Bellota"/>
                <a:sym typeface="Bellota"/>
              </a:rPr>
              <a:t>PROMOTION : par des actions susceptibles d’influencer de façon positive les principaux déterminants de la santé</a:t>
            </a:r>
            <a:endParaRPr/>
          </a:p>
        </p:txBody>
      </p:sp>
      <p:grpSp>
        <p:nvGrpSpPr>
          <p:cNvPr id="1333" name="Google Shape;1333;p7"/>
          <p:cNvGrpSpPr/>
          <p:nvPr/>
        </p:nvGrpSpPr>
        <p:grpSpPr>
          <a:xfrm>
            <a:off x="3450586" y="3990613"/>
            <a:ext cx="276898" cy="375430"/>
            <a:chOff x="2376936" y="1398545"/>
            <a:chExt cx="276898" cy="375430"/>
          </a:xfrm>
        </p:grpSpPr>
        <p:sp>
          <p:nvSpPr>
            <p:cNvPr id="1334" name="Google Shape;1334;p7"/>
            <p:cNvSpPr/>
            <p:nvPr/>
          </p:nvSpPr>
          <p:spPr>
            <a:xfrm>
              <a:off x="2384632" y="1404793"/>
              <a:ext cx="261656" cy="361523"/>
            </a:xfrm>
            <a:custGeom>
              <a:rect b="b" l="l" r="r" t="t"/>
              <a:pathLst>
                <a:path extrusionOk="0" h="225952" w="163535">
                  <a:moveTo>
                    <a:pt x="99045" y="1"/>
                  </a:moveTo>
                  <a:cubicBezTo>
                    <a:pt x="83113" y="1"/>
                    <a:pt x="69230" y="10884"/>
                    <a:pt x="65467" y="26363"/>
                  </a:cubicBezTo>
                  <a:lnTo>
                    <a:pt x="58227" y="55917"/>
                  </a:lnTo>
                  <a:cubicBezTo>
                    <a:pt x="46844" y="102450"/>
                    <a:pt x="46058" y="150984"/>
                    <a:pt x="55870" y="197898"/>
                  </a:cubicBezTo>
                  <a:lnTo>
                    <a:pt x="18409" y="197898"/>
                  </a:lnTo>
                  <a:cubicBezTo>
                    <a:pt x="8241" y="197898"/>
                    <a:pt x="1" y="206138"/>
                    <a:pt x="1" y="216307"/>
                  </a:cubicBezTo>
                  <a:lnTo>
                    <a:pt x="55393" y="216307"/>
                  </a:lnTo>
                  <a:cubicBezTo>
                    <a:pt x="63014" y="216307"/>
                    <a:pt x="70611" y="217854"/>
                    <a:pt x="77517" y="221069"/>
                  </a:cubicBezTo>
                  <a:cubicBezTo>
                    <a:pt x="84399" y="224284"/>
                    <a:pt x="91925" y="225951"/>
                    <a:pt x="99522" y="225951"/>
                  </a:cubicBezTo>
                  <a:lnTo>
                    <a:pt x="128790" y="225951"/>
                  </a:lnTo>
                  <a:cubicBezTo>
                    <a:pt x="128790" y="220855"/>
                    <a:pt x="126789" y="216259"/>
                    <a:pt x="123503" y="212853"/>
                  </a:cubicBezTo>
                  <a:lnTo>
                    <a:pt x="123503" y="212853"/>
                  </a:lnTo>
                  <a:lnTo>
                    <a:pt x="124741" y="213163"/>
                  </a:lnTo>
                  <a:lnTo>
                    <a:pt x="132028" y="210853"/>
                  </a:lnTo>
                  <a:lnTo>
                    <a:pt x="163535" y="210853"/>
                  </a:lnTo>
                  <a:cubicBezTo>
                    <a:pt x="163535" y="200184"/>
                    <a:pt x="154914" y="191516"/>
                    <a:pt x="144221" y="191516"/>
                  </a:cubicBezTo>
                  <a:lnTo>
                    <a:pt x="135553" y="191516"/>
                  </a:lnTo>
                  <a:lnTo>
                    <a:pt x="135553" y="135623"/>
                  </a:lnTo>
                  <a:cubicBezTo>
                    <a:pt x="136008" y="140380"/>
                    <a:pt x="140031" y="144006"/>
                    <a:pt x="144835" y="144006"/>
                  </a:cubicBezTo>
                  <a:cubicBezTo>
                    <a:pt x="145057" y="144006"/>
                    <a:pt x="145282" y="143998"/>
                    <a:pt x="145507" y="143982"/>
                  </a:cubicBezTo>
                  <a:cubicBezTo>
                    <a:pt x="150389" y="143625"/>
                    <a:pt x="154081" y="139410"/>
                    <a:pt x="154081" y="134528"/>
                  </a:cubicBezTo>
                  <a:cubicBezTo>
                    <a:pt x="154057" y="117382"/>
                    <a:pt x="149580" y="100497"/>
                    <a:pt x="141149" y="85542"/>
                  </a:cubicBezTo>
                  <a:lnTo>
                    <a:pt x="121860" y="51416"/>
                  </a:lnTo>
                  <a:lnTo>
                    <a:pt x="129957" y="43319"/>
                  </a:lnTo>
                  <a:cubicBezTo>
                    <a:pt x="132147" y="41128"/>
                    <a:pt x="133934" y="38604"/>
                    <a:pt x="135029" y="35746"/>
                  </a:cubicBezTo>
                  <a:cubicBezTo>
                    <a:pt x="139554" y="24315"/>
                    <a:pt x="134005" y="11813"/>
                    <a:pt x="123122" y="7240"/>
                  </a:cubicBezTo>
                  <a:lnTo>
                    <a:pt x="112286" y="2668"/>
                  </a:lnTo>
                  <a:cubicBezTo>
                    <a:pt x="108095" y="929"/>
                    <a:pt x="103594" y="1"/>
                    <a:pt x="990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5" name="Google Shape;1335;p7"/>
            <p:cNvSpPr/>
            <p:nvPr/>
          </p:nvSpPr>
          <p:spPr>
            <a:xfrm>
              <a:off x="2376936" y="1398545"/>
              <a:ext cx="276898" cy="375430"/>
            </a:xfrm>
            <a:custGeom>
              <a:rect b="b" l="l" r="r" t="t"/>
              <a:pathLst>
                <a:path extrusionOk="0" h="234644" w="173061">
                  <a:moveTo>
                    <a:pt x="103808" y="0"/>
                  </a:moveTo>
                  <a:cubicBezTo>
                    <a:pt x="85685" y="0"/>
                    <a:pt x="70039" y="12265"/>
                    <a:pt x="65728" y="29840"/>
                  </a:cubicBezTo>
                  <a:lnTo>
                    <a:pt x="58489" y="59346"/>
                  </a:lnTo>
                  <a:cubicBezTo>
                    <a:pt x="54274" y="76516"/>
                    <a:pt x="51463" y="94138"/>
                    <a:pt x="50106" y="111785"/>
                  </a:cubicBezTo>
                  <a:cubicBezTo>
                    <a:pt x="49939" y="114309"/>
                    <a:pt x="51821" y="116524"/>
                    <a:pt x="54345" y="116691"/>
                  </a:cubicBezTo>
                  <a:cubicBezTo>
                    <a:pt x="54463" y="116699"/>
                    <a:pt x="54580" y="116704"/>
                    <a:pt x="54697" y="116704"/>
                  </a:cubicBezTo>
                  <a:cubicBezTo>
                    <a:pt x="57072" y="116704"/>
                    <a:pt x="59094" y="114882"/>
                    <a:pt x="59298" y="112475"/>
                  </a:cubicBezTo>
                  <a:cubicBezTo>
                    <a:pt x="60584" y="95353"/>
                    <a:pt x="63347" y="78207"/>
                    <a:pt x="67419" y="61513"/>
                  </a:cubicBezTo>
                  <a:lnTo>
                    <a:pt x="74659" y="32007"/>
                  </a:lnTo>
                  <a:cubicBezTo>
                    <a:pt x="77945" y="18552"/>
                    <a:pt x="89924" y="9169"/>
                    <a:pt x="103832" y="9169"/>
                  </a:cubicBezTo>
                  <a:cubicBezTo>
                    <a:pt x="107785" y="9169"/>
                    <a:pt x="111643" y="9955"/>
                    <a:pt x="115286" y="11479"/>
                  </a:cubicBezTo>
                  <a:lnTo>
                    <a:pt x="126122" y="16027"/>
                  </a:lnTo>
                  <a:cubicBezTo>
                    <a:pt x="133862" y="19266"/>
                    <a:pt x="138196" y="27577"/>
                    <a:pt x="136410" y="35769"/>
                  </a:cubicBezTo>
                  <a:cubicBezTo>
                    <a:pt x="135695" y="39032"/>
                    <a:pt x="134076" y="42033"/>
                    <a:pt x="131694" y="44414"/>
                  </a:cubicBezTo>
                  <a:lnTo>
                    <a:pt x="123383" y="52701"/>
                  </a:lnTo>
                  <a:cubicBezTo>
                    <a:pt x="121931" y="54154"/>
                    <a:pt x="121621" y="56416"/>
                    <a:pt x="122645" y="58202"/>
                  </a:cubicBezTo>
                  <a:lnTo>
                    <a:pt x="141958" y="92281"/>
                  </a:lnTo>
                  <a:cubicBezTo>
                    <a:pt x="150270" y="106927"/>
                    <a:pt x="154556" y="123644"/>
                    <a:pt x="154318" y="140481"/>
                  </a:cubicBezTo>
                  <a:cubicBezTo>
                    <a:pt x="154318" y="141172"/>
                    <a:pt x="153985" y="141815"/>
                    <a:pt x="153485" y="142267"/>
                  </a:cubicBezTo>
                  <a:cubicBezTo>
                    <a:pt x="152213" y="143355"/>
                    <a:pt x="150874" y="143820"/>
                    <a:pt x="149643" y="143820"/>
                  </a:cubicBezTo>
                  <a:cubicBezTo>
                    <a:pt x="147209" y="143820"/>
                    <a:pt x="145196" y="142004"/>
                    <a:pt x="144959" y="139600"/>
                  </a:cubicBezTo>
                  <a:lnTo>
                    <a:pt x="144959" y="139528"/>
                  </a:lnTo>
                  <a:lnTo>
                    <a:pt x="143483" y="123930"/>
                  </a:lnTo>
                  <a:cubicBezTo>
                    <a:pt x="143258" y="121552"/>
                    <a:pt x="141259" y="119766"/>
                    <a:pt x="138917" y="119766"/>
                  </a:cubicBezTo>
                  <a:cubicBezTo>
                    <a:pt x="138773" y="119766"/>
                    <a:pt x="138628" y="119773"/>
                    <a:pt x="138482" y="119786"/>
                  </a:cubicBezTo>
                  <a:cubicBezTo>
                    <a:pt x="135933" y="120025"/>
                    <a:pt x="134100" y="122263"/>
                    <a:pt x="134338" y="124787"/>
                  </a:cubicBezTo>
                  <a:lnTo>
                    <a:pt x="135814" y="140243"/>
                  </a:lnTo>
                  <a:lnTo>
                    <a:pt x="135814" y="197874"/>
                  </a:lnTo>
                  <a:cubicBezTo>
                    <a:pt x="135814" y="199136"/>
                    <a:pt x="136838" y="200136"/>
                    <a:pt x="138077" y="200136"/>
                  </a:cubicBezTo>
                  <a:lnTo>
                    <a:pt x="149103" y="200136"/>
                  </a:lnTo>
                  <a:cubicBezTo>
                    <a:pt x="155604" y="200136"/>
                    <a:pt x="161153" y="204399"/>
                    <a:pt x="163082" y="210257"/>
                  </a:cubicBezTo>
                  <a:lnTo>
                    <a:pt x="136529" y="210257"/>
                  </a:lnTo>
                  <a:cubicBezTo>
                    <a:pt x="136052" y="210257"/>
                    <a:pt x="135552" y="210352"/>
                    <a:pt x="135100" y="210495"/>
                  </a:cubicBezTo>
                  <a:lnTo>
                    <a:pt x="129861" y="212234"/>
                  </a:lnTo>
                  <a:cubicBezTo>
                    <a:pt x="125836" y="208709"/>
                    <a:pt x="120573" y="206566"/>
                    <a:pt x="114834" y="206566"/>
                  </a:cubicBezTo>
                  <a:lnTo>
                    <a:pt x="105760" y="206566"/>
                  </a:lnTo>
                  <a:cubicBezTo>
                    <a:pt x="103403" y="206566"/>
                    <a:pt x="101379" y="208328"/>
                    <a:pt x="101236" y="210686"/>
                  </a:cubicBezTo>
                  <a:cubicBezTo>
                    <a:pt x="101093" y="213210"/>
                    <a:pt x="103069" y="215330"/>
                    <a:pt x="105570" y="215330"/>
                  </a:cubicBezTo>
                  <a:lnTo>
                    <a:pt x="114381" y="215330"/>
                  </a:lnTo>
                  <a:cubicBezTo>
                    <a:pt x="120906" y="215330"/>
                    <a:pt x="126408" y="219569"/>
                    <a:pt x="128360" y="225451"/>
                  </a:cubicBezTo>
                  <a:lnTo>
                    <a:pt x="104451" y="225451"/>
                  </a:lnTo>
                  <a:cubicBezTo>
                    <a:pt x="97568" y="225451"/>
                    <a:pt x="90781" y="223974"/>
                    <a:pt x="84566" y="221069"/>
                  </a:cubicBezTo>
                  <a:cubicBezTo>
                    <a:pt x="77159" y="217616"/>
                    <a:pt x="68872" y="215806"/>
                    <a:pt x="60680" y="215806"/>
                  </a:cubicBezTo>
                  <a:lnTo>
                    <a:pt x="9979" y="215806"/>
                  </a:lnTo>
                  <a:cubicBezTo>
                    <a:pt x="11884" y="210448"/>
                    <a:pt x="16980" y="206590"/>
                    <a:pt x="23005" y="206590"/>
                  </a:cubicBezTo>
                  <a:lnTo>
                    <a:pt x="60442" y="206590"/>
                  </a:lnTo>
                  <a:cubicBezTo>
                    <a:pt x="61275" y="206590"/>
                    <a:pt x="62109" y="206423"/>
                    <a:pt x="62823" y="205994"/>
                  </a:cubicBezTo>
                  <a:cubicBezTo>
                    <a:pt x="64609" y="204970"/>
                    <a:pt x="65443" y="202970"/>
                    <a:pt x="65062" y="201065"/>
                  </a:cubicBezTo>
                  <a:cubicBezTo>
                    <a:pt x="61727" y="185204"/>
                    <a:pt x="59608" y="168963"/>
                    <a:pt x="58751" y="152769"/>
                  </a:cubicBezTo>
                  <a:cubicBezTo>
                    <a:pt x="58613" y="150332"/>
                    <a:pt x="56610" y="148428"/>
                    <a:pt x="54200" y="148428"/>
                  </a:cubicBezTo>
                  <a:cubicBezTo>
                    <a:pt x="54114" y="148428"/>
                    <a:pt x="54027" y="148430"/>
                    <a:pt x="53940" y="148435"/>
                  </a:cubicBezTo>
                  <a:cubicBezTo>
                    <a:pt x="51392" y="148554"/>
                    <a:pt x="49439" y="150721"/>
                    <a:pt x="49582" y="153246"/>
                  </a:cubicBezTo>
                  <a:cubicBezTo>
                    <a:pt x="50368" y="168010"/>
                    <a:pt x="52178" y="182847"/>
                    <a:pt x="54940" y="197397"/>
                  </a:cubicBezTo>
                  <a:lnTo>
                    <a:pt x="23029" y="197397"/>
                  </a:lnTo>
                  <a:cubicBezTo>
                    <a:pt x="10312" y="197397"/>
                    <a:pt x="0" y="207757"/>
                    <a:pt x="48" y="220450"/>
                  </a:cubicBezTo>
                  <a:cubicBezTo>
                    <a:pt x="48" y="222950"/>
                    <a:pt x="2144" y="224974"/>
                    <a:pt x="4620" y="224974"/>
                  </a:cubicBezTo>
                  <a:lnTo>
                    <a:pt x="60703" y="224974"/>
                  </a:lnTo>
                  <a:cubicBezTo>
                    <a:pt x="67562" y="224974"/>
                    <a:pt x="74444" y="226475"/>
                    <a:pt x="80660" y="229380"/>
                  </a:cubicBezTo>
                  <a:cubicBezTo>
                    <a:pt x="88066" y="232786"/>
                    <a:pt x="96282" y="234643"/>
                    <a:pt x="104474" y="234643"/>
                  </a:cubicBezTo>
                  <a:lnTo>
                    <a:pt x="133695" y="234643"/>
                  </a:lnTo>
                  <a:cubicBezTo>
                    <a:pt x="136267" y="234643"/>
                    <a:pt x="138315" y="232547"/>
                    <a:pt x="138291" y="229999"/>
                  </a:cubicBezTo>
                  <a:cubicBezTo>
                    <a:pt x="138267" y="226427"/>
                    <a:pt x="137458" y="223069"/>
                    <a:pt x="136005" y="220045"/>
                  </a:cubicBezTo>
                  <a:lnTo>
                    <a:pt x="137743" y="219497"/>
                  </a:lnTo>
                  <a:lnTo>
                    <a:pt x="168464" y="219497"/>
                  </a:lnTo>
                  <a:cubicBezTo>
                    <a:pt x="171012" y="219497"/>
                    <a:pt x="173060" y="217473"/>
                    <a:pt x="173060" y="214925"/>
                  </a:cubicBezTo>
                  <a:cubicBezTo>
                    <a:pt x="172965" y="201589"/>
                    <a:pt x="162248" y="190848"/>
                    <a:pt x="149055" y="190848"/>
                  </a:cubicBezTo>
                  <a:lnTo>
                    <a:pt x="144983" y="190848"/>
                  </a:lnTo>
                  <a:lnTo>
                    <a:pt x="144983" y="152126"/>
                  </a:lnTo>
                  <a:cubicBezTo>
                    <a:pt x="146434" y="152639"/>
                    <a:pt x="147997" y="152918"/>
                    <a:pt x="149624" y="152918"/>
                  </a:cubicBezTo>
                  <a:cubicBezTo>
                    <a:pt x="153284" y="152918"/>
                    <a:pt x="157274" y="151510"/>
                    <a:pt x="161082" y="148197"/>
                  </a:cubicBezTo>
                  <a:cubicBezTo>
                    <a:pt x="162510" y="146935"/>
                    <a:pt x="163344" y="145125"/>
                    <a:pt x="163439" y="143244"/>
                  </a:cubicBezTo>
                  <a:cubicBezTo>
                    <a:pt x="164225" y="123882"/>
                    <a:pt x="159534" y="104545"/>
                    <a:pt x="149984" y="87708"/>
                  </a:cubicBezTo>
                  <a:lnTo>
                    <a:pt x="132385" y="56655"/>
                  </a:lnTo>
                  <a:lnTo>
                    <a:pt x="138220" y="50844"/>
                  </a:lnTo>
                  <a:cubicBezTo>
                    <a:pt x="147221" y="41866"/>
                    <a:pt x="149222" y="27125"/>
                    <a:pt x="140125" y="14122"/>
                  </a:cubicBezTo>
                  <a:cubicBezTo>
                    <a:pt x="138696" y="12050"/>
                    <a:pt x="136695" y="10478"/>
                    <a:pt x="134362" y="9502"/>
                  </a:cubicBezTo>
                  <a:lnTo>
                    <a:pt x="118858" y="3025"/>
                  </a:lnTo>
                  <a:cubicBezTo>
                    <a:pt x="114072" y="1024"/>
                    <a:pt x="108999" y="0"/>
                    <a:pt x="10380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t/>
              </a:r>
              <a:endParaRPr b="0" i="0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6" name="Google Shape;1336;p7"/>
            <p:cNvSpPr/>
            <p:nvPr/>
          </p:nvSpPr>
          <p:spPr>
            <a:xfrm>
              <a:off x="2455428" y="1603081"/>
              <a:ext cx="14632" cy="14672"/>
            </a:xfrm>
            <a:custGeom>
              <a:rect b="b" l="l" r="r" t="t"/>
              <a:pathLst>
                <a:path extrusionOk="0" h="9170" w="9145">
                  <a:moveTo>
                    <a:pt x="4573" y="1"/>
                  </a:moveTo>
                  <a:cubicBezTo>
                    <a:pt x="3358" y="1"/>
                    <a:pt x="2191" y="501"/>
                    <a:pt x="1334" y="1334"/>
                  </a:cubicBezTo>
                  <a:cubicBezTo>
                    <a:pt x="476" y="2192"/>
                    <a:pt x="0" y="3382"/>
                    <a:pt x="0" y="4573"/>
                  </a:cubicBezTo>
                  <a:cubicBezTo>
                    <a:pt x="0" y="5764"/>
                    <a:pt x="476" y="6954"/>
                    <a:pt x="1334" y="7812"/>
                  </a:cubicBezTo>
                  <a:cubicBezTo>
                    <a:pt x="2191" y="8693"/>
                    <a:pt x="3358" y="9169"/>
                    <a:pt x="4573" y="9169"/>
                  </a:cubicBezTo>
                  <a:cubicBezTo>
                    <a:pt x="5787" y="9169"/>
                    <a:pt x="6954" y="8645"/>
                    <a:pt x="7811" y="7812"/>
                  </a:cubicBezTo>
                  <a:cubicBezTo>
                    <a:pt x="8669" y="6954"/>
                    <a:pt x="9145" y="5764"/>
                    <a:pt x="9145" y="4573"/>
                  </a:cubicBezTo>
                  <a:cubicBezTo>
                    <a:pt x="9145" y="3382"/>
                    <a:pt x="8645" y="2192"/>
                    <a:pt x="7811" y="1334"/>
                  </a:cubicBezTo>
                  <a:cubicBezTo>
                    <a:pt x="6954" y="477"/>
                    <a:pt x="5763" y="1"/>
                    <a:pt x="457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37" name="Google Shape;1337;p7"/>
          <p:cNvSpPr txBox="1"/>
          <p:nvPr/>
        </p:nvSpPr>
        <p:spPr>
          <a:xfrm>
            <a:off x="3850959" y="3962153"/>
            <a:ext cx="277135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ça me soule mais j’reste debout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chuis touché mais j’reste debout  </a:t>
            </a:r>
            <a:endParaRPr/>
          </a:p>
        </p:txBody>
      </p:sp>
      <p:grpSp>
        <p:nvGrpSpPr>
          <p:cNvPr id="1338" name="Google Shape;1338;p7"/>
          <p:cNvGrpSpPr/>
          <p:nvPr/>
        </p:nvGrpSpPr>
        <p:grpSpPr>
          <a:xfrm>
            <a:off x="1632314" y="4063539"/>
            <a:ext cx="324603" cy="376572"/>
            <a:chOff x="1517146" y="3410860"/>
            <a:chExt cx="324603" cy="376572"/>
          </a:xfrm>
        </p:grpSpPr>
        <p:sp>
          <p:nvSpPr>
            <p:cNvPr id="1339" name="Google Shape;1339;p7"/>
            <p:cNvSpPr/>
            <p:nvPr/>
          </p:nvSpPr>
          <p:spPr>
            <a:xfrm>
              <a:off x="1765502" y="3571084"/>
              <a:ext cx="69541" cy="192306"/>
            </a:xfrm>
            <a:custGeom>
              <a:rect b="b" l="l" r="r" t="t"/>
              <a:pathLst>
                <a:path extrusionOk="0" h="120191" w="43463">
                  <a:moveTo>
                    <a:pt x="27916" y="1"/>
                  </a:moveTo>
                  <a:cubicBezTo>
                    <a:pt x="23728" y="1"/>
                    <a:pt x="19653" y="2153"/>
                    <a:pt x="17361" y="6025"/>
                  </a:cubicBezTo>
                  <a:cubicBezTo>
                    <a:pt x="15242" y="9597"/>
                    <a:pt x="16433" y="14193"/>
                    <a:pt x="19981" y="16313"/>
                  </a:cubicBezTo>
                  <a:lnTo>
                    <a:pt x="27911" y="21004"/>
                  </a:lnTo>
                  <a:cubicBezTo>
                    <a:pt x="28840" y="45295"/>
                    <a:pt x="18004" y="67871"/>
                    <a:pt x="1" y="82469"/>
                  </a:cubicBezTo>
                  <a:lnTo>
                    <a:pt x="7002" y="120191"/>
                  </a:lnTo>
                  <a:cubicBezTo>
                    <a:pt x="30269" y="102354"/>
                    <a:pt x="43462" y="72800"/>
                    <a:pt x="38914" y="41746"/>
                  </a:cubicBezTo>
                  <a:cubicBezTo>
                    <a:pt x="37747" y="33840"/>
                    <a:pt x="35508" y="26362"/>
                    <a:pt x="32365" y="19432"/>
                  </a:cubicBezTo>
                  <a:lnTo>
                    <a:pt x="36770" y="11978"/>
                  </a:lnTo>
                  <a:cubicBezTo>
                    <a:pt x="38866" y="8406"/>
                    <a:pt x="37675" y="3834"/>
                    <a:pt x="34151" y="1714"/>
                  </a:cubicBezTo>
                  <a:cubicBezTo>
                    <a:pt x="32188" y="553"/>
                    <a:pt x="30038" y="1"/>
                    <a:pt x="279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0" name="Google Shape;1340;p7"/>
            <p:cNvSpPr/>
            <p:nvPr/>
          </p:nvSpPr>
          <p:spPr>
            <a:xfrm>
              <a:off x="1524766" y="3571084"/>
              <a:ext cx="69541" cy="192306"/>
            </a:xfrm>
            <a:custGeom>
              <a:rect b="b" l="l" r="r" t="t"/>
              <a:pathLst>
                <a:path extrusionOk="0" h="120191" w="43463">
                  <a:moveTo>
                    <a:pt x="15571" y="1"/>
                  </a:moveTo>
                  <a:cubicBezTo>
                    <a:pt x="13449" y="1"/>
                    <a:pt x="11298" y="553"/>
                    <a:pt x="9336" y="1714"/>
                  </a:cubicBezTo>
                  <a:cubicBezTo>
                    <a:pt x="5788" y="3834"/>
                    <a:pt x="4597" y="8406"/>
                    <a:pt x="6716" y="11978"/>
                  </a:cubicBezTo>
                  <a:lnTo>
                    <a:pt x="11122" y="19432"/>
                  </a:lnTo>
                  <a:cubicBezTo>
                    <a:pt x="7955" y="26362"/>
                    <a:pt x="5716" y="33840"/>
                    <a:pt x="4573" y="41746"/>
                  </a:cubicBezTo>
                  <a:cubicBezTo>
                    <a:pt x="1" y="72800"/>
                    <a:pt x="13194" y="102354"/>
                    <a:pt x="36485" y="120191"/>
                  </a:cubicBezTo>
                  <a:lnTo>
                    <a:pt x="43462" y="82469"/>
                  </a:lnTo>
                  <a:cubicBezTo>
                    <a:pt x="25458" y="67871"/>
                    <a:pt x="14623" y="45295"/>
                    <a:pt x="15552" y="21004"/>
                  </a:cubicBezTo>
                  <a:lnTo>
                    <a:pt x="23506" y="16313"/>
                  </a:lnTo>
                  <a:cubicBezTo>
                    <a:pt x="27030" y="14193"/>
                    <a:pt x="28221" y="9597"/>
                    <a:pt x="26125" y="6025"/>
                  </a:cubicBezTo>
                  <a:cubicBezTo>
                    <a:pt x="23833" y="2153"/>
                    <a:pt x="19758" y="1"/>
                    <a:pt x="155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1" name="Google Shape;1341;p7"/>
            <p:cNvSpPr/>
            <p:nvPr/>
          </p:nvSpPr>
          <p:spPr>
            <a:xfrm>
              <a:off x="1716045" y="3590325"/>
              <a:ext cx="49840" cy="49269"/>
            </a:xfrm>
            <a:custGeom>
              <a:rect b="b" l="l" r="r" t="t"/>
              <a:pathLst>
                <a:path extrusionOk="0" h="30793" w="31150">
                  <a:moveTo>
                    <a:pt x="15551" y="0"/>
                  </a:moveTo>
                  <a:cubicBezTo>
                    <a:pt x="7335" y="0"/>
                    <a:pt x="596" y="6359"/>
                    <a:pt x="0" y="14432"/>
                  </a:cubicBezTo>
                  <a:lnTo>
                    <a:pt x="19028" y="30792"/>
                  </a:lnTo>
                  <a:cubicBezTo>
                    <a:pt x="25958" y="29220"/>
                    <a:pt x="31150" y="23005"/>
                    <a:pt x="31150" y="15598"/>
                  </a:cubicBezTo>
                  <a:cubicBezTo>
                    <a:pt x="31150" y="6978"/>
                    <a:pt x="24148" y="0"/>
                    <a:pt x="155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2" name="Google Shape;1342;p7"/>
            <p:cNvSpPr/>
            <p:nvPr/>
          </p:nvSpPr>
          <p:spPr>
            <a:xfrm>
              <a:off x="1593925" y="3590325"/>
              <a:ext cx="49840" cy="49269"/>
            </a:xfrm>
            <a:custGeom>
              <a:rect b="b" l="l" r="r" t="t"/>
              <a:pathLst>
                <a:path extrusionOk="0" h="30793" w="31150">
                  <a:moveTo>
                    <a:pt x="15599" y="0"/>
                  </a:moveTo>
                  <a:cubicBezTo>
                    <a:pt x="7002" y="0"/>
                    <a:pt x="0" y="6978"/>
                    <a:pt x="0" y="15598"/>
                  </a:cubicBezTo>
                  <a:cubicBezTo>
                    <a:pt x="0" y="23005"/>
                    <a:pt x="5192" y="29220"/>
                    <a:pt x="12122" y="30792"/>
                  </a:cubicBezTo>
                  <a:lnTo>
                    <a:pt x="31149" y="14432"/>
                  </a:lnTo>
                  <a:cubicBezTo>
                    <a:pt x="30554" y="6359"/>
                    <a:pt x="23815" y="0"/>
                    <a:pt x="1559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3" name="Google Shape;1343;p7"/>
            <p:cNvSpPr/>
            <p:nvPr/>
          </p:nvSpPr>
          <p:spPr>
            <a:xfrm>
              <a:off x="1580016" y="3605490"/>
              <a:ext cx="199778" cy="175008"/>
            </a:xfrm>
            <a:custGeom>
              <a:rect b="b" l="l" r="r" t="t"/>
              <a:pathLst>
                <a:path extrusionOk="0" h="109380" w="124861">
                  <a:moveTo>
                    <a:pt x="62442" y="0"/>
                  </a:moveTo>
                  <a:cubicBezTo>
                    <a:pt x="37985" y="0"/>
                    <a:pt x="17052" y="17432"/>
                    <a:pt x="12599" y="41437"/>
                  </a:cubicBezTo>
                  <a:lnTo>
                    <a:pt x="1" y="109380"/>
                  </a:lnTo>
                  <a:lnTo>
                    <a:pt x="124860" y="109308"/>
                  </a:lnTo>
                  <a:lnTo>
                    <a:pt x="112262" y="41437"/>
                  </a:lnTo>
                  <a:cubicBezTo>
                    <a:pt x="107809" y="17432"/>
                    <a:pt x="86876" y="0"/>
                    <a:pt x="624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4" name="Google Shape;1344;p7"/>
            <p:cNvSpPr/>
            <p:nvPr/>
          </p:nvSpPr>
          <p:spPr>
            <a:xfrm>
              <a:off x="1538370" y="3418480"/>
              <a:ext cx="282536" cy="123645"/>
            </a:xfrm>
            <a:custGeom>
              <a:rect b="b" l="l" r="r" t="t"/>
              <a:pathLst>
                <a:path extrusionOk="0" h="77278" w="176585">
                  <a:moveTo>
                    <a:pt x="10360" y="0"/>
                  </a:moveTo>
                  <a:cubicBezTo>
                    <a:pt x="4644" y="0"/>
                    <a:pt x="1" y="4644"/>
                    <a:pt x="1" y="10360"/>
                  </a:cubicBezTo>
                  <a:lnTo>
                    <a:pt x="1" y="66919"/>
                  </a:lnTo>
                  <a:cubicBezTo>
                    <a:pt x="1" y="72634"/>
                    <a:pt x="4644" y="77278"/>
                    <a:pt x="10360" y="77278"/>
                  </a:cubicBezTo>
                  <a:lnTo>
                    <a:pt x="166226" y="77278"/>
                  </a:lnTo>
                  <a:cubicBezTo>
                    <a:pt x="171941" y="77278"/>
                    <a:pt x="176585" y="72634"/>
                    <a:pt x="176585" y="66919"/>
                  </a:cubicBezTo>
                  <a:lnTo>
                    <a:pt x="176585" y="10360"/>
                  </a:lnTo>
                  <a:cubicBezTo>
                    <a:pt x="176585" y="4644"/>
                    <a:pt x="171941" y="0"/>
                    <a:pt x="16622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5" name="Google Shape;1345;p7"/>
            <p:cNvSpPr/>
            <p:nvPr/>
          </p:nvSpPr>
          <p:spPr>
            <a:xfrm>
              <a:off x="1675008" y="3410860"/>
              <a:ext cx="14670" cy="14670"/>
            </a:xfrm>
            <a:custGeom>
              <a:rect b="b" l="l" r="r" t="t"/>
              <a:pathLst>
                <a:path extrusionOk="0" h="9169" w="9169">
                  <a:moveTo>
                    <a:pt x="4573" y="0"/>
                  </a:moveTo>
                  <a:cubicBezTo>
                    <a:pt x="3382" y="0"/>
                    <a:pt x="2191" y="501"/>
                    <a:pt x="1334" y="1334"/>
                  </a:cubicBezTo>
                  <a:cubicBezTo>
                    <a:pt x="477" y="2168"/>
                    <a:pt x="0" y="3382"/>
                    <a:pt x="0" y="4573"/>
                  </a:cubicBezTo>
                  <a:cubicBezTo>
                    <a:pt x="0" y="5787"/>
                    <a:pt x="500" y="6954"/>
                    <a:pt x="1334" y="7812"/>
                  </a:cubicBezTo>
                  <a:cubicBezTo>
                    <a:pt x="2167" y="8645"/>
                    <a:pt x="3358" y="9169"/>
                    <a:pt x="4573" y="9169"/>
                  </a:cubicBezTo>
                  <a:cubicBezTo>
                    <a:pt x="5811" y="9169"/>
                    <a:pt x="6954" y="8645"/>
                    <a:pt x="7835" y="7812"/>
                  </a:cubicBezTo>
                  <a:cubicBezTo>
                    <a:pt x="8693" y="6954"/>
                    <a:pt x="9169" y="5764"/>
                    <a:pt x="9169" y="4573"/>
                  </a:cubicBezTo>
                  <a:cubicBezTo>
                    <a:pt x="9169" y="3358"/>
                    <a:pt x="8693" y="2191"/>
                    <a:pt x="7835" y="1334"/>
                  </a:cubicBezTo>
                  <a:cubicBezTo>
                    <a:pt x="6954" y="477"/>
                    <a:pt x="5763" y="0"/>
                    <a:pt x="45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6" name="Google Shape;1346;p7"/>
            <p:cNvSpPr/>
            <p:nvPr/>
          </p:nvSpPr>
          <p:spPr>
            <a:xfrm>
              <a:off x="1575139" y="3443055"/>
              <a:ext cx="55174" cy="73619"/>
            </a:xfrm>
            <a:custGeom>
              <a:rect b="b" l="l" r="r" t="t"/>
              <a:pathLst>
                <a:path extrusionOk="0" h="46012" w="34484">
                  <a:moveTo>
                    <a:pt x="4588" y="1"/>
                  </a:moveTo>
                  <a:cubicBezTo>
                    <a:pt x="2054" y="1"/>
                    <a:pt x="1" y="2058"/>
                    <a:pt x="1" y="4598"/>
                  </a:cubicBezTo>
                  <a:lnTo>
                    <a:pt x="1" y="41248"/>
                  </a:lnTo>
                  <a:cubicBezTo>
                    <a:pt x="1" y="43534"/>
                    <a:pt x="1620" y="45630"/>
                    <a:pt x="3930" y="45963"/>
                  </a:cubicBezTo>
                  <a:cubicBezTo>
                    <a:pt x="4156" y="45996"/>
                    <a:pt x="4380" y="46012"/>
                    <a:pt x="4600" y="46012"/>
                  </a:cubicBezTo>
                  <a:cubicBezTo>
                    <a:pt x="7119" y="46012"/>
                    <a:pt x="9193" y="43953"/>
                    <a:pt x="9193" y="41391"/>
                  </a:cubicBezTo>
                  <a:lnTo>
                    <a:pt x="9193" y="26959"/>
                  </a:lnTo>
                  <a:lnTo>
                    <a:pt x="25292" y="26959"/>
                  </a:lnTo>
                  <a:lnTo>
                    <a:pt x="25292" y="41248"/>
                  </a:lnTo>
                  <a:cubicBezTo>
                    <a:pt x="25315" y="43534"/>
                    <a:pt x="26935" y="45630"/>
                    <a:pt x="29221" y="45963"/>
                  </a:cubicBezTo>
                  <a:cubicBezTo>
                    <a:pt x="29449" y="45996"/>
                    <a:pt x="29674" y="46012"/>
                    <a:pt x="29896" y="46012"/>
                  </a:cubicBezTo>
                  <a:cubicBezTo>
                    <a:pt x="32430" y="46012"/>
                    <a:pt x="34484" y="43953"/>
                    <a:pt x="34484" y="41391"/>
                  </a:cubicBezTo>
                  <a:lnTo>
                    <a:pt x="34484" y="4764"/>
                  </a:lnTo>
                  <a:cubicBezTo>
                    <a:pt x="34484" y="2454"/>
                    <a:pt x="32865" y="383"/>
                    <a:pt x="30555" y="49"/>
                  </a:cubicBezTo>
                  <a:cubicBezTo>
                    <a:pt x="30328" y="17"/>
                    <a:pt x="30104" y="1"/>
                    <a:pt x="29884" y="1"/>
                  </a:cubicBezTo>
                  <a:cubicBezTo>
                    <a:pt x="27365" y="1"/>
                    <a:pt x="25292" y="2058"/>
                    <a:pt x="25292" y="4598"/>
                  </a:cubicBezTo>
                  <a:lnTo>
                    <a:pt x="25292" y="17767"/>
                  </a:lnTo>
                  <a:lnTo>
                    <a:pt x="9193" y="17767"/>
                  </a:lnTo>
                  <a:lnTo>
                    <a:pt x="9193" y="4764"/>
                  </a:lnTo>
                  <a:cubicBezTo>
                    <a:pt x="9193" y="2454"/>
                    <a:pt x="7550" y="383"/>
                    <a:pt x="5264" y="49"/>
                  </a:cubicBezTo>
                  <a:cubicBezTo>
                    <a:pt x="5035" y="17"/>
                    <a:pt x="4810" y="1"/>
                    <a:pt x="458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7" name="Google Shape;1347;p7"/>
            <p:cNvSpPr/>
            <p:nvPr/>
          </p:nvSpPr>
          <p:spPr>
            <a:xfrm>
              <a:off x="1729686" y="3443476"/>
              <a:ext cx="55213" cy="73579"/>
            </a:xfrm>
            <a:custGeom>
              <a:rect b="b" l="l" r="r" t="t"/>
              <a:pathLst>
                <a:path extrusionOk="0" h="45987" w="34508">
                  <a:moveTo>
                    <a:pt x="15098" y="9217"/>
                  </a:moveTo>
                  <a:cubicBezTo>
                    <a:pt x="22648" y="9217"/>
                    <a:pt x="25363" y="16337"/>
                    <a:pt x="25363" y="23005"/>
                  </a:cubicBezTo>
                  <a:cubicBezTo>
                    <a:pt x="25363" y="29745"/>
                    <a:pt x="22267" y="36603"/>
                    <a:pt x="15337" y="36722"/>
                  </a:cubicBezTo>
                  <a:cubicBezTo>
                    <a:pt x="13955" y="36770"/>
                    <a:pt x="11526" y="36770"/>
                    <a:pt x="9335" y="36794"/>
                  </a:cubicBezTo>
                  <a:cubicBezTo>
                    <a:pt x="9335" y="32436"/>
                    <a:pt x="9312" y="13741"/>
                    <a:pt x="9288" y="9217"/>
                  </a:cubicBezTo>
                  <a:close/>
                  <a:moveTo>
                    <a:pt x="4692" y="1"/>
                  </a:moveTo>
                  <a:cubicBezTo>
                    <a:pt x="4120" y="1"/>
                    <a:pt x="3596" y="48"/>
                    <a:pt x="3048" y="263"/>
                  </a:cubicBezTo>
                  <a:cubicBezTo>
                    <a:pt x="1143" y="977"/>
                    <a:pt x="24" y="2739"/>
                    <a:pt x="24" y="4621"/>
                  </a:cubicBezTo>
                  <a:lnTo>
                    <a:pt x="24" y="4644"/>
                  </a:lnTo>
                  <a:lnTo>
                    <a:pt x="24" y="40818"/>
                  </a:lnTo>
                  <a:lnTo>
                    <a:pt x="0" y="40818"/>
                  </a:lnTo>
                  <a:cubicBezTo>
                    <a:pt x="0" y="41104"/>
                    <a:pt x="24" y="41438"/>
                    <a:pt x="95" y="41699"/>
                  </a:cubicBezTo>
                  <a:cubicBezTo>
                    <a:pt x="214" y="43581"/>
                    <a:pt x="1453" y="45272"/>
                    <a:pt x="3477" y="45843"/>
                  </a:cubicBezTo>
                  <a:cubicBezTo>
                    <a:pt x="3858" y="45962"/>
                    <a:pt x="4263" y="45986"/>
                    <a:pt x="4668" y="45986"/>
                  </a:cubicBezTo>
                  <a:lnTo>
                    <a:pt x="4692" y="45986"/>
                  </a:lnTo>
                  <a:cubicBezTo>
                    <a:pt x="5025" y="45986"/>
                    <a:pt x="12431" y="45962"/>
                    <a:pt x="15408" y="45891"/>
                  </a:cubicBezTo>
                  <a:cubicBezTo>
                    <a:pt x="26458" y="45724"/>
                    <a:pt x="34507" y="36079"/>
                    <a:pt x="34507" y="22981"/>
                  </a:cubicBezTo>
                  <a:cubicBezTo>
                    <a:pt x="34507" y="9217"/>
                    <a:pt x="26672" y="1"/>
                    <a:pt x="150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8" name="Google Shape;1348;p7"/>
            <p:cNvSpPr/>
            <p:nvPr/>
          </p:nvSpPr>
          <p:spPr>
            <a:xfrm>
              <a:off x="1631760" y="3443552"/>
              <a:ext cx="85421" cy="73528"/>
            </a:xfrm>
            <a:custGeom>
              <a:rect b="b" l="l" r="r" t="t"/>
              <a:pathLst>
                <a:path extrusionOk="0" h="45955" w="53388">
                  <a:moveTo>
                    <a:pt x="31531" y="0"/>
                  </a:moveTo>
                  <a:cubicBezTo>
                    <a:pt x="13337" y="0"/>
                    <a:pt x="1" y="21266"/>
                    <a:pt x="15028" y="40223"/>
                  </a:cubicBezTo>
                  <a:cubicBezTo>
                    <a:pt x="15599" y="40913"/>
                    <a:pt x="16290" y="41485"/>
                    <a:pt x="17052" y="41890"/>
                  </a:cubicBezTo>
                  <a:cubicBezTo>
                    <a:pt x="22202" y="44687"/>
                    <a:pt x="27102" y="45954"/>
                    <a:pt x="31517" y="45954"/>
                  </a:cubicBezTo>
                  <a:cubicBezTo>
                    <a:pt x="44578" y="45954"/>
                    <a:pt x="53387" y="34864"/>
                    <a:pt x="51821" y="19504"/>
                  </a:cubicBezTo>
                  <a:cubicBezTo>
                    <a:pt x="51774" y="18837"/>
                    <a:pt x="51226" y="18385"/>
                    <a:pt x="50583" y="18385"/>
                  </a:cubicBezTo>
                  <a:lnTo>
                    <a:pt x="34699" y="18385"/>
                  </a:lnTo>
                  <a:cubicBezTo>
                    <a:pt x="34341" y="18385"/>
                    <a:pt x="34032" y="18528"/>
                    <a:pt x="33794" y="18766"/>
                  </a:cubicBezTo>
                  <a:cubicBezTo>
                    <a:pt x="29769" y="22743"/>
                    <a:pt x="32531" y="27577"/>
                    <a:pt x="36413" y="27577"/>
                  </a:cubicBezTo>
                  <a:lnTo>
                    <a:pt x="42272" y="27577"/>
                  </a:lnTo>
                  <a:cubicBezTo>
                    <a:pt x="41108" y="32442"/>
                    <a:pt x="37883" y="36772"/>
                    <a:pt x="31525" y="36772"/>
                  </a:cubicBezTo>
                  <a:cubicBezTo>
                    <a:pt x="29293" y="36772"/>
                    <a:pt x="26675" y="36239"/>
                    <a:pt x="23625" y="35007"/>
                  </a:cubicBezTo>
                  <a:cubicBezTo>
                    <a:pt x="23077" y="34769"/>
                    <a:pt x="22553" y="34412"/>
                    <a:pt x="22148" y="33936"/>
                  </a:cubicBezTo>
                  <a:cubicBezTo>
                    <a:pt x="12313" y="22386"/>
                    <a:pt x="20410" y="9216"/>
                    <a:pt x="31531" y="9216"/>
                  </a:cubicBezTo>
                  <a:cubicBezTo>
                    <a:pt x="34770" y="9216"/>
                    <a:pt x="37890" y="10336"/>
                    <a:pt x="40390" y="12407"/>
                  </a:cubicBezTo>
                  <a:cubicBezTo>
                    <a:pt x="40634" y="12633"/>
                    <a:pt x="40938" y="12740"/>
                    <a:pt x="41242" y="12740"/>
                  </a:cubicBezTo>
                  <a:cubicBezTo>
                    <a:pt x="41324" y="12740"/>
                    <a:pt x="41405" y="12732"/>
                    <a:pt x="41486" y="12717"/>
                  </a:cubicBezTo>
                  <a:cubicBezTo>
                    <a:pt x="47177" y="11741"/>
                    <a:pt x="47630" y="6097"/>
                    <a:pt x="44391" y="3930"/>
                  </a:cubicBezTo>
                  <a:cubicBezTo>
                    <a:pt x="40581" y="1381"/>
                    <a:pt x="36127" y="0"/>
                    <a:pt x="3153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9" name="Google Shape;1349;p7"/>
            <p:cNvSpPr/>
            <p:nvPr/>
          </p:nvSpPr>
          <p:spPr>
            <a:xfrm>
              <a:off x="1645402" y="3684135"/>
              <a:ext cx="69426" cy="58458"/>
            </a:xfrm>
            <a:custGeom>
              <a:rect b="b" l="l" r="r" t="t"/>
              <a:pathLst>
                <a:path extrusionOk="0" h="36536" w="43391">
                  <a:moveTo>
                    <a:pt x="17695" y="0"/>
                  </a:moveTo>
                  <a:cubicBezTo>
                    <a:pt x="15909" y="0"/>
                    <a:pt x="14170" y="619"/>
                    <a:pt x="12908" y="1834"/>
                  </a:cubicBezTo>
                  <a:cubicBezTo>
                    <a:pt x="10122" y="4501"/>
                    <a:pt x="9883" y="8478"/>
                    <a:pt x="11979" y="11312"/>
                  </a:cubicBezTo>
                  <a:lnTo>
                    <a:pt x="15980" y="16765"/>
                  </a:lnTo>
                  <a:cubicBezTo>
                    <a:pt x="16170" y="17027"/>
                    <a:pt x="16385" y="17265"/>
                    <a:pt x="16599" y="17504"/>
                  </a:cubicBezTo>
                  <a:cubicBezTo>
                    <a:pt x="15765" y="19261"/>
                    <a:pt x="13953" y="20482"/>
                    <a:pt x="11864" y="20482"/>
                  </a:cubicBezTo>
                  <a:cubicBezTo>
                    <a:pt x="11208" y="20482"/>
                    <a:pt x="10525" y="20361"/>
                    <a:pt x="9836" y="20099"/>
                  </a:cubicBezTo>
                  <a:cubicBezTo>
                    <a:pt x="9217" y="19861"/>
                    <a:pt x="8669" y="19480"/>
                    <a:pt x="8240" y="18980"/>
                  </a:cubicBezTo>
                  <a:cubicBezTo>
                    <a:pt x="7340" y="18090"/>
                    <a:pt x="6161" y="17644"/>
                    <a:pt x="4982" y="17644"/>
                  </a:cubicBezTo>
                  <a:cubicBezTo>
                    <a:pt x="3260" y="17644"/>
                    <a:pt x="1539" y="18596"/>
                    <a:pt x="691" y="20504"/>
                  </a:cubicBezTo>
                  <a:cubicBezTo>
                    <a:pt x="0" y="22028"/>
                    <a:pt x="524" y="24291"/>
                    <a:pt x="1715" y="25458"/>
                  </a:cubicBezTo>
                  <a:cubicBezTo>
                    <a:pt x="4406" y="28149"/>
                    <a:pt x="8050" y="29673"/>
                    <a:pt x="11884" y="29673"/>
                  </a:cubicBezTo>
                  <a:cubicBezTo>
                    <a:pt x="12146" y="29673"/>
                    <a:pt x="12432" y="29673"/>
                    <a:pt x="12694" y="29649"/>
                  </a:cubicBezTo>
                  <a:lnTo>
                    <a:pt x="12694" y="32007"/>
                  </a:lnTo>
                  <a:cubicBezTo>
                    <a:pt x="12694" y="33816"/>
                    <a:pt x="13765" y="35507"/>
                    <a:pt x="15432" y="36174"/>
                  </a:cubicBezTo>
                  <a:cubicBezTo>
                    <a:pt x="16063" y="36422"/>
                    <a:pt x="16687" y="36536"/>
                    <a:pt x="17285" y="36536"/>
                  </a:cubicBezTo>
                  <a:cubicBezTo>
                    <a:pt x="19328" y="36536"/>
                    <a:pt x="21058" y="35206"/>
                    <a:pt x="21648" y="33364"/>
                  </a:cubicBezTo>
                  <a:cubicBezTo>
                    <a:pt x="22256" y="35206"/>
                    <a:pt x="23976" y="36536"/>
                    <a:pt x="26013" y="36536"/>
                  </a:cubicBezTo>
                  <a:cubicBezTo>
                    <a:pt x="26610" y="36536"/>
                    <a:pt x="27233" y="36422"/>
                    <a:pt x="27863" y="36174"/>
                  </a:cubicBezTo>
                  <a:cubicBezTo>
                    <a:pt x="29578" y="35507"/>
                    <a:pt x="30602" y="33816"/>
                    <a:pt x="30602" y="32007"/>
                  </a:cubicBezTo>
                  <a:lnTo>
                    <a:pt x="30602" y="29649"/>
                  </a:lnTo>
                  <a:cubicBezTo>
                    <a:pt x="30912" y="29673"/>
                    <a:pt x="31197" y="29673"/>
                    <a:pt x="31507" y="29673"/>
                  </a:cubicBezTo>
                  <a:cubicBezTo>
                    <a:pt x="35341" y="29673"/>
                    <a:pt x="38985" y="28196"/>
                    <a:pt x="41676" y="25458"/>
                  </a:cubicBezTo>
                  <a:cubicBezTo>
                    <a:pt x="42914" y="24219"/>
                    <a:pt x="43390" y="21957"/>
                    <a:pt x="42676" y="20409"/>
                  </a:cubicBezTo>
                  <a:cubicBezTo>
                    <a:pt x="41790" y="18552"/>
                    <a:pt x="40097" y="17625"/>
                    <a:pt x="38408" y="17625"/>
                  </a:cubicBezTo>
                  <a:cubicBezTo>
                    <a:pt x="37238" y="17625"/>
                    <a:pt x="36071" y="18070"/>
                    <a:pt x="35174" y="18956"/>
                  </a:cubicBezTo>
                  <a:cubicBezTo>
                    <a:pt x="34198" y="19933"/>
                    <a:pt x="32888" y="20480"/>
                    <a:pt x="31507" y="20480"/>
                  </a:cubicBezTo>
                  <a:cubicBezTo>
                    <a:pt x="29435" y="20480"/>
                    <a:pt x="27649" y="19266"/>
                    <a:pt x="26816" y="17504"/>
                  </a:cubicBezTo>
                  <a:cubicBezTo>
                    <a:pt x="27054" y="17265"/>
                    <a:pt x="27244" y="17027"/>
                    <a:pt x="27435" y="16765"/>
                  </a:cubicBezTo>
                  <a:lnTo>
                    <a:pt x="31459" y="11288"/>
                  </a:lnTo>
                  <a:cubicBezTo>
                    <a:pt x="32483" y="9859"/>
                    <a:pt x="33031" y="8073"/>
                    <a:pt x="32793" y="6335"/>
                  </a:cubicBezTo>
                  <a:cubicBezTo>
                    <a:pt x="32293" y="2548"/>
                    <a:pt x="29221" y="0"/>
                    <a:pt x="2567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0" name="Google Shape;1350;p7"/>
            <p:cNvSpPr/>
            <p:nvPr/>
          </p:nvSpPr>
          <p:spPr>
            <a:xfrm>
              <a:off x="1645706" y="3654871"/>
              <a:ext cx="14672" cy="14709"/>
            </a:xfrm>
            <a:custGeom>
              <a:rect b="b" l="l" r="r" t="t"/>
              <a:pathLst>
                <a:path extrusionOk="0" h="9193" w="9170">
                  <a:moveTo>
                    <a:pt x="4597" y="1"/>
                  </a:moveTo>
                  <a:cubicBezTo>
                    <a:pt x="3359" y="1"/>
                    <a:pt x="2216" y="525"/>
                    <a:pt x="1335" y="1358"/>
                  </a:cubicBezTo>
                  <a:cubicBezTo>
                    <a:pt x="477" y="2215"/>
                    <a:pt x="1" y="3406"/>
                    <a:pt x="1" y="4597"/>
                  </a:cubicBezTo>
                  <a:cubicBezTo>
                    <a:pt x="1" y="5788"/>
                    <a:pt x="501" y="6978"/>
                    <a:pt x="1335" y="7836"/>
                  </a:cubicBezTo>
                  <a:cubicBezTo>
                    <a:pt x="2216" y="8717"/>
                    <a:pt x="3406" y="9193"/>
                    <a:pt x="4597" y="9193"/>
                  </a:cubicBezTo>
                  <a:cubicBezTo>
                    <a:pt x="5812" y="9193"/>
                    <a:pt x="6979" y="8669"/>
                    <a:pt x="7836" y="7836"/>
                  </a:cubicBezTo>
                  <a:cubicBezTo>
                    <a:pt x="8693" y="6978"/>
                    <a:pt x="9170" y="5788"/>
                    <a:pt x="9170" y="4597"/>
                  </a:cubicBezTo>
                  <a:cubicBezTo>
                    <a:pt x="9170" y="3406"/>
                    <a:pt x="8669" y="2215"/>
                    <a:pt x="7836" y="1358"/>
                  </a:cubicBezTo>
                  <a:cubicBezTo>
                    <a:pt x="6979" y="477"/>
                    <a:pt x="5788" y="1"/>
                    <a:pt x="459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1" name="Google Shape;1351;p7"/>
            <p:cNvSpPr/>
            <p:nvPr/>
          </p:nvSpPr>
          <p:spPr>
            <a:xfrm>
              <a:off x="1699280" y="3654871"/>
              <a:ext cx="14670" cy="14709"/>
            </a:xfrm>
            <a:custGeom>
              <a:rect b="b" l="l" r="r" t="t"/>
              <a:pathLst>
                <a:path extrusionOk="0" h="9193" w="9169">
                  <a:moveTo>
                    <a:pt x="4596" y="1"/>
                  </a:moveTo>
                  <a:cubicBezTo>
                    <a:pt x="3382" y="1"/>
                    <a:pt x="2215" y="525"/>
                    <a:pt x="1358" y="1358"/>
                  </a:cubicBezTo>
                  <a:cubicBezTo>
                    <a:pt x="476" y="2215"/>
                    <a:pt x="0" y="3406"/>
                    <a:pt x="0" y="4597"/>
                  </a:cubicBezTo>
                  <a:cubicBezTo>
                    <a:pt x="0" y="5788"/>
                    <a:pt x="500" y="6978"/>
                    <a:pt x="1358" y="7836"/>
                  </a:cubicBezTo>
                  <a:cubicBezTo>
                    <a:pt x="2215" y="8717"/>
                    <a:pt x="3406" y="9193"/>
                    <a:pt x="4596" y="9193"/>
                  </a:cubicBezTo>
                  <a:cubicBezTo>
                    <a:pt x="5787" y="9193"/>
                    <a:pt x="6978" y="8717"/>
                    <a:pt x="7835" y="7836"/>
                  </a:cubicBezTo>
                  <a:cubicBezTo>
                    <a:pt x="8692" y="6978"/>
                    <a:pt x="9169" y="5788"/>
                    <a:pt x="9169" y="4597"/>
                  </a:cubicBezTo>
                  <a:cubicBezTo>
                    <a:pt x="9169" y="3406"/>
                    <a:pt x="8692" y="2215"/>
                    <a:pt x="7835" y="1358"/>
                  </a:cubicBezTo>
                  <a:cubicBezTo>
                    <a:pt x="6978" y="477"/>
                    <a:pt x="5811" y="1"/>
                    <a:pt x="45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2" name="Google Shape;1352;p7"/>
            <p:cNvSpPr/>
            <p:nvPr/>
          </p:nvSpPr>
          <p:spPr>
            <a:xfrm>
              <a:off x="1517146" y="3411210"/>
              <a:ext cx="324603" cy="376222"/>
            </a:xfrm>
            <a:custGeom>
              <a:rect b="b" l="l" r="r" t="t"/>
              <a:pathLst>
                <a:path extrusionOk="0" h="235139" w="202877">
                  <a:moveTo>
                    <a:pt x="20338" y="104493"/>
                  </a:moveTo>
                  <a:cubicBezTo>
                    <a:pt x="22958" y="104493"/>
                    <a:pt x="25530" y="105827"/>
                    <a:pt x="26935" y="108256"/>
                  </a:cubicBezTo>
                  <a:cubicBezTo>
                    <a:pt x="27745" y="109613"/>
                    <a:pt x="27292" y="111399"/>
                    <a:pt x="25935" y="112209"/>
                  </a:cubicBezTo>
                  <a:lnTo>
                    <a:pt x="19314" y="116115"/>
                  </a:lnTo>
                  <a:lnTo>
                    <a:pt x="15433" y="109494"/>
                  </a:lnTo>
                  <a:cubicBezTo>
                    <a:pt x="15052" y="108875"/>
                    <a:pt x="14933" y="108089"/>
                    <a:pt x="15099" y="107351"/>
                  </a:cubicBezTo>
                  <a:cubicBezTo>
                    <a:pt x="15266" y="106613"/>
                    <a:pt x="15742" y="105994"/>
                    <a:pt x="16433" y="105565"/>
                  </a:cubicBezTo>
                  <a:cubicBezTo>
                    <a:pt x="17647" y="104850"/>
                    <a:pt x="19005" y="104493"/>
                    <a:pt x="20338" y="104493"/>
                  </a:cubicBezTo>
                  <a:close/>
                  <a:moveTo>
                    <a:pt x="183110" y="104565"/>
                  </a:moveTo>
                  <a:cubicBezTo>
                    <a:pt x="184444" y="104565"/>
                    <a:pt x="185801" y="104922"/>
                    <a:pt x="187016" y="105636"/>
                  </a:cubicBezTo>
                  <a:cubicBezTo>
                    <a:pt x="187707" y="105946"/>
                    <a:pt x="188183" y="106589"/>
                    <a:pt x="188350" y="107351"/>
                  </a:cubicBezTo>
                  <a:cubicBezTo>
                    <a:pt x="188540" y="108089"/>
                    <a:pt x="188445" y="108875"/>
                    <a:pt x="188016" y="109566"/>
                  </a:cubicBezTo>
                  <a:lnTo>
                    <a:pt x="184134" y="116162"/>
                  </a:lnTo>
                  <a:lnTo>
                    <a:pt x="177514" y="112257"/>
                  </a:lnTo>
                  <a:cubicBezTo>
                    <a:pt x="176157" y="111471"/>
                    <a:pt x="175704" y="109685"/>
                    <a:pt x="176514" y="108303"/>
                  </a:cubicBezTo>
                  <a:cubicBezTo>
                    <a:pt x="177943" y="105898"/>
                    <a:pt x="180491" y="104565"/>
                    <a:pt x="183110" y="104565"/>
                  </a:cubicBezTo>
                  <a:close/>
                  <a:moveTo>
                    <a:pt x="139887" y="116519"/>
                  </a:moveTo>
                  <a:cubicBezTo>
                    <a:pt x="145960" y="116519"/>
                    <a:pt x="150866" y="121449"/>
                    <a:pt x="150866" y="127498"/>
                  </a:cubicBezTo>
                  <a:cubicBezTo>
                    <a:pt x="150866" y="131665"/>
                    <a:pt x="148460" y="135452"/>
                    <a:pt x="144864" y="137309"/>
                  </a:cubicBezTo>
                  <a:cubicBezTo>
                    <a:pt x="140602" y="131975"/>
                    <a:pt x="135362" y="127474"/>
                    <a:pt x="129480" y="124045"/>
                  </a:cubicBezTo>
                  <a:cubicBezTo>
                    <a:pt x="130933" y="119663"/>
                    <a:pt x="135100" y="116519"/>
                    <a:pt x="139887" y="116519"/>
                  </a:cubicBezTo>
                  <a:close/>
                  <a:moveTo>
                    <a:pt x="63562" y="116543"/>
                  </a:moveTo>
                  <a:cubicBezTo>
                    <a:pt x="68348" y="116543"/>
                    <a:pt x="72516" y="119711"/>
                    <a:pt x="73992" y="124092"/>
                  </a:cubicBezTo>
                  <a:cubicBezTo>
                    <a:pt x="68110" y="127474"/>
                    <a:pt x="62871" y="131975"/>
                    <a:pt x="58585" y="137333"/>
                  </a:cubicBezTo>
                  <a:cubicBezTo>
                    <a:pt x="54989" y="135476"/>
                    <a:pt x="52583" y="131713"/>
                    <a:pt x="52583" y="127545"/>
                  </a:cubicBezTo>
                  <a:cubicBezTo>
                    <a:pt x="52583" y="121449"/>
                    <a:pt x="57513" y="116543"/>
                    <a:pt x="63562" y="116543"/>
                  </a:cubicBezTo>
                  <a:close/>
                  <a:moveTo>
                    <a:pt x="176538" y="86418"/>
                  </a:moveTo>
                  <a:lnTo>
                    <a:pt x="176538" y="96992"/>
                  </a:lnTo>
                  <a:cubicBezTo>
                    <a:pt x="173418" y="98373"/>
                    <a:pt x="170679" y="100683"/>
                    <a:pt x="168822" y="103850"/>
                  </a:cubicBezTo>
                  <a:cubicBezTo>
                    <a:pt x="165440" y="109589"/>
                    <a:pt x="167345" y="116996"/>
                    <a:pt x="173085" y="120401"/>
                  </a:cubicBezTo>
                  <a:lnTo>
                    <a:pt x="178824" y="123783"/>
                  </a:lnTo>
                  <a:cubicBezTo>
                    <a:pt x="178895" y="142382"/>
                    <a:pt x="171441" y="160409"/>
                    <a:pt x="158462" y="173650"/>
                  </a:cubicBezTo>
                  <a:lnTo>
                    <a:pt x="156319" y="162029"/>
                  </a:lnTo>
                  <a:cubicBezTo>
                    <a:pt x="155200" y="156027"/>
                    <a:pt x="153128" y="150360"/>
                    <a:pt x="150270" y="145240"/>
                  </a:cubicBezTo>
                  <a:cubicBezTo>
                    <a:pt x="156653" y="141596"/>
                    <a:pt x="160630" y="134618"/>
                    <a:pt x="160272" y="126831"/>
                  </a:cubicBezTo>
                  <a:cubicBezTo>
                    <a:pt x="159844" y="117139"/>
                    <a:pt x="152461" y="109042"/>
                    <a:pt x="142840" y="107732"/>
                  </a:cubicBezTo>
                  <a:cubicBezTo>
                    <a:pt x="141930" y="107612"/>
                    <a:pt x="141027" y="107553"/>
                    <a:pt x="140137" y="107553"/>
                  </a:cubicBezTo>
                  <a:cubicBezTo>
                    <a:pt x="131690" y="107553"/>
                    <a:pt x="124330" y="112811"/>
                    <a:pt x="121336" y="120330"/>
                  </a:cubicBezTo>
                  <a:cubicBezTo>
                    <a:pt x="115263" y="118067"/>
                    <a:pt x="108762" y="116829"/>
                    <a:pt x="101975" y="116829"/>
                  </a:cubicBezTo>
                  <a:cubicBezTo>
                    <a:pt x="95116" y="116829"/>
                    <a:pt x="88567" y="118067"/>
                    <a:pt x="82518" y="120330"/>
                  </a:cubicBezTo>
                  <a:cubicBezTo>
                    <a:pt x="79543" y="112849"/>
                    <a:pt x="72177" y="107554"/>
                    <a:pt x="63724" y="107554"/>
                  </a:cubicBezTo>
                  <a:cubicBezTo>
                    <a:pt x="62839" y="107554"/>
                    <a:pt x="61942" y="107612"/>
                    <a:pt x="61037" y="107732"/>
                  </a:cubicBezTo>
                  <a:cubicBezTo>
                    <a:pt x="51416" y="109018"/>
                    <a:pt x="44034" y="117115"/>
                    <a:pt x="43581" y="126783"/>
                  </a:cubicBezTo>
                  <a:cubicBezTo>
                    <a:pt x="43224" y="134595"/>
                    <a:pt x="47225" y="141525"/>
                    <a:pt x="53583" y="145216"/>
                  </a:cubicBezTo>
                  <a:cubicBezTo>
                    <a:pt x="50726" y="150336"/>
                    <a:pt x="48678" y="156004"/>
                    <a:pt x="47558" y="162005"/>
                  </a:cubicBezTo>
                  <a:lnTo>
                    <a:pt x="45415" y="173626"/>
                  </a:lnTo>
                  <a:cubicBezTo>
                    <a:pt x="32389" y="160362"/>
                    <a:pt x="24982" y="142358"/>
                    <a:pt x="25054" y="123759"/>
                  </a:cubicBezTo>
                  <a:lnTo>
                    <a:pt x="30793" y="120354"/>
                  </a:lnTo>
                  <a:cubicBezTo>
                    <a:pt x="36532" y="116972"/>
                    <a:pt x="38437" y="109518"/>
                    <a:pt x="35056" y="103803"/>
                  </a:cubicBezTo>
                  <a:cubicBezTo>
                    <a:pt x="33222" y="100754"/>
                    <a:pt x="30579" y="98444"/>
                    <a:pt x="27578" y="97087"/>
                  </a:cubicBezTo>
                  <a:lnTo>
                    <a:pt x="27578" y="86418"/>
                  </a:lnTo>
                  <a:close/>
                  <a:moveTo>
                    <a:pt x="16123" y="131999"/>
                  </a:moveTo>
                  <a:cubicBezTo>
                    <a:pt x="18219" y="152003"/>
                    <a:pt x="27911" y="170792"/>
                    <a:pt x="43248" y="184152"/>
                  </a:cubicBezTo>
                  <a:lnTo>
                    <a:pt x="38199" y="211491"/>
                  </a:lnTo>
                  <a:cubicBezTo>
                    <a:pt x="19338" y="193916"/>
                    <a:pt x="10098" y="168078"/>
                    <a:pt x="13885" y="142334"/>
                  </a:cubicBezTo>
                  <a:cubicBezTo>
                    <a:pt x="14385" y="138857"/>
                    <a:pt x="15123" y="135404"/>
                    <a:pt x="16123" y="131999"/>
                  </a:cubicBezTo>
                  <a:close/>
                  <a:moveTo>
                    <a:pt x="187397" y="131999"/>
                  </a:moveTo>
                  <a:cubicBezTo>
                    <a:pt x="188350" y="135404"/>
                    <a:pt x="189088" y="138810"/>
                    <a:pt x="189636" y="142334"/>
                  </a:cubicBezTo>
                  <a:cubicBezTo>
                    <a:pt x="193351" y="168078"/>
                    <a:pt x="184134" y="193916"/>
                    <a:pt x="165321" y="211491"/>
                  </a:cubicBezTo>
                  <a:lnTo>
                    <a:pt x="160249" y="184152"/>
                  </a:lnTo>
                  <a:cubicBezTo>
                    <a:pt x="175585" y="170816"/>
                    <a:pt x="185278" y="152003"/>
                    <a:pt x="187397" y="131999"/>
                  </a:cubicBezTo>
                  <a:close/>
                  <a:moveTo>
                    <a:pt x="123557" y="1"/>
                  </a:moveTo>
                  <a:cubicBezTo>
                    <a:pt x="121219" y="1"/>
                    <a:pt x="119383" y="1965"/>
                    <a:pt x="119383" y="4378"/>
                  </a:cubicBezTo>
                  <a:cubicBezTo>
                    <a:pt x="119383" y="6950"/>
                    <a:pt x="123955" y="9212"/>
                    <a:pt x="123955" y="9212"/>
                  </a:cubicBezTo>
                  <a:lnTo>
                    <a:pt x="179538" y="9212"/>
                  </a:lnTo>
                  <a:cubicBezTo>
                    <a:pt x="182729" y="9212"/>
                    <a:pt x="185278" y="11760"/>
                    <a:pt x="185278" y="14951"/>
                  </a:cubicBezTo>
                  <a:lnTo>
                    <a:pt x="185278" y="71510"/>
                  </a:lnTo>
                  <a:cubicBezTo>
                    <a:pt x="185278" y="74701"/>
                    <a:pt x="182729" y="77250"/>
                    <a:pt x="179538" y="77250"/>
                  </a:cubicBezTo>
                  <a:lnTo>
                    <a:pt x="23672" y="77250"/>
                  </a:lnTo>
                  <a:cubicBezTo>
                    <a:pt x="20481" y="77250"/>
                    <a:pt x="17933" y="74701"/>
                    <a:pt x="17933" y="71510"/>
                  </a:cubicBezTo>
                  <a:lnTo>
                    <a:pt x="17933" y="14951"/>
                  </a:lnTo>
                  <a:cubicBezTo>
                    <a:pt x="17933" y="11760"/>
                    <a:pt x="20481" y="9212"/>
                    <a:pt x="23672" y="9212"/>
                  </a:cubicBezTo>
                  <a:lnTo>
                    <a:pt x="82590" y="9212"/>
                  </a:lnTo>
                  <a:cubicBezTo>
                    <a:pt x="82590" y="9212"/>
                    <a:pt x="87162" y="6926"/>
                    <a:pt x="87162" y="4378"/>
                  </a:cubicBezTo>
                  <a:cubicBezTo>
                    <a:pt x="87162" y="1975"/>
                    <a:pt x="85307" y="4"/>
                    <a:pt x="82952" y="4"/>
                  </a:cubicBezTo>
                  <a:cubicBezTo>
                    <a:pt x="82832" y="4"/>
                    <a:pt x="82711" y="9"/>
                    <a:pt x="82590" y="20"/>
                  </a:cubicBezTo>
                  <a:lnTo>
                    <a:pt x="23768" y="20"/>
                  </a:lnTo>
                  <a:cubicBezTo>
                    <a:pt x="23625" y="15"/>
                    <a:pt x="23483" y="13"/>
                    <a:pt x="23342" y="13"/>
                  </a:cubicBezTo>
                  <a:cubicBezTo>
                    <a:pt x="15298" y="13"/>
                    <a:pt x="8810" y="6616"/>
                    <a:pt x="8693" y="14713"/>
                  </a:cubicBezTo>
                  <a:lnTo>
                    <a:pt x="8693" y="71272"/>
                  </a:lnTo>
                  <a:cubicBezTo>
                    <a:pt x="8812" y="77559"/>
                    <a:pt x="17909" y="85156"/>
                    <a:pt x="17909" y="85156"/>
                  </a:cubicBezTo>
                  <a:lnTo>
                    <a:pt x="17909" y="95444"/>
                  </a:lnTo>
                  <a:cubicBezTo>
                    <a:pt x="15695" y="95706"/>
                    <a:pt x="13528" y="96468"/>
                    <a:pt x="11479" y="97658"/>
                  </a:cubicBezTo>
                  <a:cubicBezTo>
                    <a:pt x="5716" y="101040"/>
                    <a:pt x="3811" y="108494"/>
                    <a:pt x="7217" y="114209"/>
                  </a:cubicBezTo>
                  <a:lnTo>
                    <a:pt x="10432" y="119615"/>
                  </a:lnTo>
                  <a:cubicBezTo>
                    <a:pt x="7574" y="126426"/>
                    <a:pt x="5573" y="133618"/>
                    <a:pt x="4502" y="140953"/>
                  </a:cubicBezTo>
                  <a:cubicBezTo>
                    <a:pt x="1" y="171626"/>
                    <a:pt x="12027" y="202394"/>
                    <a:pt x="35937" y="221969"/>
                  </a:cubicBezTo>
                  <a:lnTo>
                    <a:pt x="34532" y="229542"/>
                  </a:lnTo>
                  <a:cubicBezTo>
                    <a:pt x="34127" y="231852"/>
                    <a:pt x="35365" y="234186"/>
                    <a:pt x="37580" y="234901"/>
                  </a:cubicBezTo>
                  <a:cubicBezTo>
                    <a:pt x="38056" y="235067"/>
                    <a:pt x="38557" y="235139"/>
                    <a:pt x="39033" y="235139"/>
                  </a:cubicBezTo>
                  <a:cubicBezTo>
                    <a:pt x="41200" y="235139"/>
                    <a:pt x="43153" y="233591"/>
                    <a:pt x="43558" y="231400"/>
                  </a:cubicBezTo>
                  <a:lnTo>
                    <a:pt x="56155" y="163458"/>
                  </a:lnTo>
                  <a:cubicBezTo>
                    <a:pt x="60204" y="141644"/>
                    <a:pt x="79255" y="125783"/>
                    <a:pt x="101451" y="125783"/>
                  </a:cubicBezTo>
                  <a:cubicBezTo>
                    <a:pt x="123670" y="125783"/>
                    <a:pt x="142721" y="141620"/>
                    <a:pt x="146770" y="163458"/>
                  </a:cubicBezTo>
                  <a:lnTo>
                    <a:pt x="159367" y="231376"/>
                  </a:lnTo>
                  <a:cubicBezTo>
                    <a:pt x="159792" y="233607"/>
                    <a:pt x="161733" y="235136"/>
                    <a:pt x="163922" y="235136"/>
                  </a:cubicBezTo>
                  <a:cubicBezTo>
                    <a:pt x="164187" y="235136"/>
                    <a:pt x="164456" y="235114"/>
                    <a:pt x="164726" y="235067"/>
                  </a:cubicBezTo>
                  <a:cubicBezTo>
                    <a:pt x="167226" y="234591"/>
                    <a:pt x="168846" y="232210"/>
                    <a:pt x="168417" y="229709"/>
                  </a:cubicBezTo>
                  <a:lnTo>
                    <a:pt x="166988" y="222017"/>
                  </a:lnTo>
                  <a:cubicBezTo>
                    <a:pt x="190874" y="202442"/>
                    <a:pt x="202876" y="171650"/>
                    <a:pt x="198423" y="141001"/>
                  </a:cubicBezTo>
                  <a:cubicBezTo>
                    <a:pt x="197352" y="133642"/>
                    <a:pt x="195351" y="126474"/>
                    <a:pt x="192493" y="119639"/>
                  </a:cubicBezTo>
                  <a:lnTo>
                    <a:pt x="195708" y="114233"/>
                  </a:lnTo>
                  <a:cubicBezTo>
                    <a:pt x="199090" y="108494"/>
                    <a:pt x="197185" y="101064"/>
                    <a:pt x="191446" y="97682"/>
                  </a:cubicBezTo>
                  <a:cubicBezTo>
                    <a:pt x="189493" y="96515"/>
                    <a:pt x="187397" y="95801"/>
                    <a:pt x="185254" y="95515"/>
                  </a:cubicBezTo>
                  <a:lnTo>
                    <a:pt x="185254" y="84989"/>
                  </a:lnTo>
                  <a:cubicBezTo>
                    <a:pt x="185254" y="84989"/>
                    <a:pt x="194565" y="77416"/>
                    <a:pt x="194446" y="71272"/>
                  </a:cubicBezTo>
                  <a:lnTo>
                    <a:pt x="194446" y="14713"/>
                  </a:lnTo>
                  <a:cubicBezTo>
                    <a:pt x="194563" y="6629"/>
                    <a:pt x="188124" y="12"/>
                    <a:pt x="180099" y="12"/>
                  </a:cubicBezTo>
                  <a:cubicBezTo>
                    <a:pt x="179945" y="12"/>
                    <a:pt x="179789" y="15"/>
                    <a:pt x="179634" y="20"/>
                  </a:cubicBezTo>
                  <a:lnTo>
                    <a:pt x="123955" y="20"/>
                  </a:lnTo>
                  <a:cubicBezTo>
                    <a:pt x="123821" y="7"/>
                    <a:pt x="123688" y="1"/>
                    <a:pt x="12355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53" name="Google Shape;1353;p7"/>
          <p:cNvSpPr txBox="1"/>
          <p:nvPr/>
        </p:nvSpPr>
        <p:spPr>
          <a:xfrm>
            <a:off x="978408" y="3763133"/>
            <a:ext cx="2505842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courage force mes bebew </a:t>
            </a:r>
            <a:endParaRPr/>
          </a:p>
        </p:txBody>
      </p:sp>
      <p:sp>
        <p:nvSpPr>
          <p:cNvPr id="1354" name="Google Shape;1354;p7"/>
          <p:cNvSpPr txBox="1"/>
          <p:nvPr/>
        </p:nvSpPr>
        <p:spPr>
          <a:xfrm>
            <a:off x="2024646" y="4544586"/>
            <a:ext cx="5920188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8" name="Shape 1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9" name="Google Shape;1359;p8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fr-FR"/>
              <a:t>Les fonctions de la santé publique </a:t>
            </a:r>
            <a:endParaRPr/>
          </a:p>
        </p:txBody>
      </p:sp>
      <p:sp>
        <p:nvSpPr>
          <p:cNvPr id="1360" name="Google Shape;1360;p8"/>
          <p:cNvSpPr txBox="1"/>
          <p:nvPr>
            <p:ph idx="1" type="subTitle"/>
          </p:nvPr>
        </p:nvSpPr>
        <p:spPr>
          <a:xfrm>
            <a:off x="287496" y="1017725"/>
            <a:ext cx="3516720" cy="48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175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u="sng"/>
              <a:t>B. Les fonctions de </a:t>
            </a:r>
            <a:r>
              <a:rPr lang="fr-FR" u="sng"/>
              <a:t>soutien</a:t>
            </a:r>
            <a:endParaRPr/>
          </a:p>
        </p:txBody>
      </p:sp>
      <p:pic>
        <p:nvPicPr>
          <p:cNvPr id="1361" name="Google Shape;1361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35322" y="1388225"/>
            <a:ext cx="5247165" cy="3114925"/>
          </a:xfrm>
          <a:prstGeom prst="rect">
            <a:avLst/>
          </a:prstGeom>
          <a:noFill/>
          <a:ln>
            <a:noFill/>
          </a:ln>
        </p:spPr>
      </p:pic>
      <p:sp>
        <p:nvSpPr>
          <p:cNvPr id="1362" name="Google Shape;1362;p8"/>
          <p:cNvSpPr txBox="1"/>
          <p:nvPr/>
        </p:nvSpPr>
        <p:spPr>
          <a:xfrm>
            <a:off x="2045856" y="4698204"/>
            <a:ext cx="594360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6" name="Shape 1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7" name="Google Shape;1367;p9"/>
          <p:cNvSpPr/>
          <p:nvPr/>
        </p:nvSpPr>
        <p:spPr>
          <a:xfrm rot="10800000">
            <a:off x="8078092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8" name="Google Shape;1368;p9"/>
          <p:cNvSpPr/>
          <p:nvPr/>
        </p:nvSpPr>
        <p:spPr>
          <a:xfrm flipH="1" rot="10800000">
            <a:off x="360525" y="283613"/>
            <a:ext cx="705383" cy="708447"/>
          </a:xfrm>
          <a:custGeom>
            <a:rect b="b" l="l" r="r" t="t"/>
            <a:pathLst>
              <a:path extrusionOk="0" h="21113" w="18247">
                <a:moveTo>
                  <a:pt x="16509" y="0"/>
                </a:moveTo>
                <a:lnTo>
                  <a:pt x="1842" y="126"/>
                </a:lnTo>
                <a:cubicBezTo>
                  <a:pt x="733" y="126"/>
                  <a:pt x="1" y="1276"/>
                  <a:pt x="440" y="2302"/>
                </a:cubicBezTo>
                <a:lnTo>
                  <a:pt x="3788" y="10002"/>
                </a:lnTo>
                <a:cubicBezTo>
                  <a:pt x="3934" y="10357"/>
                  <a:pt x="3934" y="10797"/>
                  <a:pt x="3788" y="11194"/>
                </a:cubicBezTo>
                <a:lnTo>
                  <a:pt x="566" y="18957"/>
                </a:lnTo>
                <a:cubicBezTo>
                  <a:pt x="126" y="19982"/>
                  <a:pt x="879" y="21112"/>
                  <a:pt x="2009" y="21112"/>
                </a:cubicBezTo>
                <a:lnTo>
                  <a:pt x="16677" y="20987"/>
                </a:lnTo>
                <a:cubicBezTo>
                  <a:pt x="17535" y="20987"/>
                  <a:pt x="18225" y="20275"/>
                  <a:pt x="18246" y="19438"/>
                </a:cubicBezTo>
                <a:lnTo>
                  <a:pt x="18079" y="1548"/>
                </a:lnTo>
                <a:cubicBezTo>
                  <a:pt x="18079" y="691"/>
                  <a:pt x="17388" y="0"/>
                  <a:pt x="165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9" name="Google Shape;1369;p9"/>
          <p:cNvSpPr/>
          <p:nvPr/>
        </p:nvSpPr>
        <p:spPr>
          <a:xfrm>
            <a:off x="709992" y="360049"/>
            <a:ext cx="7713994" cy="731019"/>
          </a:xfrm>
          <a:custGeom>
            <a:rect b="b" l="l" r="r" t="t"/>
            <a:pathLst>
              <a:path extrusionOk="0" h="21615" w="66077">
                <a:moveTo>
                  <a:pt x="64842" y="0"/>
                </a:moveTo>
                <a:lnTo>
                  <a:pt x="1025" y="586"/>
                </a:lnTo>
                <a:cubicBezTo>
                  <a:pt x="440" y="607"/>
                  <a:pt x="0" y="1067"/>
                  <a:pt x="0" y="1632"/>
                </a:cubicBezTo>
                <a:lnTo>
                  <a:pt x="188" y="20589"/>
                </a:lnTo>
                <a:cubicBezTo>
                  <a:pt x="209" y="21175"/>
                  <a:pt x="649" y="21614"/>
                  <a:pt x="1235" y="21614"/>
                </a:cubicBezTo>
                <a:lnTo>
                  <a:pt x="65052" y="21049"/>
                </a:lnTo>
                <a:cubicBezTo>
                  <a:pt x="65596" y="21049"/>
                  <a:pt x="66077" y="20568"/>
                  <a:pt x="66077" y="19982"/>
                </a:cubicBezTo>
                <a:lnTo>
                  <a:pt x="65889" y="1025"/>
                </a:lnTo>
                <a:cubicBezTo>
                  <a:pt x="65868" y="460"/>
                  <a:pt x="65407" y="0"/>
                  <a:pt x="6484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0" name="Google Shape;1370;p9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fr-FR"/>
              <a:t>LES FONCTIONS DE LA SANTÉ PUBLIQUE </a:t>
            </a:r>
            <a:endParaRPr/>
          </a:p>
        </p:txBody>
      </p:sp>
      <p:grpSp>
        <p:nvGrpSpPr>
          <p:cNvPr id="1371" name="Google Shape;1371;p9"/>
          <p:cNvGrpSpPr/>
          <p:nvPr/>
        </p:nvGrpSpPr>
        <p:grpSpPr>
          <a:xfrm>
            <a:off x="8239689" y="398452"/>
            <a:ext cx="378593" cy="376574"/>
            <a:chOff x="1573073" y="2034483"/>
            <a:chExt cx="378593" cy="376574"/>
          </a:xfrm>
        </p:grpSpPr>
        <p:sp>
          <p:nvSpPr>
            <p:cNvPr id="1372" name="Google Shape;1372;p9"/>
            <p:cNvSpPr/>
            <p:nvPr/>
          </p:nvSpPr>
          <p:spPr>
            <a:xfrm>
              <a:off x="1580465" y="2120710"/>
              <a:ext cx="233731" cy="283374"/>
            </a:xfrm>
            <a:custGeom>
              <a:rect b="b" l="l" r="r" t="t"/>
              <a:pathLst>
                <a:path extrusionOk="0" h="177109" w="146082">
                  <a:moveTo>
                    <a:pt x="92639" y="1"/>
                  </a:moveTo>
                  <a:cubicBezTo>
                    <a:pt x="80707" y="1"/>
                    <a:pt x="69610" y="3382"/>
                    <a:pt x="60156" y="9288"/>
                  </a:cubicBezTo>
                  <a:cubicBezTo>
                    <a:pt x="57920" y="4415"/>
                    <a:pt x="53020" y="1053"/>
                    <a:pt x="47306" y="1053"/>
                  </a:cubicBezTo>
                  <a:cubicBezTo>
                    <a:pt x="46933" y="1053"/>
                    <a:pt x="46556" y="1067"/>
                    <a:pt x="46176" y="1096"/>
                  </a:cubicBezTo>
                  <a:cubicBezTo>
                    <a:pt x="39318" y="1668"/>
                    <a:pt x="33793" y="7240"/>
                    <a:pt x="33269" y="14075"/>
                  </a:cubicBezTo>
                  <a:cubicBezTo>
                    <a:pt x="32793" y="20648"/>
                    <a:pt x="36841" y="26363"/>
                    <a:pt x="42628" y="28435"/>
                  </a:cubicBezTo>
                  <a:cubicBezTo>
                    <a:pt x="34436" y="32960"/>
                    <a:pt x="28863" y="41676"/>
                    <a:pt x="28863" y="51702"/>
                  </a:cubicBezTo>
                  <a:cubicBezTo>
                    <a:pt x="28863" y="56179"/>
                    <a:pt x="29983" y="60394"/>
                    <a:pt x="31935" y="64085"/>
                  </a:cubicBezTo>
                  <a:cubicBezTo>
                    <a:pt x="11360" y="86828"/>
                    <a:pt x="0" y="116429"/>
                    <a:pt x="0" y="147078"/>
                  </a:cubicBezTo>
                  <a:lnTo>
                    <a:pt x="0" y="176679"/>
                  </a:lnTo>
                  <a:lnTo>
                    <a:pt x="120644" y="177108"/>
                  </a:lnTo>
                  <a:cubicBezTo>
                    <a:pt x="121121" y="174465"/>
                    <a:pt x="121359" y="171750"/>
                    <a:pt x="121359" y="168987"/>
                  </a:cubicBezTo>
                  <a:cubicBezTo>
                    <a:pt x="121359" y="161391"/>
                    <a:pt x="119549" y="154246"/>
                    <a:pt x="116310" y="147936"/>
                  </a:cubicBezTo>
                  <a:cubicBezTo>
                    <a:pt x="125288" y="145483"/>
                    <a:pt x="133504" y="141077"/>
                    <a:pt x="140410" y="135195"/>
                  </a:cubicBezTo>
                  <a:cubicBezTo>
                    <a:pt x="146082" y="130400"/>
                    <a:pt x="142580" y="121185"/>
                    <a:pt x="135372" y="121185"/>
                  </a:cubicBezTo>
                  <a:cubicBezTo>
                    <a:pt x="135135" y="121185"/>
                    <a:pt x="134893" y="121195"/>
                    <a:pt x="134647" y="121216"/>
                  </a:cubicBezTo>
                  <a:cubicBezTo>
                    <a:pt x="132980" y="121359"/>
                    <a:pt x="131313" y="121430"/>
                    <a:pt x="129599" y="121430"/>
                  </a:cubicBezTo>
                  <a:cubicBezTo>
                    <a:pt x="123955" y="121430"/>
                    <a:pt x="118477" y="120668"/>
                    <a:pt x="113262" y="119287"/>
                  </a:cubicBezTo>
                  <a:lnTo>
                    <a:pt x="113095" y="117525"/>
                  </a:lnTo>
                  <a:lnTo>
                    <a:pt x="113095" y="99354"/>
                  </a:lnTo>
                  <a:cubicBezTo>
                    <a:pt x="113095" y="89090"/>
                    <a:pt x="117668" y="79422"/>
                    <a:pt x="125431" y="72730"/>
                  </a:cubicBezTo>
                  <a:cubicBezTo>
                    <a:pt x="136672" y="63014"/>
                    <a:pt x="144245" y="49225"/>
                    <a:pt x="145912" y="33650"/>
                  </a:cubicBezTo>
                  <a:cubicBezTo>
                    <a:pt x="135624" y="14123"/>
                    <a:pt x="116215" y="1"/>
                    <a:pt x="926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3" name="Google Shape;1373;p9"/>
            <p:cNvSpPr/>
            <p:nvPr/>
          </p:nvSpPr>
          <p:spPr>
            <a:xfrm>
              <a:off x="1884985" y="2100668"/>
              <a:ext cx="48965" cy="51741"/>
            </a:xfrm>
            <a:custGeom>
              <a:rect b="b" l="l" r="r" t="t"/>
              <a:pathLst>
                <a:path extrusionOk="0" h="32338" w="30603">
                  <a:moveTo>
                    <a:pt x="1" y="0"/>
                  </a:moveTo>
                  <a:lnTo>
                    <a:pt x="1" y="18718"/>
                  </a:lnTo>
                  <a:cubicBezTo>
                    <a:pt x="1" y="26750"/>
                    <a:pt x="6612" y="32337"/>
                    <a:pt x="13678" y="32337"/>
                  </a:cubicBezTo>
                  <a:cubicBezTo>
                    <a:pt x="16374" y="32337"/>
                    <a:pt x="19137" y="31523"/>
                    <a:pt x="21624" y="29721"/>
                  </a:cubicBezTo>
                  <a:cubicBezTo>
                    <a:pt x="30602" y="23172"/>
                    <a:pt x="28387" y="9217"/>
                    <a:pt x="17814" y="5763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4" name="Google Shape;1374;p9"/>
            <p:cNvSpPr/>
            <p:nvPr/>
          </p:nvSpPr>
          <p:spPr>
            <a:xfrm>
              <a:off x="1884985" y="2067422"/>
              <a:ext cx="60674" cy="43566"/>
            </a:xfrm>
            <a:custGeom>
              <a:rect b="b" l="l" r="r" t="t"/>
              <a:pathLst>
                <a:path extrusionOk="0" h="27229" w="37921">
                  <a:moveTo>
                    <a:pt x="21985" y="1"/>
                  </a:moveTo>
                  <a:cubicBezTo>
                    <a:pt x="17907" y="1"/>
                    <a:pt x="13796" y="1799"/>
                    <a:pt x="11027" y="5610"/>
                  </a:cubicBezTo>
                  <a:lnTo>
                    <a:pt x="1" y="20779"/>
                  </a:lnTo>
                  <a:lnTo>
                    <a:pt x="17814" y="26542"/>
                  </a:lnTo>
                  <a:cubicBezTo>
                    <a:pt x="19258" y="27011"/>
                    <a:pt x="20692" y="27229"/>
                    <a:pt x="22082" y="27229"/>
                  </a:cubicBezTo>
                  <a:cubicBezTo>
                    <a:pt x="30869" y="27229"/>
                    <a:pt x="37921" y="18525"/>
                    <a:pt x="34960" y="9396"/>
                  </a:cubicBezTo>
                  <a:cubicBezTo>
                    <a:pt x="32986" y="3310"/>
                    <a:pt x="27517" y="1"/>
                    <a:pt x="2198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5" name="Google Shape;1375;p9"/>
            <p:cNvSpPr/>
            <p:nvPr/>
          </p:nvSpPr>
          <p:spPr>
            <a:xfrm>
              <a:off x="1856942" y="2041836"/>
              <a:ext cx="56126" cy="58834"/>
            </a:xfrm>
            <a:custGeom>
              <a:rect b="b" l="l" r="r" t="t"/>
              <a:pathLst>
                <a:path extrusionOk="0" h="36771" w="35079">
                  <a:moveTo>
                    <a:pt x="17528" y="1"/>
                  </a:moveTo>
                  <a:cubicBezTo>
                    <a:pt x="6430" y="1"/>
                    <a:pt x="0" y="12623"/>
                    <a:pt x="6525" y="21601"/>
                  </a:cubicBezTo>
                  <a:lnTo>
                    <a:pt x="17528" y="36770"/>
                  </a:lnTo>
                  <a:lnTo>
                    <a:pt x="28554" y="21601"/>
                  </a:lnTo>
                  <a:cubicBezTo>
                    <a:pt x="35079" y="12623"/>
                    <a:pt x="28673" y="1"/>
                    <a:pt x="1752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6" name="Google Shape;1376;p9"/>
            <p:cNvSpPr/>
            <p:nvPr/>
          </p:nvSpPr>
          <p:spPr>
            <a:xfrm>
              <a:off x="1824355" y="2067422"/>
              <a:ext cx="60632" cy="43581"/>
            </a:xfrm>
            <a:custGeom>
              <a:rect b="b" l="l" r="r" t="t"/>
              <a:pathLst>
                <a:path extrusionOk="0" h="27238" w="37895">
                  <a:moveTo>
                    <a:pt x="15933" y="1"/>
                  </a:moveTo>
                  <a:cubicBezTo>
                    <a:pt x="10402" y="1"/>
                    <a:pt x="4933" y="3310"/>
                    <a:pt x="2959" y="9396"/>
                  </a:cubicBezTo>
                  <a:cubicBezTo>
                    <a:pt x="0" y="18538"/>
                    <a:pt x="7038" y="27237"/>
                    <a:pt x="15814" y="27237"/>
                  </a:cubicBezTo>
                  <a:cubicBezTo>
                    <a:pt x="17212" y="27237"/>
                    <a:pt x="18653" y="27017"/>
                    <a:pt x="20105" y="26542"/>
                  </a:cubicBezTo>
                  <a:lnTo>
                    <a:pt x="37895" y="20779"/>
                  </a:lnTo>
                  <a:lnTo>
                    <a:pt x="26892" y="5610"/>
                  </a:lnTo>
                  <a:cubicBezTo>
                    <a:pt x="24123" y="1799"/>
                    <a:pt x="20011" y="1"/>
                    <a:pt x="1593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7" name="Google Shape;1377;p9"/>
            <p:cNvSpPr/>
            <p:nvPr/>
          </p:nvSpPr>
          <p:spPr>
            <a:xfrm>
              <a:off x="1836099" y="2100668"/>
              <a:ext cx="48888" cy="51726"/>
            </a:xfrm>
            <a:custGeom>
              <a:rect b="b" l="l" r="r" t="t"/>
              <a:pathLst>
                <a:path extrusionOk="0" h="32329" w="30555">
                  <a:moveTo>
                    <a:pt x="30555" y="0"/>
                  </a:moveTo>
                  <a:lnTo>
                    <a:pt x="12765" y="5763"/>
                  </a:lnTo>
                  <a:cubicBezTo>
                    <a:pt x="2191" y="9193"/>
                    <a:pt x="1" y="23172"/>
                    <a:pt x="8979" y="29697"/>
                  </a:cubicBezTo>
                  <a:cubicBezTo>
                    <a:pt x="11457" y="31510"/>
                    <a:pt x="14217" y="32328"/>
                    <a:pt x="16913" y="32328"/>
                  </a:cubicBezTo>
                  <a:cubicBezTo>
                    <a:pt x="23954" y="32328"/>
                    <a:pt x="30555" y="26744"/>
                    <a:pt x="30555" y="18718"/>
                  </a:cubicBezTo>
                  <a:lnTo>
                    <a:pt x="3055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8" name="Google Shape;1378;p9"/>
            <p:cNvSpPr/>
            <p:nvPr/>
          </p:nvSpPr>
          <p:spPr>
            <a:xfrm>
              <a:off x="1795976" y="2158432"/>
              <a:ext cx="30218" cy="31514"/>
            </a:xfrm>
            <a:custGeom>
              <a:rect b="b" l="l" r="r" t="t"/>
              <a:pathLst>
                <a:path extrusionOk="0" h="19696" w="18886">
                  <a:moveTo>
                    <a:pt x="9431" y="1"/>
                  </a:moveTo>
                  <a:cubicBezTo>
                    <a:pt x="4240" y="1"/>
                    <a:pt x="1" y="4407"/>
                    <a:pt x="1" y="9836"/>
                  </a:cubicBezTo>
                  <a:cubicBezTo>
                    <a:pt x="1" y="15290"/>
                    <a:pt x="4240" y="19695"/>
                    <a:pt x="9431" y="19695"/>
                  </a:cubicBezTo>
                  <a:cubicBezTo>
                    <a:pt x="14647" y="19695"/>
                    <a:pt x="18886" y="15290"/>
                    <a:pt x="18886" y="9836"/>
                  </a:cubicBezTo>
                  <a:cubicBezTo>
                    <a:pt x="18886" y="4407"/>
                    <a:pt x="14647" y="1"/>
                    <a:pt x="943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9" name="Google Shape;1379;p9"/>
            <p:cNvSpPr/>
            <p:nvPr/>
          </p:nvSpPr>
          <p:spPr>
            <a:xfrm>
              <a:off x="1581036" y="2034483"/>
              <a:ext cx="370630" cy="376574"/>
            </a:xfrm>
            <a:custGeom>
              <a:rect b="b" l="l" r="r" t="t"/>
              <a:pathLst>
                <a:path extrusionOk="0" h="235359" w="231644">
                  <a:moveTo>
                    <a:pt x="190016" y="9217"/>
                  </a:moveTo>
                  <a:cubicBezTo>
                    <a:pt x="193469" y="9217"/>
                    <a:pt x="196470" y="11051"/>
                    <a:pt x="198042" y="14123"/>
                  </a:cubicBezTo>
                  <a:cubicBezTo>
                    <a:pt x="199613" y="17195"/>
                    <a:pt x="199328" y="20696"/>
                    <a:pt x="197303" y="23506"/>
                  </a:cubicBezTo>
                  <a:lnTo>
                    <a:pt x="190016" y="33531"/>
                  </a:lnTo>
                  <a:lnTo>
                    <a:pt x="182705" y="23506"/>
                  </a:lnTo>
                  <a:cubicBezTo>
                    <a:pt x="180657" y="20696"/>
                    <a:pt x="180395" y="17219"/>
                    <a:pt x="181967" y="14123"/>
                  </a:cubicBezTo>
                  <a:cubicBezTo>
                    <a:pt x="183539" y="11051"/>
                    <a:pt x="186515" y="9217"/>
                    <a:pt x="190016" y="9217"/>
                  </a:cubicBezTo>
                  <a:close/>
                  <a:moveTo>
                    <a:pt x="168035" y="25196"/>
                  </a:moveTo>
                  <a:cubicBezTo>
                    <a:pt x="170893" y="25196"/>
                    <a:pt x="173513" y="26530"/>
                    <a:pt x="175251" y="28911"/>
                  </a:cubicBezTo>
                  <a:lnTo>
                    <a:pt x="182538" y="38937"/>
                  </a:lnTo>
                  <a:lnTo>
                    <a:pt x="170750" y="42795"/>
                  </a:lnTo>
                  <a:cubicBezTo>
                    <a:pt x="169806" y="43103"/>
                    <a:pt x="168851" y="43254"/>
                    <a:pt x="167912" y="43254"/>
                  </a:cubicBezTo>
                  <a:cubicBezTo>
                    <a:pt x="165585" y="43254"/>
                    <a:pt x="163353" y="42328"/>
                    <a:pt x="161605" y="40580"/>
                  </a:cubicBezTo>
                  <a:cubicBezTo>
                    <a:pt x="159176" y="38151"/>
                    <a:pt x="158343" y="34722"/>
                    <a:pt x="159415" y="31412"/>
                  </a:cubicBezTo>
                  <a:cubicBezTo>
                    <a:pt x="160486" y="28149"/>
                    <a:pt x="163153" y="25839"/>
                    <a:pt x="166559" y="25315"/>
                  </a:cubicBezTo>
                  <a:cubicBezTo>
                    <a:pt x="167059" y="25220"/>
                    <a:pt x="167535" y="25196"/>
                    <a:pt x="168035" y="25196"/>
                  </a:cubicBezTo>
                  <a:close/>
                  <a:moveTo>
                    <a:pt x="211926" y="25196"/>
                  </a:moveTo>
                  <a:cubicBezTo>
                    <a:pt x="212414" y="25196"/>
                    <a:pt x="212907" y="25235"/>
                    <a:pt x="213402" y="25315"/>
                  </a:cubicBezTo>
                  <a:cubicBezTo>
                    <a:pt x="216831" y="25839"/>
                    <a:pt x="219499" y="28126"/>
                    <a:pt x="220546" y="31412"/>
                  </a:cubicBezTo>
                  <a:cubicBezTo>
                    <a:pt x="221618" y="34722"/>
                    <a:pt x="220808" y="38151"/>
                    <a:pt x="218355" y="40580"/>
                  </a:cubicBezTo>
                  <a:cubicBezTo>
                    <a:pt x="216608" y="42328"/>
                    <a:pt x="214364" y="43254"/>
                    <a:pt x="212038" y="43254"/>
                  </a:cubicBezTo>
                  <a:cubicBezTo>
                    <a:pt x="211100" y="43254"/>
                    <a:pt x="210148" y="43103"/>
                    <a:pt x="209211" y="42795"/>
                  </a:cubicBezTo>
                  <a:lnTo>
                    <a:pt x="197422" y="38937"/>
                  </a:lnTo>
                  <a:lnTo>
                    <a:pt x="204710" y="28911"/>
                  </a:lnTo>
                  <a:cubicBezTo>
                    <a:pt x="206438" y="26533"/>
                    <a:pt x="209085" y="25196"/>
                    <a:pt x="211926" y="25196"/>
                  </a:cubicBezTo>
                  <a:close/>
                  <a:moveTo>
                    <a:pt x="194589" y="47653"/>
                  </a:moveTo>
                  <a:lnTo>
                    <a:pt x="206401" y="51511"/>
                  </a:lnTo>
                  <a:cubicBezTo>
                    <a:pt x="209068" y="52369"/>
                    <a:pt x="211211" y="54369"/>
                    <a:pt x="212092" y="56989"/>
                  </a:cubicBezTo>
                  <a:cubicBezTo>
                    <a:pt x="213402" y="61013"/>
                    <a:pt x="212116" y="64990"/>
                    <a:pt x="208877" y="67372"/>
                  </a:cubicBezTo>
                  <a:cubicBezTo>
                    <a:pt x="207286" y="68530"/>
                    <a:pt x="205464" y="69120"/>
                    <a:pt x="203618" y="69120"/>
                  </a:cubicBezTo>
                  <a:cubicBezTo>
                    <a:pt x="201709" y="69120"/>
                    <a:pt x="199773" y="68489"/>
                    <a:pt x="198042" y="67205"/>
                  </a:cubicBezTo>
                  <a:cubicBezTo>
                    <a:pt x="195827" y="65514"/>
                    <a:pt x="194589" y="62871"/>
                    <a:pt x="194589" y="60084"/>
                  </a:cubicBezTo>
                  <a:lnTo>
                    <a:pt x="194589" y="47653"/>
                  </a:lnTo>
                  <a:close/>
                  <a:moveTo>
                    <a:pt x="185372" y="47701"/>
                  </a:moveTo>
                  <a:lnTo>
                    <a:pt x="185372" y="60084"/>
                  </a:lnTo>
                  <a:cubicBezTo>
                    <a:pt x="185372" y="63538"/>
                    <a:pt x="183539" y="66538"/>
                    <a:pt x="180443" y="68110"/>
                  </a:cubicBezTo>
                  <a:cubicBezTo>
                    <a:pt x="179120" y="68785"/>
                    <a:pt x="177716" y="69120"/>
                    <a:pt x="176322" y="69120"/>
                  </a:cubicBezTo>
                  <a:cubicBezTo>
                    <a:pt x="174028" y="69120"/>
                    <a:pt x="171763" y="68212"/>
                    <a:pt x="169941" y="66419"/>
                  </a:cubicBezTo>
                  <a:cubicBezTo>
                    <a:pt x="168274" y="64776"/>
                    <a:pt x="167321" y="62490"/>
                    <a:pt x="167345" y="60156"/>
                  </a:cubicBezTo>
                  <a:cubicBezTo>
                    <a:pt x="167392" y="56060"/>
                    <a:pt x="169845" y="52750"/>
                    <a:pt x="173584" y="51535"/>
                  </a:cubicBezTo>
                  <a:lnTo>
                    <a:pt x="185372" y="47701"/>
                  </a:lnTo>
                  <a:close/>
                  <a:moveTo>
                    <a:pt x="143768" y="82089"/>
                  </a:moveTo>
                  <a:cubicBezTo>
                    <a:pt x="146436" y="82089"/>
                    <a:pt x="148603" y="84423"/>
                    <a:pt x="148603" y="87328"/>
                  </a:cubicBezTo>
                  <a:cubicBezTo>
                    <a:pt x="148603" y="90210"/>
                    <a:pt x="146436" y="92567"/>
                    <a:pt x="143768" y="92567"/>
                  </a:cubicBezTo>
                  <a:cubicBezTo>
                    <a:pt x="141125" y="92567"/>
                    <a:pt x="138958" y="90210"/>
                    <a:pt x="138958" y="87328"/>
                  </a:cubicBezTo>
                  <a:cubicBezTo>
                    <a:pt x="138958" y="84423"/>
                    <a:pt x="141125" y="82089"/>
                    <a:pt x="143768" y="82089"/>
                  </a:cubicBezTo>
                  <a:close/>
                  <a:moveTo>
                    <a:pt x="190183" y="1"/>
                  </a:moveTo>
                  <a:cubicBezTo>
                    <a:pt x="183300" y="1"/>
                    <a:pt x="177085" y="3811"/>
                    <a:pt x="173965" y="9955"/>
                  </a:cubicBezTo>
                  <a:cubicBezTo>
                    <a:pt x="172917" y="12003"/>
                    <a:pt x="172298" y="14218"/>
                    <a:pt x="172060" y="16433"/>
                  </a:cubicBezTo>
                  <a:cubicBezTo>
                    <a:pt x="170807" y="16157"/>
                    <a:pt x="169505" y="16017"/>
                    <a:pt x="168189" y="16017"/>
                  </a:cubicBezTo>
                  <a:cubicBezTo>
                    <a:pt x="167229" y="16017"/>
                    <a:pt x="166261" y="16092"/>
                    <a:pt x="165297" y="16242"/>
                  </a:cubicBezTo>
                  <a:cubicBezTo>
                    <a:pt x="158510" y="17314"/>
                    <a:pt x="152985" y="22029"/>
                    <a:pt x="150841" y="28578"/>
                  </a:cubicBezTo>
                  <a:cubicBezTo>
                    <a:pt x="148722" y="35127"/>
                    <a:pt x="150413" y="42224"/>
                    <a:pt x="155271" y="47082"/>
                  </a:cubicBezTo>
                  <a:cubicBezTo>
                    <a:pt x="156914" y="48701"/>
                    <a:pt x="158819" y="49987"/>
                    <a:pt x="160843" y="50892"/>
                  </a:cubicBezTo>
                  <a:cubicBezTo>
                    <a:pt x="159700" y="52821"/>
                    <a:pt x="158938" y="54941"/>
                    <a:pt x="158581" y="57227"/>
                  </a:cubicBezTo>
                  <a:cubicBezTo>
                    <a:pt x="157509" y="64014"/>
                    <a:pt x="160296" y="70729"/>
                    <a:pt x="165868" y="74778"/>
                  </a:cubicBezTo>
                  <a:cubicBezTo>
                    <a:pt x="169059" y="77112"/>
                    <a:pt x="172798" y="78279"/>
                    <a:pt x="176561" y="78279"/>
                  </a:cubicBezTo>
                  <a:cubicBezTo>
                    <a:pt x="179109" y="78279"/>
                    <a:pt x="181705" y="77707"/>
                    <a:pt x="184134" y="76612"/>
                  </a:cubicBezTo>
                  <a:lnTo>
                    <a:pt x="184134" y="76612"/>
                  </a:lnTo>
                  <a:cubicBezTo>
                    <a:pt x="178157" y="113405"/>
                    <a:pt x="161915" y="152032"/>
                    <a:pt x="146745" y="178823"/>
                  </a:cubicBezTo>
                  <a:cubicBezTo>
                    <a:pt x="146674" y="178561"/>
                    <a:pt x="146555" y="178251"/>
                    <a:pt x="146459" y="177989"/>
                  </a:cubicBezTo>
                  <a:cubicBezTo>
                    <a:pt x="144479" y="173205"/>
                    <a:pt x="140003" y="170229"/>
                    <a:pt x="134935" y="170229"/>
                  </a:cubicBezTo>
                  <a:cubicBezTo>
                    <a:pt x="134580" y="170229"/>
                    <a:pt x="134222" y="170244"/>
                    <a:pt x="133862" y="170274"/>
                  </a:cubicBezTo>
                  <a:cubicBezTo>
                    <a:pt x="132314" y="170393"/>
                    <a:pt x="130766" y="170464"/>
                    <a:pt x="129218" y="170464"/>
                  </a:cubicBezTo>
                  <a:cubicBezTo>
                    <a:pt x="125169" y="170464"/>
                    <a:pt x="121192" y="170035"/>
                    <a:pt x="117287" y="169226"/>
                  </a:cubicBezTo>
                  <a:lnTo>
                    <a:pt x="117287" y="153199"/>
                  </a:lnTo>
                  <a:cubicBezTo>
                    <a:pt x="117287" y="144268"/>
                    <a:pt x="121240" y="135719"/>
                    <a:pt x="128122" y="129765"/>
                  </a:cubicBezTo>
                  <a:cubicBezTo>
                    <a:pt x="136934" y="122121"/>
                    <a:pt x="143483" y="112309"/>
                    <a:pt x="147150" y="101355"/>
                  </a:cubicBezTo>
                  <a:cubicBezTo>
                    <a:pt x="153342" y="99878"/>
                    <a:pt x="157986" y="94139"/>
                    <a:pt x="157986" y="87280"/>
                  </a:cubicBezTo>
                  <a:cubicBezTo>
                    <a:pt x="157986" y="79303"/>
                    <a:pt x="151699" y="72849"/>
                    <a:pt x="143959" y="72849"/>
                  </a:cubicBezTo>
                  <a:cubicBezTo>
                    <a:pt x="143149" y="72849"/>
                    <a:pt x="142340" y="72944"/>
                    <a:pt x="141578" y="73063"/>
                  </a:cubicBezTo>
                  <a:cubicBezTo>
                    <a:pt x="129051" y="57751"/>
                    <a:pt x="111214" y="49035"/>
                    <a:pt x="92210" y="49035"/>
                  </a:cubicBezTo>
                  <a:cubicBezTo>
                    <a:pt x="81351" y="49035"/>
                    <a:pt x="70729" y="51678"/>
                    <a:pt x="61227" y="56750"/>
                  </a:cubicBezTo>
                  <a:cubicBezTo>
                    <a:pt x="57727" y="52607"/>
                    <a:pt x="52511" y="50082"/>
                    <a:pt x="46939" y="50082"/>
                  </a:cubicBezTo>
                  <a:cubicBezTo>
                    <a:pt x="36651" y="50082"/>
                    <a:pt x="28244" y="58465"/>
                    <a:pt x="28244" y="68777"/>
                  </a:cubicBezTo>
                  <a:cubicBezTo>
                    <a:pt x="28244" y="73968"/>
                    <a:pt x="30411" y="78850"/>
                    <a:pt x="34055" y="82303"/>
                  </a:cubicBezTo>
                  <a:cubicBezTo>
                    <a:pt x="27649" y="88138"/>
                    <a:pt x="23863" y="96473"/>
                    <a:pt x="23863" y="105356"/>
                  </a:cubicBezTo>
                  <a:cubicBezTo>
                    <a:pt x="23863" y="109428"/>
                    <a:pt x="24672" y="113333"/>
                    <a:pt x="26101" y="116906"/>
                  </a:cubicBezTo>
                  <a:cubicBezTo>
                    <a:pt x="14670" y="130170"/>
                    <a:pt x="5930" y="145959"/>
                    <a:pt x="739" y="162677"/>
                  </a:cubicBezTo>
                  <a:cubicBezTo>
                    <a:pt x="0" y="165106"/>
                    <a:pt x="1334" y="167678"/>
                    <a:pt x="3787" y="168440"/>
                  </a:cubicBezTo>
                  <a:cubicBezTo>
                    <a:pt x="4216" y="168583"/>
                    <a:pt x="4692" y="168630"/>
                    <a:pt x="5144" y="168630"/>
                  </a:cubicBezTo>
                  <a:cubicBezTo>
                    <a:pt x="7121" y="168630"/>
                    <a:pt x="8931" y="167392"/>
                    <a:pt x="9526" y="165392"/>
                  </a:cubicBezTo>
                  <a:cubicBezTo>
                    <a:pt x="14051" y="150841"/>
                    <a:pt x="21457" y="137076"/>
                    <a:pt x="31102" y="125264"/>
                  </a:cubicBezTo>
                  <a:cubicBezTo>
                    <a:pt x="36818" y="132147"/>
                    <a:pt x="45462" y="136529"/>
                    <a:pt x="55059" y="136529"/>
                  </a:cubicBezTo>
                  <a:cubicBezTo>
                    <a:pt x="57608" y="136529"/>
                    <a:pt x="59656" y="134457"/>
                    <a:pt x="59656" y="131932"/>
                  </a:cubicBezTo>
                  <a:cubicBezTo>
                    <a:pt x="59656" y="129408"/>
                    <a:pt x="57608" y="127360"/>
                    <a:pt x="55059" y="127360"/>
                  </a:cubicBezTo>
                  <a:cubicBezTo>
                    <a:pt x="42962" y="127360"/>
                    <a:pt x="33079" y="117501"/>
                    <a:pt x="33079" y="105356"/>
                  </a:cubicBezTo>
                  <a:cubicBezTo>
                    <a:pt x="33079" y="97354"/>
                    <a:pt x="37413" y="89971"/>
                    <a:pt x="44438" y="86090"/>
                  </a:cubicBezTo>
                  <a:cubicBezTo>
                    <a:pt x="44986" y="85804"/>
                    <a:pt x="45415" y="85399"/>
                    <a:pt x="45819" y="84923"/>
                  </a:cubicBezTo>
                  <a:cubicBezTo>
                    <a:pt x="46724" y="83780"/>
                    <a:pt x="47058" y="82232"/>
                    <a:pt x="46653" y="80803"/>
                  </a:cubicBezTo>
                  <a:cubicBezTo>
                    <a:pt x="46224" y="79374"/>
                    <a:pt x="45153" y="78207"/>
                    <a:pt x="43748" y="77731"/>
                  </a:cubicBezTo>
                  <a:cubicBezTo>
                    <a:pt x="39985" y="76397"/>
                    <a:pt x="37413" y="72778"/>
                    <a:pt x="37413" y="68777"/>
                  </a:cubicBezTo>
                  <a:cubicBezTo>
                    <a:pt x="37413" y="63538"/>
                    <a:pt x="41676" y="59275"/>
                    <a:pt x="46915" y="59275"/>
                  </a:cubicBezTo>
                  <a:cubicBezTo>
                    <a:pt x="50606" y="59275"/>
                    <a:pt x="53988" y="61442"/>
                    <a:pt x="55536" y="64800"/>
                  </a:cubicBezTo>
                  <a:cubicBezTo>
                    <a:pt x="56107" y="65990"/>
                    <a:pt x="57155" y="66919"/>
                    <a:pt x="58394" y="67276"/>
                  </a:cubicBezTo>
                  <a:cubicBezTo>
                    <a:pt x="58833" y="67409"/>
                    <a:pt x="59283" y="67475"/>
                    <a:pt x="59732" y="67475"/>
                  </a:cubicBezTo>
                  <a:cubicBezTo>
                    <a:pt x="60574" y="67475"/>
                    <a:pt x="61411" y="67242"/>
                    <a:pt x="62156" y="66776"/>
                  </a:cubicBezTo>
                  <a:cubicBezTo>
                    <a:pt x="71134" y="61156"/>
                    <a:pt x="81541" y="58203"/>
                    <a:pt x="92186" y="58203"/>
                  </a:cubicBezTo>
                  <a:cubicBezTo>
                    <a:pt x="107904" y="58203"/>
                    <a:pt x="122740" y="65252"/>
                    <a:pt x="133457" y="77659"/>
                  </a:cubicBezTo>
                  <a:cubicBezTo>
                    <a:pt x="131242" y="80231"/>
                    <a:pt x="129908" y="83589"/>
                    <a:pt x="129908" y="87257"/>
                  </a:cubicBezTo>
                  <a:cubicBezTo>
                    <a:pt x="129908" y="92948"/>
                    <a:pt x="133123" y="97854"/>
                    <a:pt x="137743" y="100212"/>
                  </a:cubicBezTo>
                  <a:cubicBezTo>
                    <a:pt x="135362" y="106642"/>
                    <a:pt x="131790" y="112524"/>
                    <a:pt x="127217" y="117644"/>
                  </a:cubicBezTo>
                  <a:cubicBezTo>
                    <a:pt x="120954" y="116810"/>
                    <a:pt x="115858" y="111833"/>
                    <a:pt x="115048" y="105451"/>
                  </a:cubicBezTo>
                  <a:cubicBezTo>
                    <a:pt x="114742" y="103108"/>
                    <a:pt x="112785" y="101410"/>
                    <a:pt x="110529" y="101410"/>
                  </a:cubicBezTo>
                  <a:cubicBezTo>
                    <a:pt x="110330" y="101410"/>
                    <a:pt x="110130" y="101423"/>
                    <a:pt x="109928" y="101450"/>
                  </a:cubicBezTo>
                  <a:cubicBezTo>
                    <a:pt x="107404" y="101783"/>
                    <a:pt x="105618" y="104070"/>
                    <a:pt x="105951" y="106570"/>
                  </a:cubicBezTo>
                  <a:cubicBezTo>
                    <a:pt x="106975" y="114905"/>
                    <a:pt x="112381" y="121787"/>
                    <a:pt x="119692" y="125002"/>
                  </a:cubicBezTo>
                  <a:cubicBezTo>
                    <a:pt x="112286" y="132528"/>
                    <a:pt x="108094" y="142625"/>
                    <a:pt x="108094" y="153151"/>
                  </a:cubicBezTo>
                  <a:lnTo>
                    <a:pt x="108094" y="166487"/>
                  </a:lnTo>
                  <a:cubicBezTo>
                    <a:pt x="96544" y="162034"/>
                    <a:pt x="86542" y="153937"/>
                    <a:pt x="79684" y="143006"/>
                  </a:cubicBezTo>
                  <a:cubicBezTo>
                    <a:pt x="78820" y="141618"/>
                    <a:pt x="77317" y="140859"/>
                    <a:pt x="75782" y="140859"/>
                  </a:cubicBezTo>
                  <a:cubicBezTo>
                    <a:pt x="74948" y="140859"/>
                    <a:pt x="74104" y="141084"/>
                    <a:pt x="73349" y="141553"/>
                  </a:cubicBezTo>
                  <a:cubicBezTo>
                    <a:pt x="71206" y="142887"/>
                    <a:pt x="70539" y="145745"/>
                    <a:pt x="71896" y="147888"/>
                  </a:cubicBezTo>
                  <a:cubicBezTo>
                    <a:pt x="84351" y="167749"/>
                    <a:pt x="105761" y="179585"/>
                    <a:pt x="129194" y="179585"/>
                  </a:cubicBezTo>
                  <a:cubicBezTo>
                    <a:pt x="130980" y="179585"/>
                    <a:pt x="132790" y="179537"/>
                    <a:pt x="134576" y="179394"/>
                  </a:cubicBezTo>
                  <a:cubicBezTo>
                    <a:pt x="134694" y="179384"/>
                    <a:pt x="134809" y="179380"/>
                    <a:pt x="134920" y="179380"/>
                  </a:cubicBezTo>
                  <a:cubicBezTo>
                    <a:pt x="136906" y="179380"/>
                    <a:pt x="137708" y="180924"/>
                    <a:pt x="137934" y="181442"/>
                  </a:cubicBezTo>
                  <a:cubicBezTo>
                    <a:pt x="138148" y="181966"/>
                    <a:pt x="138744" y="183824"/>
                    <a:pt x="137029" y="185277"/>
                  </a:cubicBezTo>
                  <a:cubicBezTo>
                    <a:pt x="126455" y="194278"/>
                    <a:pt x="112929" y="199232"/>
                    <a:pt x="98997" y="199232"/>
                  </a:cubicBezTo>
                  <a:cubicBezTo>
                    <a:pt x="81255" y="199232"/>
                    <a:pt x="64681" y="191302"/>
                    <a:pt x="53512" y="177489"/>
                  </a:cubicBezTo>
                  <a:cubicBezTo>
                    <a:pt x="52601" y="176361"/>
                    <a:pt x="51271" y="175768"/>
                    <a:pt x="49930" y="175768"/>
                  </a:cubicBezTo>
                  <a:cubicBezTo>
                    <a:pt x="48921" y="175768"/>
                    <a:pt x="47906" y="176104"/>
                    <a:pt x="47058" y="176799"/>
                  </a:cubicBezTo>
                  <a:cubicBezTo>
                    <a:pt x="45105" y="178394"/>
                    <a:pt x="44772" y="181300"/>
                    <a:pt x="46367" y="183252"/>
                  </a:cubicBezTo>
                  <a:cubicBezTo>
                    <a:pt x="59298" y="199279"/>
                    <a:pt x="78469" y="208472"/>
                    <a:pt x="99045" y="208472"/>
                  </a:cubicBezTo>
                  <a:cubicBezTo>
                    <a:pt x="103855" y="208472"/>
                    <a:pt x="108618" y="207972"/>
                    <a:pt x="113286" y="206948"/>
                  </a:cubicBezTo>
                  <a:cubicBezTo>
                    <a:pt x="115310" y="211925"/>
                    <a:pt x="116358" y="217188"/>
                    <a:pt x="116358" y="222641"/>
                  </a:cubicBezTo>
                  <a:cubicBezTo>
                    <a:pt x="116358" y="225118"/>
                    <a:pt x="116144" y="227547"/>
                    <a:pt x="115715" y="229952"/>
                  </a:cubicBezTo>
                  <a:cubicBezTo>
                    <a:pt x="115263" y="232453"/>
                    <a:pt x="116930" y="234834"/>
                    <a:pt x="119430" y="235287"/>
                  </a:cubicBezTo>
                  <a:cubicBezTo>
                    <a:pt x="119692" y="235358"/>
                    <a:pt x="119954" y="235358"/>
                    <a:pt x="120240" y="235358"/>
                  </a:cubicBezTo>
                  <a:cubicBezTo>
                    <a:pt x="122407" y="235358"/>
                    <a:pt x="124360" y="233763"/>
                    <a:pt x="124764" y="231572"/>
                  </a:cubicBezTo>
                  <a:cubicBezTo>
                    <a:pt x="125265" y="228642"/>
                    <a:pt x="125527" y="225642"/>
                    <a:pt x="125527" y="222641"/>
                  </a:cubicBezTo>
                  <a:cubicBezTo>
                    <a:pt x="125527" y="216426"/>
                    <a:pt x="124360" y="210186"/>
                    <a:pt x="122145" y="204399"/>
                  </a:cubicBezTo>
                  <a:cubicBezTo>
                    <a:pt x="126360" y="202875"/>
                    <a:pt x="130432" y="200899"/>
                    <a:pt x="134290" y="198589"/>
                  </a:cubicBezTo>
                  <a:lnTo>
                    <a:pt x="134290" y="198589"/>
                  </a:lnTo>
                  <a:cubicBezTo>
                    <a:pt x="133647" y="199446"/>
                    <a:pt x="133028" y="200280"/>
                    <a:pt x="132433" y="201089"/>
                  </a:cubicBezTo>
                  <a:cubicBezTo>
                    <a:pt x="130909" y="203114"/>
                    <a:pt x="131313" y="205995"/>
                    <a:pt x="133362" y="207519"/>
                  </a:cubicBezTo>
                  <a:cubicBezTo>
                    <a:pt x="134195" y="208138"/>
                    <a:pt x="135148" y="208448"/>
                    <a:pt x="136124" y="208448"/>
                  </a:cubicBezTo>
                  <a:cubicBezTo>
                    <a:pt x="137529" y="208448"/>
                    <a:pt x="138886" y="207805"/>
                    <a:pt x="139815" y="206590"/>
                  </a:cubicBezTo>
                  <a:cubicBezTo>
                    <a:pt x="158224" y="182157"/>
                    <a:pt x="185992" y="126550"/>
                    <a:pt x="193660" y="75111"/>
                  </a:cubicBezTo>
                  <a:cubicBezTo>
                    <a:pt x="194255" y="75492"/>
                    <a:pt x="194851" y="75873"/>
                    <a:pt x="195517" y="76207"/>
                  </a:cubicBezTo>
                  <a:cubicBezTo>
                    <a:pt x="198137" y="77540"/>
                    <a:pt x="200971" y="78207"/>
                    <a:pt x="203781" y="78207"/>
                  </a:cubicBezTo>
                  <a:cubicBezTo>
                    <a:pt x="207544" y="78207"/>
                    <a:pt x="211283" y="77016"/>
                    <a:pt x="214474" y="74730"/>
                  </a:cubicBezTo>
                  <a:cubicBezTo>
                    <a:pt x="220046" y="70682"/>
                    <a:pt x="222833" y="63942"/>
                    <a:pt x="221761" y="57155"/>
                  </a:cubicBezTo>
                  <a:cubicBezTo>
                    <a:pt x="221404" y="54869"/>
                    <a:pt x="220618" y="52726"/>
                    <a:pt x="219499" y="50821"/>
                  </a:cubicBezTo>
                  <a:cubicBezTo>
                    <a:pt x="221523" y="49916"/>
                    <a:pt x="223428" y="48654"/>
                    <a:pt x="225071" y="47010"/>
                  </a:cubicBezTo>
                  <a:cubicBezTo>
                    <a:pt x="229953" y="42224"/>
                    <a:pt x="231644" y="35103"/>
                    <a:pt x="229548" y="28578"/>
                  </a:cubicBezTo>
                  <a:cubicBezTo>
                    <a:pt x="227429" y="22029"/>
                    <a:pt x="221856" y="17314"/>
                    <a:pt x="215069" y="16242"/>
                  </a:cubicBezTo>
                  <a:cubicBezTo>
                    <a:pt x="214105" y="16092"/>
                    <a:pt x="213141" y="16017"/>
                    <a:pt x="212185" y="16017"/>
                  </a:cubicBezTo>
                  <a:cubicBezTo>
                    <a:pt x="210872" y="16017"/>
                    <a:pt x="209573" y="16157"/>
                    <a:pt x="208306" y="16433"/>
                  </a:cubicBezTo>
                  <a:cubicBezTo>
                    <a:pt x="208115" y="14242"/>
                    <a:pt x="207472" y="12027"/>
                    <a:pt x="206401" y="9955"/>
                  </a:cubicBezTo>
                  <a:cubicBezTo>
                    <a:pt x="203281" y="3811"/>
                    <a:pt x="197065" y="1"/>
                    <a:pt x="19018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0" name="Google Shape;1380;p9"/>
            <p:cNvSpPr/>
            <p:nvPr/>
          </p:nvSpPr>
          <p:spPr>
            <a:xfrm>
              <a:off x="1573073" y="2355043"/>
              <a:ext cx="14709" cy="55374"/>
            </a:xfrm>
            <a:custGeom>
              <a:rect b="b" l="l" r="r" t="t"/>
              <a:pathLst>
                <a:path extrusionOk="0" h="34609" w="9193">
                  <a:moveTo>
                    <a:pt x="4605" y="0"/>
                  </a:moveTo>
                  <a:cubicBezTo>
                    <a:pt x="4383" y="0"/>
                    <a:pt x="4158" y="16"/>
                    <a:pt x="3930" y="49"/>
                  </a:cubicBezTo>
                  <a:cubicBezTo>
                    <a:pt x="1643" y="382"/>
                    <a:pt x="0" y="2478"/>
                    <a:pt x="0" y="4764"/>
                  </a:cubicBezTo>
                  <a:lnTo>
                    <a:pt x="0" y="29864"/>
                  </a:lnTo>
                  <a:cubicBezTo>
                    <a:pt x="0" y="32150"/>
                    <a:pt x="1643" y="34222"/>
                    <a:pt x="3930" y="34556"/>
                  </a:cubicBezTo>
                  <a:cubicBezTo>
                    <a:pt x="4167" y="34592"/>
                    <a:pt x="4402" y="34609"/>
                    <a:pt x="4633" y="34609"/>
                  </a:cubicBezTo>
                  <a:cubicBezTo>
                    <a:pt x="7154" y="34609"/>
                    <a:pt x="9193" y="32538"/>
                    <a:pt x="9193" y="30007"/>
                  </a:cubicBezTo>
                  <a:lnTo>
                    <a:pt x="9193" y="4621"/>
                  </a:lnTo>
                  <a:cubicBezTo>
                    <a:pt x="9193" y="2059"/>
                    <a:pt x="7139" y="0"/>
                    <a:pt x="460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1" name="Google Shape;1381;p9"/>
            <p:cNvSpPr/>
            <p:nvPr/>
          </p:nvSpPr>
          <p:spPr>
            <a:xfrm>
              <a:off x="1715808" y="2159270"/>
              <a:ext cx="14670" cy="14677"/>
            </a:xfrm>
            <a:custGeom>
              <a:rect b="b" l="l" r="r" t="t"/>
              <a:pathLst>
                <a:path extrusionOk="0" h="9173" w="9169">
                  <a:moveTo>
                    <a:pt x="4596" y="1"/>
                  </a:moveTo>
                  <a:cubicBezTo>
                    <a:pt x="3382" y="1"/>
                    <a:pt x="2215" y="525"/>
                    <a:pt x="1358" y="1358"/>
                  </a:cubicBezTo>
                  <a:cubicBezTo>
                    <a:pt x="500" y="2216"/>
                    <a:pt x="0" y="3382"/>
                    <a:pt x="0" y="4597"/>
                  </a:cubicBezTo>
                  <a:cubicBezTo>
                    <a:pt x="0" y="5812"/>
                    <a:pt x="524" y="6978"/>
                    <a:pt x="1358" y="7836"/>
                  </a:cubicBezTo>
                  <a:cubicBezTo>
                    <a:pt x="2215" y="8693"/>
                    <a:pt x="3406" y="9169"/>
                    <a:pt x="4596" y="9169"/>
                  </a:cubicBezTo>
                  <a:cubicBezTo>
                    <a:pt x="4646" y="9171"/>
                    <a:pt x="4697" y="9172"/>
                    <a:pt x="4747" y="9172"/>
                  </a:cubicBezTo>
                  <a:cubicBezTo>
                    <a:pt x="5887" y="9172"/>
                    <a:pt x="7014" y="8657"/>
                    <a:pt x="7835" y="7836"/>
                  </a:cubicBezTo>
                  <a:cubicBezTo>
                    <a:pt x="8693" y="6978"/>
                    <a:pt x="9169" y="5788"/>
                    <a:pt x="9169" y="4597"/>
                  </a:cubicBezTo>
                  <a:cubicBezTo>
                    <a:pt x="9169" y="3406"/>
                    <a:pt x="8669" y="2216"/>
                    <a:pt x="7835" y="1358"/>
                  </a:cubicBezTo>
                  <a:cubicBezTo>
                    <a:pt x="6978" y="477"/>
                    <a:pt x="5787" y="1"/>
                    <a:pt x="45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2" name="Google Shape;1382;p9"/>
            <p:cNvSpPr/>
            <p:nvPr/>
          </p:nvSpPr>
          <p:spPr>
            <a:xfrm>
              <a:off x="1574521" y="2322046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73" y="1"/>
                  </a:moveTo>
                  <a:cubicBezTo>
                    <a:pt x="3358" y="1"/>
                    <a:pt x="2191" y="501"/>
                    <a:pt x="1334" y="1334"/>
                  </a:cubicBezTo>
                  <a:cubicBezTo>
                    <a:pt x="476" y="2192"/>
                    <a:pt x="0" y="3382"/>
                    <a:pt x="0" y="4573"/>
                  </a:cubicBezTo>
                  <a:cubicBezTo>
                    <a:pt x="0" y="5764"/>
                    <a:pt x="500" y="6955"/>
                    <a:pt x="1334" y="7812"/>
                  </a:cubicBezTo>
                  <a:cubicBezTo>
                    <a:pt x="2191" y="8693"/>
                    <a:pt x="3382" y="9169"/>
                    <a:pt x="4573" y="9169"/>
                  </a:cubicBezTo>
                  <a:cubicBezTo>
                    <a:pt x="5811" y="9169"/>
                    <a:pt x="6954" y="8645"/>
                    <a:pt x="7811" y="7812"/>
                  </a:cubicBezTo>
                  <a:cubicBezTo>
                    <a:pt x="8692" y="6955"/>
                    <a:pt x="9169" y="5764"/>
                    <a:pt x="9169" y="4573"/>
                  </a:cubicBezTo>
                  <a:cubicBezTo>
                    <a:pt x="9169" y="3382"/>
                    <a:pt x="8692" y="2192"/>
                    <a:pt x="7811" y="1334"/>
                  </a:cubicBezTo>
                  <a:cubicBezTo>
                    <a:pt x="6954" y="477"/>
                    <a:pt x="5763" y="1"/>
                    <a:pt x="45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83" name="Google Shape;1383;p9"/>
          <p:cNvGrpSpPr/>
          <p:nvPr/>
        </p:nvGrpSpPr>
        <p:grpSpPr>
          <a:xfrm>
            <a:off x="7648383" y="579385"/>
            <a:ext cx="388443" cy="377336"/>
            <a:chOff x="3152154" y="3410402"/>
            <a:chExt cx="388443" cy="377336"/>
          </a:xfrm>
        </p:grpSpPr>
        <p:sp>
          <p:nvSpPr>
            <p:cNvPr id="1384" name="Google Shape;1384;p9"/>
            <p:cNvSpPr/>
            <p:nvPr/>
          </p:nvSpPr>
          <p:spPr>
            <a:xfrm>
              <a:off x="3355968" y="3680629"/>
              <a:ext cx="166435" cy="99830"/>
            </a:xfrm>
            <a:custGeom>
              <a:rect b="b" l="l" r="r" t="t"/>
              <a:pathLst>
                <a:path extrusionOk="0" h="62394" w="104022">
                  <a:moveTo>
                    <a:pt x="90614" y="0"/>
                  </a:moveTo>
                  <a:lnTo>
                    <a:pt x="90495" y="48"/>
                  </a:lnTo>
                  <a:cubicBezTo>
                    <a:pt x="93186" y="21362"/>
                    <a:pt x="83256" y="39889"/>
                    <a:pt x="55964" y="39889"/>
                  </a:cubicBezTo>
                  <a:lnTo>
                    <a:pt x="40270" y="36460"/>
                  </a:lnTo>
                  <a:cubicBezTo>
                    <a:pt x="32293" y="38698"/>
                    <a:pt x="23886" y="39889"/>
                    <a:pt x="15194" y="39889"/>
                  </a:cubicBezTo>
                  <a:cubicBezTo>
                    <a:pt x="10026" y="39889"/>
                    <a:pt x="4977" y="39461"/>
                    <a:pt x="24" y="38627"/>
                  </a:cubicBezTo>
                  <a:lnTo>
                    <a:pt x="0" y="38627"/>
                  </a:lnTo>
                  <a:cubicBezTo>
                    <a:pt x="4739" y="52439"/>
                    <a:pt x="17837" y="62394"/>
                    <a:pt x="33245" y="62394"/>
                  </a:cubicBezTo>
                  <a:lnTo>
                    <a:pt x="67943" y="62394"/>
                  </a:lnTo>
                  <a:cubicBezTo>
                    <a:pt x="86875" y="62394"/>
                    <a:pt x="102736" y="47629"/>
                    <a:pt x="103498" y="28673"/>
                  </a:cubicBezTo>
                  <a:cubicBezTo>
                    <a:pt x="104022" y="17123"/>
                    <a:pt x="98854" y="6716"/>
                    <a:pt x="9061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5" name="Google Shape;1385;p9"/>
            <p:cNvSpPr/>
            <p:nvPr/>
          </p:nvSpPr>
          <p:spPr>
            <a:xfrm>
              <a:off x="3159736" y="3579655"/>
              <a:ext cx="380861" cy="164341"/>
            </a:xfrm>
            <a:custGeom>
              <a:rect b="b" l="l" r="r" t="t"/>
              <a:pathLst>
                <a:path extrusionOk="0" h="102713" w="238038">
                  <a:moveTo>
                    <a:pt x="143871" y="0"/>
                  </a:moveTo>
                  <a:cubicBezTo>
                    <a:pt x="106677" y="0"/>
                    <a:pt x="84199" y="32606"/>
                    <a:pt x="63823" y="33174"/>
                  </a:cubicBezTo>
                  <a:lnTo>
                    <a:pt x="65871" y="27697"/>
                  </a:lnTo>
                  <a:cubicBezTo>
                    <a:pt x="68324" y="21172"/>
                    <a:pt x="64204" y="14075"/>
                    <a:pt x="57346" y="12908"/>
                  </a:cubicBezTo>
                  <a:cubicBezTo>
                    <a:pt x="56726" y="12805"/>
                    <a:pt x="56112" y="12756"/>
                    <a:pt x="55507" y="12756"/>
                  </a:cubicBezTo>
                  <a:cubicBezTo>
                    <a:pt x="49400" y="12756"/>
                    <a:pt x="44291" y="17821"/>
                    <a:pt x="44486" y="24149"/>
                  </a:cubicBezTo>
                  <a:lnTo>
                    <a:pt x="44653" y="29579"/>
                  </a:lnTo>
                  <a:cubicBezTo>
                    <a:pt x="44567" y="29578"/>
                    <a:pt x="44481" y="29578"/>
                    <a:pt x="44395" y="29578"/>
                  </a:cubicBezTo>
                  <a:cubicBezTo>
                    <a:pt x="35062" y="29578"/>
                    <a:pt x="23799" y="33432"/>
                    <a:pt x="14289" y="45868"/>
                  </a:cubicBezTo>
                  <a:cubicBezTo>
                    <a:pt x="1" y="64538"/>
                    <a:pt x="3096" y="83947"/>
                    <a:pt x="3096" y="83947"/>
                  </a:cubicBezTo>
                  <a:cubicBezTo>
                    <a:pt x="3096" y="83947"/>
                    <a:pt x="16186" y="99325"/>
                    <a:pt x="44206" y="99325"/>
                  </a:cubicBezTo>
                  <a:cubicBezTo>
                    <a:pt x="52338" y="99325"/>
                    <a:pt x="61728" y="98030"/>
                    <a:pt x="72420" y="94687"/>
                  </a:cubicBezTo>
                  <a:cubicBezTo>
                    <a:pt x="74254" y="97592"/>
                    <a:pt x="76540" y="100188"/>
                    <a:pt x="79208" y="102331"/>
                  </a:cubicBezTo>
                  <a:cubicBezTo>
                    <a:pt x="86280" y="101212"/>
                    <a:pt x="92520" y="97688"/>
                    <a:pt x="97140" y="92639"/>
                  </a:cubicBezTo>
                  <a:lnTo>
                    <a:pt x="97140" y="92639"/>
                  </a:lnTo>
                  <a:lnTo>
                    <a:pt x="96902" y="93258"/>
                  </a:lnTo>
                  <a:cubicBezTo>
                    <a:pt x="109261" y="99331"/>
                    <a:pt x="123145" y="102712"/>
                    <a:pt x="137863" y="102712"/>
                  </a:cubicBezTo>
                  <a:cubicBezTo>
                    <a:pt x="146555" y="102712"/>
                    <a:pt x="154985" y="101522"/>
                    <a:pt x="162963" y="99283"/>
                  </a:cubicBezTo>
                  <a:lnTo>
                    <a:pt x="178633" y="102712"/>
                  </a:lnTo>
                  <a:cubicBezTo>
                    <a:pt x="178649" y="102712"/>
                    <a:pt x="178665" y="102712"/>
                    <a:pt x="178681" y="102712"/>
                  </a:cubicBezTo>
                  <a:cubicBezTo>
                    <a:pt x="238038" y="102712"/>
                    <a:pt x="214935" y="14882"/>
                    <a:pt x="159319" y="1835"/>
                  </a:cubicBezTo>
                  <a:cubicBezTo>
                    <a:pt x="153897" y="563"/>
                    <a:pt x="148757" y="0"/>
                    <a:pt x="1438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6" name="Google Shape;1386;p9"/>
            <p:cNvSpPr/>
            <p:nvPr/>
          </p:nvSpPr>
          <p:spPr>
            <a:xfrm>
              <a:off x="3159698" y="3690079"/>
              <a:ext cx="30294" cy="32883"/>
            </a:xfrm>
            <a:custGeom>
              <a:rect b="b" l="l" r="r" t="t"/>
              <a:pathLst>
                <a:path extrusionOk="0" h="20552" w="18934">
                  <a:moveTo>
                    <a:pt x="9455" y="0"/>
                  </a:moveTo>
                  <a:cubicBezTo>
                    <a:pt x="4240" y="0"/>
                    <a:pt x="1" y="4596"/>
                    <a:pt x="1" y="10288"/>
                  </a:cubicBezTo>
                  <a:cubicBezTo>
                    <a:pt x="1" y="15956"/>
                    <a:pt x="4240" y="20552"/>
                    <a:pt x="9455" y="20552"/>
                  </a:cubicBezTo>
                  <a:cubicBezTo>
                    <a:pt x="14694" y="20552"/>
                    <a:pt x="18933" y="15956"/>
                    <a:pt x="18933" y="10288"/>
                  </a:cubicBezTo>
                  <a:cubicBezTo>
                    <a:pt x="18933" y="4596"/>
                    <a:pt x="14694" y="0"/>
                    <a:pt x="945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7" name="Google Shape;1387;p9"/>
            <p:cNvSpPr/>
            <p:nvPr/>
          </p:nvSpPr>
          <p:spPr>
            <a:xfrm>
              <a:off x="3152421" y="3572847"/>
              <a:ext cx="376651" cy="214891"/>
            </a:xfrm>
            <a:custGeom>
              <a:rect b="b" l="l" r="r" t="t"/>
              <a:pathLst>
                <a:path extrusionOk="0" h="134307" w="235407">
                  <a:moveTo>
                    <a:pt x="14003" y="77890"/>
                  </a:moveTo>
                  <a:cubicBezTo>
                    <a:pt x="16694" y="77890"/>
                    <a:pt x="18861" y="80414"/>
                    <a:pt x="18861" y="83558"/>
                  </a:cubicBezTo>
                  <a:cubicBezTo>
                    <a:pt x="18861" y="86678"/>
                    <a:pt x="16694" y="89202"/>
                    <a:pt x="14003" y="89202"/>
                  </a:cubicBezTo>
                  <a:cubicBezTo>
                    <a:pt x="11336" y="89202"/>
                    <a:pt x="9169" y="86678"/>
                    <a:pt x="9169" y="83558"/>
                  </a:cubicBezTo>
                  <a:cubicBezTo>
                    <a:pt x="9169" y="80414"/>
                    <a:pt x="11336" y="77890"/>
                    <a:pt x="14003" y="77890"/>
                  </a:cubicBezTo>
                  <a:close/>
                  <a:moveTo>
                    <a:pt x="184681" y="111826"/>
                  </a:moveTo>
                  <a:cubicBezTo>
                    <a:pt x="184618" y="111833"/>
                    <a:pt x="184615" y="111836"/>
                    <a:pt x="184634" y="111836"/>
                  </a:cubicBezTo>
                  <a:cubicBezTo>
                    <a:pt x="184671" y="111836"/>
                    <a:pt x="184793" y="111826"/>
                    <a:pt x="184681" y="111826"/>
                  </a:cubicBezTo>
                  <a:close/>
                  <a:moveTo>
                    <a:pt x="222380" y="79795"/>
                  </a:moveTo>
                  <a:cubicBezTo>
                    <a:pt x="224857" y="84272"/>
                    <a:pt x="226190" y="89321"/>
                    <a:pt x="226190" y="94584"/>
                  </a:cubicBezTo>
                  <a:cubicBezTo>
                    <a:pt x="226190" y="111468"/>
                    <a:pt x="212473" y="125162"/>
                    <a:pt x="195636" y="125162"/>
                  </a:cubicBezTo>
                  <a:lnTo>
                    <a:pt x="160462" y="125162"/>
                  </a:lnTo>
                  <a:cubicBezTo>
                    <a:pt x="150079" y="125162"/>
                    <a:pt x="140625" y="119922"/>
                    <a:pt x="135052" y="111564"/>
                  </a:cubicBezTo>
                  <a:lnTo>
                    <a:pt x="135052" y="111564"/>
                  </a:lnTo>
                  <a:cubicBezTo>
                    <a:pt x="137481" y="111730"/>
                    <a:pt x="139934" y="111826"/>
                    <a:pt x="142411" y="111826"/>
                  </a:cubicBezTo>
                  <a:lnTo>
                    <a:pt x="184681" y="111826"/>
                  </a:lnTo>
                  <a:cubicBezTo>
                    <a:pt x="193922" y="111540"/>
                    <a:pt x="202257" y="109158"/>
                    <a:pt x="208401" y="104800"/>
                  </a:cubicBezTo>
                  <a:cubicBezTo>
                    <a:pt x="214497" y="100490"/>
                    <a:pt x="218879" y="94155"/>
                    <a:pt x="221070" y="86487"/>
                  </a:cubicBezTo>
                  <a:cubicBezTo>
                    <a:pt x="221665" y="84344"/>
                    <a:pt x="222118" y="82129"/>
                    <a:pt x="222380" y="79795"/>
                  </a:cubicBezTo>
                  <a:close/>
                  <a:moveTo>
                    <a:pt x="143214" y="0"/>
                  </a:moveTo>
                  <a:cubicBezTo>
                    <a:pt x="143082" y="0"/>
                    <a:pt x="142949" y="6"/>
                    <a:pt x="142816" y="17"/>
                  </a:cubicBezTo>
                  <a:cubicBezTo>
                    <a:pt x="122573" y="1684"/>
                    <a:pt x="106499" y="12305"/>
                    <a:pt x="93543" y="20855"/>
                  </a:cubicBezTo>
                  <a:cubicBezTo>
                    <a:pt x="86899" y="25237"/>
                    <a:pt x="80874" y="29214"/>
                    <a:pt x="75421" y="31357"/>
                  </a:cubicBezTo>
                  <a:cubicBezTo>
                    <a:pt x="76183" y="27642"/>
                    <a:pt x="75564" y="23784"/>
                    <a:pt x="73635" y="20402"/>
                  </a:cubicBezTo>
                  <a:cubicBezTo>
                    <a:pt x="71277" y="16330"/>
                    <a:pt x="67252" y="13567"/>
                    <a:pt x="62656" y="12782"/>
                  </a:cubicBezTo>
                  <a:cubicBezTo>
                    <a:pt x="61794" y="12637"/>
                    <a:pt x="60930" y="12567"/>
                    <a:pt x="60072" y="12567"/>
                  </a:cubicBezTo>
                  <a:cubicBezTo>
                    <a:pt x="53134" y="12567"/>
                    <a:pt x="46586" y="17204"/>
                    <a:pt x="44509" y="25237"/>
                  </a:cubicBezTo>
                  <a:cubicBezTo>
                    <a:pt x="44438" y="25618"/>
                    <a:pt x="44367" y="26046"/>
                    <a:pt x="44414" y="26451"/>
                  </a:cubicBezTo>
                  <a:lnTo>
                    <a:pt x="44486" y="29666"/>
                  </a:lnTo>
                  <a:cubicBezTo>
                    <a:pt x="33340" y="31000"/>
                    <a:pt x="23100" y="37191"/>
                    <a:pt x="15194" y="47503"/>
                  </a:cubicBezTo>
                  <a:cubicBezTo>
                    <a:pt x="9216" y="55290"/>
                    <a:pt x="5358" y="64102"/>
                    <a:pt x="3691" y="73675"/>
                  </a:cubicBezTo>
                  <a:cubicBezTo>
                    <a:pt x="1381" y="76318"/>
                    <a:pt x="0" y="79819"/>
                    <a:pt x="0" y="83701"/>
                  </a:cubicBezTo>
                  <a:cubicBezTo>
                    <a:pt x="0" y="91464"/>
                    <a:pt x="5668" y="97870"/>
                    <a:pt x="12908" y="98489"/>
                  </a:cubicBezTo>
                  <a:cubicBezTo>
                    <a:pt x="19885" y="102967"/>
                    <a:pt x="31816" y="108325"/>
                    <a:pt x="48867" y="108325"/>
                  </a:cubicBezTo>
                  <a:cubicBezTo>
                    <a:pt x="50963" y="108325"/>
                    <a:pt x="53130" y="108230"/>
                    <a:pt x="55393" y="108039"/>
                  </a:cubicBezTo>
                  <a:cubicBezTo>
                    <a:pt x="55797" y="110159"/>
                    <a:pt x="57679" y="111730"/>
                    <a:pt x="59894" y="111730"/>
                  </a:cubicBezTo>
                  <a:lnTo>
                    <a:pt x="95663" y="111730"/>
                  </a:lnTo>
                  <a:cubicBezTo>
                    <a:pt x="97997" y="111730"/>
                    <a:pt x="100045" y="110063"/>
                    <a:pt x="100378" y="107777"/>
                  </a:cubicBezTo>
                  <a:cubicBezTo>
                    <a:pt x="100521" y="106705"/>
                    <a:pt x="100283" y="105729"/>
                    <a:pt x="99807" y="104896"/>
                  </a:cubicBezTo>
                  <a:cubicBezTo>
                    <a:pt x="100569" y="104324"/>
                    <a:pt x="101355" y="103705"/>
                    <a:pt x="102093" y="103086"/>
                  </a:cubicBezTo>
                  <a:cubicBezTo>
                    <a:pt x="109118" y="106253"/>
                    <a:pt x="116382" y="108587"/>
                    <a:pt x="123883" y="110016"/>
                  </a:cubicBezTo>
                  <a:cubicBezTo>
                    <a:pt x="130051" y="124638"/>
                    <a:pt x="144459" y="134306"/>
                    <a:pt x="160510" y="134306"/>
                  </a:cubicBezTo>
                  <a:lnTo>
                    <a:pt x="195660" y="134306"/>
                  </a:lnTo>
                  <a:cubicBezTo>
                    <a:pt x="217569" y="134306"/>
                    <a:pt x="235406" y="116469"/>
                    <a:pt x="235406" y="94560"/>
                  </a:cubicBezTo>
                  <a:cubicBezTo>
                    <a:pt x="235359" y="83129"/>
                    <a:pt x="230524" y="72389"/>
                    <a:pt x="221951" y="64816"/>
                  </a:cubicBezTo>
                  <a:cubicBezTo>
                    <a:pt x="220951" y="58505"/>
                    <a:pt x="218974" y="52004"/>
                    <a:pt x="216045" y="45622"/>
                  </a:cubicBezTo>
                  <a:cubicBezTo>
                    <a:pt x="209353" y="31071"/>
                    <a:pt x="198518" y="18569"/>
                    <a:pt x="185539" y="10472"/>
                  </a:cubicBezTo>
                  <a:cubicBezTo>
                    <a:pt x="184739" y="9980"/>
                    <a:pt x="183833" y="9734"/>
                    <a:pt x="182941" y="9734"/>
                  </a:cubicBezTo>
                  <a:cubicBezTo>
                    <a:pt x="181629" y="9734"/>
                    <a:pt x="180345" y="10266"/>
                    <a:pt x="179466" y="11329"/>
                  </a:cubicBezTo>
                  <a:cubicBezTo>
                    <a:pt x="177656" y="13544"/>
                    <a:pt x="178204" y="16759"/>
                    <a:pt x="180562" y="18211"/>
                  </a:cubicBezTo>
                  <a:cubicBezTo>
                    <a:pt x="192088" y="25379"/>
                    <a:pt x="201733" y="36477"/>
                    <a:pt x="207686" y="49456"/>
                  </a:cubicBezTo>
                  <a:cubicBezTo>
                    <a:pt x="213306" y="61720"/>
                    <a:pt x="214950" y="74294"/>
                    <a:pt x="212187" y="83963"/>
                  </a:cubicBezTo>
                  <a:cubicBezTo>
                    <a:pt x="208686" y="96180"/>
                    <a:pt x="198661" y="102633"/>
                    <a:pt x="183157" y="102633"/>
                  </a:cubicBezTo>
                  <a:lnTo>
                    <a:pt x="173179" y="102633"/>
                  </a:lnTo>
                  <a:cubicBezTo>
                    <a:pt x="171988" y="102633"/>
                    <a:pt x="170821" y="102181"/>
                    <a:pt x="169988" y="101347"/>
                  </a:cubicBezTo>
                  <a:cubicBezTo>
                    <a:pt x="154985" y="86850"/>
                    <a:pt x="165129" y="69084"/>
                    <a:pt x="179367" y="69084"/>
                  </a:cubicBezTo>
                  <a:cubicBezTo>
                    <a:pt x="179863" y="69084"/>
                    <a:pt x="180365" y="69106"/>
                    <a:pt x="180871" y="69150"/>
                  </a:cubicBezTo>
                  <a:cubicBezTo>
                    <a:pt x="180903" y="69152"/>
                    <a:pt x="180935" y="69153"/>
                    <a:pt x="180966" y="69153"/>
                  </a:cubicBezTo>
                  <a:cubicBezTo>
                    <a:pt x="181311" y="69153"/>
                    <a:pt x="181631" y="69033"/>
                    <a:pt x="181871" y="68793"/>
                  </a:cubicBezTo>
                  <a:cubicBezTo>
                    <a:pt x="186039" y="64768"/>
                    <a:pt x="183276" y="59886"/>
                    <a:pt x="179347" y="59886"/>
                  </a:cubicBezTo>
                  <a:cubicBezTo>
                    <a:pt x="165035" y="59886"/>
                    <a:pt x="153389" y="71532"/>
                    <a:pt x="153389" y="85844"/>
                  </a:cubicBezTo>
                  <a:cubicBezTo>
                    <a:pt x="153389" y="91560"/>
                    <a:pt x="155271" y="96846"/>
                    <a:pt x="158414" y="101181"/>
                  </a:cubicBezTo>
                  <a:cubicBezTo>
                    <a:pt x="153151" y="102133"/>
                    <a:pt x="147793" y="102633"/>
                    <a:pt x="142411" y="102633"/>
                  </a:cubicBezTo>
                  <a:cubicBezTo>
                    <a:pt x="137553" y="102633"/>
                    <a:pt x="132766" y="102252"/>
                    <a:pt x="128051" y="101466"/>
                  </a:cubicBezTo>
                  <a:cubicBezTo>
                    <a:pt x="128027" y="101466"/>
                    <a:pt x="127955" y="101466"/>
                    <a:pt x="127908" y="101442"/>
                  </a:cubicBezTo>
                  <a:cubicBezTo>
                    <a:pt x="121240" y="100347"/>
                    <a:pt x="114715" y="98489"/>
                    <a:pt x="108428" y="95870"/>
                  </a:cubicBezTo>
                  <a:cubicBezTo>
                    <a:pt x="112547" y="89654"/>
                    <a:pt x="114595" y="82200"/>
                    <a:pt x="114214" y="74651"/>
                  </a:cubicBezTo>
                  <a:cubicBezTo>
                    <a:pt x="114167" y="74342"/>
                    <a:pt x="114072" y="74056"/>
                    <a:pt x="113857" y="73818"/>
                  </a:cubicBezTo>
                  <a:cubicBezTo>
                    <a:pt x="112471" y="72432"/>
                    <a:pt x="110991" y="71855"/>
                    <a:pt x="109648" y="71855"/>
                  </a:cubicBezTo>
                  <a:cubicBezTo>
                    <a:pt x="107114" y="71855"/>
                    <a:pt x="105070" y="73909"/>
                    <a:pt x="105070" y="76461"/>
                  </a:cubicBezTo>
                  <a:cubicBezTo>
                    <a:pt x="105070" y="88702"/>
                    <a:pt x="96806" y="99085"/>
                    <a:pt x="85089" y="101895"/>
                  </a:cubicBezTo>
                  <a:cubicBezTo>
                    <a:pt x="83494" y="100371"/>
                    <a:pt x="82089" y="98632"/>
                    <a:pt x="80922" y="96799"/>
                  </a:cubicBezTo>
                  <a:cubicBezTo>
                    <a:pt x="80898" y="96727"/>
                    <a:pt x="80874" y="96703"/>
                    <a:pt x="80827" y="96656"/>
                  </a:cubicBezTo>
                  <a:cubicBezTo>
                    <a:pt x="78040" y="92131"/>
                    <a:pt x="76635" y="86820"/>
                    <a:pt x="76969" y="81319"/>
                  </a:cubicBezTo>
                  <a:cubicBezTo>
                    <a:pt x="76992" y="80938"/>
                    <a:pt x="76849" y="80581"/>
                    <a:pt x="76588" y="80295"/>
                  </a:cubicBezTo>
                  <a:cubicBezTo>
                    <a:pt x="75189" y="78864"/>
                    <a:pt x="73683" y="78270"/>
                    <a:pt x="72316" y="78270"/>
                  </a:cubicBezTo>
                  <a:cubicBezTo>
                    <a:pt x="69770" y="78270"/>
                    <a:pt x="67705" y="80327"/>
                    <a:pt x="67705" y="82867"/>
                  </a:cubicBezTo>
                  <a:cubicBezTo>
                    <a:pt x="67705" y="87535"/>
                    <a:pt x="68633" y="92060"/>
                    <a:pt x="70324" y="96251"/>
                  </a:cubicBezTo>
                  <a:cubicBezTo>
                    <a:pt x="62290" y="98331"/>
                    <a:pt x="55122" y="99163"/>
                    <a:pt x="48794" y="99163"/>
                  </a:cubicBezTo>
                  <a:cubicBezTo>
                    <a:pt x="38243" y="99163"/>
                    <a:pt x="30028" y="96850"/>
                    <a:pt x="24029" y="94155"/>
                  </a:cubicBezTo>
                  <a:cubicBezTo>
                    <a:pt x="26529" y="91464"/>
                    <a:pt x="28101" y="87773"/>
                    <a:pt x="28101" y="83725"/>
                  </a:cubicBezTo>
                  <a:cubicBezTo>
                    <a:pt x="28101" y="75628"/>
                    <a:pt x="21933" y="69031"/>
                    <a:pt x="14313" y="68864"/>
                  </a:cubicBezTo>
                  <a:cubicBezTo>
                    <a:pt x="16051" y="63220"/>
                    <a:pt x="18837" y="57957"/>
                    <a:pt x="22529" y="53099"/>
                  </a:cubicBezTo>
                  <a:cubicBezTo>
                    <a:pt x="31673" y="41168"/>
                    <a:pt x="42057" y="38596"/>
                    <a:pt x="49129" y="38596"/>
                  </a:cubicBezTo>
                  <a:cubicBezTo>
                    <a:pt x="50392" y="38596"/>
                    <a:pt x="51654" y="38096"/>
                    <a:pt x="52535" y="37191"/>
                  </a:cubicBezTo>
                  <a:cubicBezTo>
                    <a:pt x="53392" y="36310"/>
                    <a:pt x="53869" y="35096"/>
                    <a:pt x="53845" y="33834"/>
                  </a:cubicBezTo>
                  <a:lnTo>
                    <a:pt x="53630" y="27499"/>
                  </a:lnTo>
                  <a:cubicBezTo>
                    <a:pt x="53630" y="27308"/>
                    <a:pt x="53630" y="27142"/>
                    <a:pt x="53678" y="26999"/>
                  </a:cubicBezTo>
                  <a:cubicBezTo>
                    <a:pt x="54547" y="23672"/>
                    <a:pt x="57247" y="21754"/>
                    <a:pt x="60113" y="21754"/>
                  </a:cubicBezTo>
                  <a:cubicBezTo>
                    <a:pt x="61330" y="21754"/>
                    <a:pt x="62578" y="22100"/>
                    <a:pt x="63728" y="22831"/>
                  </a:cubicBezTo>
                  <a:cubicBezTo>
                    <a:pt x="63775" y="22879"/>
                    <a:pt x="63871" y="22903"/>
                    <a:pt x="63918" y="22974"/>
                  </a:cubicBezTo>
                  <a:cubicBezTo>
                    <a:pt x="66371" y="24808"/>
                    <a:pt x="67133" y="27856"/>
                    <a:pt x="66157" y="30476"/>
                  </a:cubicBezTo>
                  <a:lnTo>
                    <a:pt x="63894" y="36477"/>
                  </a:lnTo>
                  <a:lnTo>
                    <a:pt x="63799" y="36834"/>
                  </a:lnTo>
                  <a:cubicBezTo>
                    <a:pt x="63518" y="39998"/>
                    <a:pt x="65843" y="42170"/>
                    <a:pt x="68414" y="42170"/>
                  </a:cubicBezTo>
                  <a:cubicBezTo>
                    <a:pt x="68455" y="42170"/>
                    <a:pt x="68497" y="42170"/>
                    <a:pt x="68538" y="42169"/>
                  </a:cubicBezTo>
                  <a:cubicBezTo>
                    <a:pt x="78397" y="41907"/>
                    <a:pt x="87780" y="35715"/>
                    <a:pt x="98640" y="28547"/>
                  </a:cubicBezTo>
                  <a:cubicBezTo>
                    <a:pt x="111714" y="19902"/>
                    <a:pt x="126550" y="10114"/>
                    <a:pt x="145221" y="9090"/>
                  </a:cubicBezTo>
                  <a:cubicBezTo>
                    <a:pt x="145578" y="9067"/>
                    <a:pt x="145911" y="8924"/>
                    <a:pt x="146150" y="8614"/>
                  </a:cubicBezTo>
                  <a:cubicBezTo>
                    <a:pt x="149714" y="4451"/>
                    <a:pt x="146927" y="0"/>
                    <a:pt x="1432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8" name="Google Shape;1388;p9"/>
            <p:cNvSpPr/>
            <p:nvPr/>
          </p:nvSpPr>
          <p:spPr>
            <a:xfrm>
              <a:off x="3214262" y="3662034"/>
              <a:ext cx="27168" cy="14710"/>
            </a:xfrm>
            <a:custGeom>
              <a:rect b="b" l="l" r="r" t="t"/>
              <a:pathLst>
                <a:path extrusionOk="0" h="9194" w="16980">
                  <a:moveTo>
                    <a:pt x="4977" y="1"/>
                  </a:moveTo>
                  <a:cubicBezTo>
                    <a:pt x="2215" y="1"/>
                    <a:pt x="0" y="2454"/>
                    <a:pt x="429" y="5264"/>
                  </a:cubicBezTo>
                  <a:cubicBezTo>
                    <a:pt x="762" y="7574"/>
                    <a:pt x="2810" y="9193"/>
                    <a:pt x="5120" y="9193"/>
                  </a:cubicBezTo>
                  <a:lnTo>
                    <a:pt x="11860" y="9193"/>
                  </a:lnTo>
                  <a:cubicBezTo>
                    <a:pt x="14146" y="9193"/>
                    <a:pt x="16242" y="7574"/>
                    <a:pt x="16551" y="5264"/>
                  </a:cubicBezTo>
                  <a:cubicBezTo>
                    <a:pt x="16980" y="2454"/>
                    <a:pt x="14765" y="1"/>
                    <a:pt x="1200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9" name="Google Shape;1389;p9"/>
            <p:cNvSpPr/>
            <p:nvPr/>
          </p:nvSpPr>
          <p:spPr>
            <a:xfrm>
              <a:off x="3185989" y="3519301"/>
              <a:ext cx="45344" cy="44162"/>
            </a:xfrm>
            <a:custGeom>
              <a:rect b="b" l="l" r="r" t="t"/>
              <a:pathLst>
                <a:path extrusionOk="0" h="27601" w="28340">
                  <a:moveTo>
                    <a:pt x="5121" y="0"/>
                  </a:moveTo>
                  <a:cubicBezTo>
                    <a:pt x="2787" y="0"/>
                    <a:pt x="739" y="1643"/>
                    <a:pt x="406" y="3929"/>
                  </a:cubicBezTo>
                  <a:cubicBezTo>
                    <a:pt x="1" y="6763"/>
                    <a:pt x="2192" y="9192"/>
                    <a:pt x="4978" y="9192"/>
                  </a:cubicBezTo>
                  <a:lnTo>
                    <a:pt x="12265" y="9192"/>
                  </a:lnTo>
                  <a:lnTo>
                    <a:pt x="1811" y="19647"/>
                  </a:lnTo>
                  <a:cubicBezTo>
                    <a:pt x="763" y="20695"/>
                    <a:pt x="215" y="22171"/>
                    <a:pt x="406" y="23672"/>
                  </a:cubicBezTo>
                  <a:cubicBezTo>
                    <a:pt x="763" y="25982"/>
                    <a:pt x="2739" y="27601"/>
                    <a:pt x="4978" y="27601"/>
                  </a:cubicBezTo>
                  <a:lnTo>
                    <a:pt x="23220" y="27601"/>
                  </a:lnTo>
                  <a:cubicBezTo>
                    <a:pt x="25506" y="27601"/>
                    <a:pt x="27602" y="25958"/>
                    <a:pt x="27911" y="23672"/>
                  </a:cubicBezTo>
                  <a:cubicBezTo>
                    <a:pt x="28340" y="20838"/>
                    <a:pt x="26125" y="18385"/>
                    <a:pt x="23363" y="18385"/>
                  </a:cubicBezTo>
                  <a:lnTo>
                    <a:pt x="16075" y="18385"/>
                  </a:lnTo>
                  <a:lnTo>
                    <a:pt x="26530" y="7954"/>
                  </a:lnTo>
                  <a:cubicBezTo>
                    <a:pt x="27554" y="6906"/>
                    <a:pt x="28126" y="5406"/>
                    <a:pt x="27911" y="3929"/>
                  </a:cubicBezTo>
                  <a:cubicBezTo>
                    <a:pt x="27554" y="1596"/>
                    <a:pt x="25601" y="0"/>
                    <a:pt x="233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0" name="Google Shape;1390;p9"/>
            <p:cNvSpPr/>
            <p:nvPr/>
          </p:nvSpPr>
          <p:spPr>
            <a:xfrm>
              <a:off x="3254270" y="3450906"/>
              <a:ext cx="52659" cy="51517"/>
            </a:xfrm>
            <a:custGeom>
              <a:rect b="b" l="l" r="r" t="t"/>
              <a:pathLst>
                <a:path extrusionOk="0" h="32198" w="32912">
                  <a:moveTo>
                    <a:pt x="5120" y="0"/>
                  </a:moveTo>
                  <a:cubicBezTo>
                    <a:pt x="2834" y="0"/>
                    <a:pt x="762" y="1644"/>
                    <a:pt x="429" y="3930"/>
                  </a:cubicBezTo>
                  <a:cubicBezTo>
                    <a:pt x="0" y="6764"/>
                    <a:pt x="2215" y="9193"/>
                    <a:pt x="4977" y="9193"/>
                  </a:cubicBezTo>
                  <a:lnTo>
                    <a:pt x="16861" y="9193"/>
                  </a:lnTo>
                  <a:lnTo>
                    <a:pt x="1786" y="24267"/>
                  </a:lnTo>
                  <a:cubicBezTo>
                    <a:pt x="762" y="25291"/>
                    <a:pt x="191" y="26792"/>
                    <a:pt x="405" y="28268"/>
                  </a:cubicBezTo>
                  <a:cubicBezTo>
                    <a:pt x="762" y="30602"/>
                    <a:pt x="2715" y="32197"/>
                    <a:pt x="4954" y="32197"/>
                  </a:cubicBezTo>
                  <a:lnTo>
                    <a:pt x="27792" y="32197"/>
                  </a:lnTo>
                  <a:cubicBezTo>
                    <a:pt x="30078" y="32197"/>
                    <a:pt x="32150" y="30578"/>
                    <a:pt x="32483" y="28268"/>
                  </a:cubicBezTo>
                  <a:cubicBezTo>
                    <a:pt x="32912" y="25458"/>
                    <a:pt x="30697" y="23005"/>
                    <a:pt x="27935" y="23005"/>
                  </a:cubicBezTo>
                  <a:lnTo>
                    <a:pt x="16051" y="23005"/>
                  </a:lnTo>
                  <a:lnTo>
                    <a:pt x="31126" y="7954"/>
                  </a:lnTo>
                  <a:cubicBezTo>
                    <a:pt x="32150" y="6907"/>
                    <a:pt x="32721" y="5406"/>
                    <a:pt x="32507" y="3930"/>
                  </a:cubicBezTo>
                  <a:cubicBezTo>
                    <a:pt x="32150" y="1596"/>
                    <a:pt x="30197" y="0"/>
                    <a:pt x="279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1" name="Google Shape;1391;p9"/>
            <p:cNvSpPr/>
            <p:nvPr/>
          </p:nvSpPr>
          <p:spPr>
            <a:xfrm>
              <a:off x="3152154" y="3410402"/>
              <a:ext cx="63405" cy="62566"/>
            </a:xfrm>
            <a:custGeom>
              <a:rect b="b" l="l" r="r" t="t"/>
              <a:pathLst>
                <a:path extrusionOk="0" h="39104" w="39628">
                  <a:moveTo>
                    <a:pt x="5097" y="1"/>
                  </a:moveTo>
                  <a:cubicBezTo>
                    <a:pt x="2811" y="1"/>
                    <a:pt x="715" y="1644"/>
                    <a:pt x="405" y="3930"/>
                  </a:cubicBezTo>
                  <a:cubicBezTo>
                    <a:pt x="0" y="6764"/>
                    <a:pt x="2191" y="9217"/>
                    <a:pt x="4954" y="9217"/>
                  </a:cubicBezTo>
                  <a:lnTo>
                    <a:pt x="23648" y="9217"/>
                  </a:lnTo>
                  <a:lnTo>
                    <a:pt x="1715" y="31150"/>
                  </a:lnTo>
                  <a:cubicBezTo>
                    <a:pt x="763" y="32102"/>
                    <a:pt x="191" y="33436"/>
                    <a:pt x="286" y="34817"/>
                  </a:cubicBezTo>
                  <a:cubicBezTo>
                    <a:pt x="477" y="37342"/>
                    <a:pt x="2549" y="39104"/>
                    <a:pt x="4882" y="39104"/>
                  </a:cubicBezTo>
                  <a:lnTo>
                    <a:pt x="34508" y="39104"/>
                  </a:lnTo>
                  <a:cubicBezTo>
                    <a:pt x="36794" y="39104"/>
                    <a:pt x="38890" y="37461"/>
                    <a:pt x="39223" y="35174"/>
                  </a:cubicBezTo>
                  <a:cubicBezTo>
                    <a:pt x="39628" y="32341"/>
                    <a:pt x="37437" y="29888"/>
                    <a:pt x="34651" y="29888"/>
                  </a:cubicBezTo>
                  <a:lnTo>
                    <a:pt x="15956" y="29888"/>
                  </a:lnTo>
                  <a:lnTo>
                    <a:pt x="37913" y="7955"/>
                  </a:lnTo>
                  <a:cubicBezTo>
                    <a:pt x="38866" y="7002"/>
                    <a:pt x="39413" y="5668"/>
                    <a:pt x="39342" y="4287"/>
                  </a:cubicBezTo>
                  <a:cubicBezTo>
                    <a:pt x="39128" y="1763"/>
                    <a:pt x="37080" y="1"/>
                    <a:pt x="3472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2" name="Google Shape;1392;p9"/>
            <p:cNvSpPr/>
            <p:nvPr/>
          </p:nvSpPr>
          <p:spPr>
            <a:xfrm>
              <a:off x="3407331" y="3575388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72" y="1"/>
                  </a:moveTo>
                  <a:cubicBezTo>
                    <a:pt x="3358" y="1"/>
                    <a:pt x="2191" y="525"/>
                    <a:pt x="1334" y="1358"/>
                  </a:cubicBezTo>
                  <a:cubicBezTo>
                    <a:pt x="476" y="2216"/>
                    <a:pt x="0" y="3406"/>
                    <a:pt x="0" y="4597"/>
                  </a:cubicBezTo>
                  <a:cubicBezTo>
                    <a:pt x="0" y="5812"/>
                    <a:pt x="500" y="7002"/>
                    <a:pt x="1334" y="7836"/>
                  </a:cubicBezTo>
                  <a:cubicBezTo>
                    <a:pt x="2167" y="8669"/>
                    <a:pt x="3358" y="9169"/>
                    <a:pt x="4572" y="9169"/>
                  </a:cubicBezTo>
                  <a:cubicBezTo>
                    <a:pt x="5787" y="9169"/>
                    <a:pt x="6954" y="8669"/>
                    <a:pt x="7811" y="7836"/>
                  </a:cubicBezTo>
                  <a:cubicBezTo>
                    <a:pt x="8692" y="6978"/>
                    <a:pt x="9169" y="5788"/>
                    <a:pt x="9169" y="4597"/>
                  </a:cubicBezTo>
                  <a:cubicBezTo>
                    <a:pt x="9169" y="3383"/>
                    <a:pt x="8645" y="2216"/>
                    <a:pt x="7811" y="1358"/>
                  </a:cubicBezTo>
                  <a:cubicBezTo>
                    <a:pt x="6954" y="477"/>
                    <a:pt x="5763" y="1"/>
                    <a:pt x="457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93" name="Google Shape;1393;p9"/>
          <p:cNvGrpSpPr/>
          <p:nvPr/>
        </p:nvGrpSpPr>
        <p:grpSpPr>
          <a:xfrm>
            <a:off x="1043884" y="541628"/>
            <a:ext cx="390787" cy="376765"/>
            <a:chOff x="719828" y="1397820"/>
            <a:chExt cx="390787" cy="376765"/>
          </a:xfrm>
        </p:grpSpPr>
        <p:sp>
          <p:nvSpPr>
            <p:cNvPr id="1394" name="Google Shape;1394;p9"/>
            <p:cNvSpPr/>
            <p:nvPr/>
          </p:nvSpPr>
          <p:spPr>
            <a:xfrm>
              <a:off x="739108" y="1405212"/>
              <a:ext cx="88019" cy="76246"/>
            </a:xfrm>
            <a:custGeom>
              <a:rect b="b" l="l" r="r" t="t"/>
              <a:pathLst>
                <a:path extrusionOk="0" h="47654" w="55012">
                  <a:moveTo>
                    <a:pt x="1" y="1"/>
                  </a:moveTo>
                  <a:lnTo>
                    <a:pt x="27506" y="47653"/>
                  </a:lnTo>
                  <a:lnTo>
                    <a:pt x="5501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5" name="Google Shape;1395;p9"/>
            <p:cNvSpPr/>
            <p:nvPr/>
          </p:nvSpPr>
          <p:spPr>
            <a:xfrm>
              <a:off x="827164" y="1405212"/>
              <a:ext cx="88021" cy="76246"/>
            </a:xfrm>
            <a:custGeom>
              <a:rect b="b" l="l" r="r" t="t"/>
              <a:pathLst>
                <a:path extrusionOk="0" h="47654" w="55013">
                  <a:moveTo>
                    <a:pt x="1" y="1"/>
                  </a:moveTo>
                  <a:lnTo>
                    <a:pt x="27507" y="47653"/>
                  </a:lnTo>
                  <a:lnTo>
                    <a:pt x="5501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6" name="Google Shape;1396;p9"/>
            <p:cNvSpPr/>
            <p:nvPr/>
          </p:nvSpPr>
          <p:spPr>
            <a:xfrm>
              <a:off x="915222" y="1405212"/>
              <a:ext cx="88019" cy="76246"/>
            </a:xfrm>
            <a:custGeom>
              <a:rect b="b" l="l" r="r" t="t"/>
              <a:pathLst>
                <a:path extrusionOk="0" h="47654" w="55012">
                  <a:moveTo>
                    <a:pt x="0" y="1"/>
                  </a:moveTo>
                  <a:lnTo>
                    <a:pt x="27506" y="47653"/>
                  </a:lnTo>
                  <a:lnTo>
                    <a:pt x="5501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7" name="Google Shape;1397;p9"/>
            <p:cNvSpPr/>
            <p:nvPr/>
          </p:nvSpPr>
          <p:spPr>
            <a:xfrm>
              <a:off x="1003278" y="1405212"/>
              <a:ext cx="88019" cy="76246"/>
            </a:xfrm>
            <a:custGeom>
              <a:rect b="b" l="l" r="r" t="t"/>
              <a:pathLst>
                <a:path extrusionOk="0" h="47654" w="55012">
                  <a:moveTo>
                    <a:pt x="0" y="1"/>
                  </a:moveTo>
                  <a:lnTo>
                    <a:pt x="27506" y="47653"/>
                  </a:lnTo>
                  <a:lnTo>
                    <a:pt x="5501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8" name="Google Shape;1398;p9"/>
            <p:cNvSpPr/>
            <p:nvPr/>
          </p:nvSpPr>
          <p:spPr>
            <a:xfrm>
              <a:off x="733278" y="1712704"/>
              <a:ext cx="363734" cy="54451"/>
            </a:xfrm>
            <a:custGeom>
              <a:rect b="b" l="l" r="r" t="t"/>
              <a:pathLst>
                <a:path extrusionOk="0" h="34032" w="227334">
                  <a:moveTo>
                    <a:pt x="17886" y="1"/>
                  </a:moveTo>
                  <a:cubicBezTo>
                    <a:pt x="9074" y="1"/>
                    <a:pt x="1144" y="7169"/>
                    <a:pt x="596" y="15956"/>
                  </a:cubicBezTo>
                  <a:cubicBezTo>
                    <a:pt x="1" y="25839"/>
                    <a:pt x="7836" y="34031"/>
                    <a:pt x="17576" y="34031"/>
                  </a:cubicBezTo>
                  <a:lnTo>
                    <a:pt x="209449" y="34031"/>
                  </a:lnTo>
                  <a:cubicBezTo>
                    <a:pt x="218261" y="34031"/>
                    <a:pt x="226215" y="26863"/>
                    <a:pt x="226739" y="18076"/>
                  </a:cubicBezTo>
                  <a:cubicBezTo>
                    <a:pt x="227334" y="8193"/>
                    <a:pt x="219523" y="1"/>
                    <a:pt x="20978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9" name="Google Shape;1399;p9"/>
            <p:cNvSpPr/>
            <p:nvPr/>
          </p:nvSpPr>
          <p:spPr>
            <a:xfrm>
              <a:off x="783118" y="1541049"/>
              <a:ext cx="264133" cy="226106"/>
            </a:xfrm>
            <a:custGeom>
              <a:rect b="b" l="l" r="r" t="t"/>
              <a:pathLst>
                <a:path extrusionOk="0" h="141316" w="165083">
                  <a:moveTo>
                    <a:pt x="82541" y="1"/>
                  </a:moveTo>
                  <a:cubicBezTo>
                    <a:pt x="50868" y="1"/>
                    <a:pt x="23624" y="22386"/>
                    <a:pt x="17433" y="53440"/>
                  </a:cubicBezTo>
                  <a:lnTo>
                    <a:pt x="0" y="141315"/>
                  </a:lnTo>
                  <a:lnTo>
                    <a:pt x="165082" y="141315"/>
                  </a:lnTo>
                  <a:lnTo>
                    <a:pt x="147650" y="53440"/>
                  </a:lnTo>
                  <a:cubicBezTo>
                    <a:pt x="141482" y="22386"/>
                    <a:pt x="114215" y="1"/>
                    <a:pt x="825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0" name="Google Shape;1400;p9"/>
            <p:cNvSpPr/>
            <p:nvPr/>
          </p:nvSpPr>
          <p:spPr>
            <a:xfrm>
              <a:off x="796987" y="1520398"/>
              <a:ext cx="68474" cy="68130"/>
            </a:xfrm>
            <a:custGeom>
              <a:rect b="b" l="l" r="r" t="t"/>
              <a:pathLst>
                <a:path extrusionOk="0" h="42581" w="42796">
                  <a:moveTo>
                    <a:pt x="21386" y="0"/>
                  </a:moveTo>
                  <a:cubicBezTo>
                    <a:pt x="9574" y="0"/>
                    <a:pt x="1" y="9574"/>
                    <a:pt x="1" y="21386"/>
                  </a:cubicBezTo>
                  <a:cubicBezTo>
                    <a:pt x="1" y="32197"/>
                    <a:pt x="8002" y="41128"/>
                    <a:pt x="18409" y="42581"/>
                  </a:cubicBezTo>
                  <a:lnTo>
                    <a:pt x="42795" y="20409"/>
                  </a:lnTo>
                  <a:cubicBezTo>
                    <a:pt x="42295" y="9050"/>
                    <a:pt x="32912" y="0"/>
                    <a:pt x="2138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1" name="Google Shape;1401;p9"/>
            <p:cNvSpPr/>
            <p:nvPr/>
          </p:nvSpPr>
          <p:spPr>
            <a:xfrm>
              <a:off x="964908" y="1520398"/>
              <a:ext cx="68472" cy="68130"/>
            </a:xfrm>
            <a:custGeom>
              <a:rect b="b" l="l" r="r" t="t"/>
              <a:pathLst>
                <a:path extrusionOk="0" h="42581" w="42795">
                  <a:moveTo>
                    <a:pt x="21409" y="0"/>
                  </a:moveTo>
                  <a:cubicBezTo>
                    <a:pt x="9883" y="0"/>
                    <a:pt x="500" y="9050"/>
                    <a:pt x="0" y="20409"/>
                  </a:cubicBezTo>
                  <a:lnTo>
                    <a:pt x="24386" y="42581"/>
                  </a:lnTo>
                  <a:cubicBezTo>
                    <a:pt x="34793" y="41128"/>
                    <a:pt x="42795" y="32197"/>
                    <a:pt x="42795" y="21386"/>
                  </a:cubicBezTo>
                  <a:cubicBezTo>
                    <a:pt x="42795" y="9574"/>
                    <a:pt x="33221" y="0"/>
                    <a:pt x="2140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2" name="Google Shape;1402;p9"/>
            <p:cNvSpPr/>
            <p:nvPr/>
          </p:nvSpPr>
          <p:spPr>
            <a:xfrm>
              <a:off x="893427" y="1652348"/>
              <a:ext cx="43552" cy="30675"/>
            </a:xfrm>
            <a:custGeom>
              <a:rect b="b" l="l" r="r" t="t"/>
              <a:pathLst>
                <a:path extrusionOk="0" h="19172" w="27220">
                  <a:moveTo>
                    <a:pt x="9169" y="1"/>
                  </a:moveTo>
                  <a:cubicBezTo>
                    <a:pt x="3168" y="1"/>
                    <a:pt x="0" y="7002"/>
                    <a:pt x="3858" y="11527"/>
                  </a:cubicBezTo>
                  <a:lnTo>
                    <a:pt x="8335" y="16742"/>
                  </a:lnTo>
                  <a:cubicBezTo>
                    <a:pt x="9717" y="18361"/>
                    <a:pt x="11663" y="19171"/>
                    <a:pt x="13610" y="19171"/>
                  </a:cubicBezTo>
                  <a:cubicBezTo>
                    <a:pt x="15557" y="19171"/>
                    <a:pt x="17504" y="18361"/>
                    <a:pt x="18885" y="16742"/>
                  </a:cubicBezTo>
                  <a:lnTo>
                    <a:pt x="23362" y="11527"/>
                  </a:lnTo>
                  <a:cubicBezTo>
                    <a:pt x="27220" y="7050"/>
                    <a:pt x="24005" y="48"/>
                    <a:pt x="1809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3" name="Google Shape;1403;p9"/>
            <p:cNvSpPr/>
            <p:nvPr/>
          </p:nvSpPr>
          <p:spPr>
            <a:xfrm>
              <a:off x="886110" y="1701692"/>
              <a:ext cx="29456" cy="29475"/>
            </a:xfrm>
            <a:custGeom>
              <a:rect b="b" l="l" r="r" t="t"/>
              <a:pathLst>
                <a:path extrusionOk="0" h="18422" w="18410">
                  <a:moveTo>
                    <a:pt x="1" y="0"/>
                  </a:moveTo>
                  <a:lnTo>
                    <a:pt x="1" y="9002"/>
                  </a:lnTo>
                  <a:cubicBezTo>
                    <a:pt x="1" y="13789"/>
                    <a:pt x="3573" y="17932"/>
                    <a:pt x="8384" y="18385"/>
                  </a:cubicBezTo>
                  <a:cubicBezTo>
                    <a:pt x="8661" y="18409"/>
                    <a:pt x="8935" y="18421"/>
                    <a:pt x="9207" y="18421"/>
                  </a:cubicBezTo>
                  <a:cubicBezTo>
                    <a:pt x="14270" y="18421"/>
                    <a:pt x="18409" y="14301"/>
                    <a:pt x="18409" y="9216"/>
                  </a:cubicBezTo>
                  <a:lnTo>
                    <a:pt x="184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4" name="Google Shape;1404;p9"/>
            <p:cNvSpPr/>
            <p:nvPr/>
          </p:nvSpPr>
          <p:spPr>
            <a:xfrm>
              <a:off x="915564" y="1701692"/>
              <a:ext cx="29418" cy="29475"/>
            </a:xfrm>
            <a:custGeom>
              <a:rect b="b" l="l" r="r" t="t"/>
              <a:pathLst>
                <a:path extrusionOk="0" h="18422" w="18386">
                  <a:moveTo>
                    <a:pt x="0" y="0"/>
                  </a:moveTo>
                  <a:lnTo>
                    <a:pt x="0" y="9002"/>
                  </a:lnTo>
                  <a:cubicBezTo>
                    <a:pt x="0" y="13789"/>
                    <a:pt x="3573" y="17932"/>
                    <a:pt x="8359" y="18385"/>
                  </a:cubicBezTo>
                  <a:cubicBezTo>
                    <a:pt x="8638" y="18409"/>
                    <a:pt x="8913" y="18421"/>
                    <a:pt x="9187" y="18421"/>
                  </a:cubicBezTo>
                  <a:cubicBezTo>
                    <a:pt x="14267" y="18421"/>
                    <a:pt x="18385" y="14301"/>
                    <a:pt x="18385" y="9216"/>
                  </a:cubicBezTo>
                  <a:lnTo>
                    <a:pt x="183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5" name="Google Shape;1405;p9"/>
            <p:cNvSpPr/>
            <p:nvPr/>
          </p:nvSpPr>
          <p:spPr>
            <a:xfrm>
              <a:off x="936673" y="1598508"/>
              <a:ext cx="30560" cy="30562"/>
            </a:xfrm>
            <a:custGeom>
              <a:rect b="b" l="l" r="r" t="t"/>
              <a:pathLst>
                <a:path extrusionOk="0" h="19101" w="19100">
                  <a:moveTo>
                    <a:pt x="9550" y="1"/>
                  </a:moveTo>
                  <a:cubicBezTo>
                    <a:pt x="4264" y="1"/>
                    <a:pt x="1" y="4264"/>
                    <a:pt x="1" y="9550"/>
                  </a:cubicBezTo>
                  <a:cubicBezTo>
                    <a:pt x="1" y="14837"/>
                    <a:pt x="4264" y="19100"/>
                    <a:pt x="9550" y="19100"/>
                  </a:cubicBezTo>
                  <a:cubicBezTo>
                    <a:pt x="14837" y="19100"/>
                    <a:pt x="19100" y="14837"/>
                    <a:pt x="19100" y="9550"/>
                  </a:cubicBezTo>
                  <a:cubicBezTo>
                    <a:pt x="19100" y="4264"/>
                    <a:pt x="14837" y="1"/>
                    <a:pt x="955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6" name="Google Shape;1406;p9"/>
            <p:cNvSpPr/>
            <p:nvPr/>
          </p:nvSpPr>
          <p:spPr>
            <a:xfrm>
              <a:off x="865497" y="1598508"/>
              <a:ext cx="30598" cy="30562"/>
            </a:xfrm>
            <a:custGeom>
              <a:rect b="b" l="l" r="r" t="t"/>
              <a:pathLst>
                <a:path extrusionOk="0" h="19101" w="19124">
                  <a:moveTo>
                    <a:pt x="9574" y="1"/>
                  </a:moveTo>
                  <a:cubicBezTo>
                    <a:pt x="4287" y="1"/>
                    <a:pt x="0" y="4264"/>
                    <a:pt x="0" y="9550"/>
                  </a:cubicBezTo>
                  <a:cubicBezTo>
                    <a:pt x="0" y="14837"/>
                    <a:pt x="4287" y="19100"/>
                    <a:pt x="9574" y="19100"/>
                  </a:cubicBezTo>
                  <a:cubicBezTo>
                    <a:pt x="14837" y="19100"/>
                    <a:pt x="19123" y="14837"/>
                    <a:pt x="19123" y="9550"/>
                  </a:cubicBezTo>
                  <a:cubicBezTo>
                    <a:pt x="19123" y="4264"/>
                    <a:pt x="14837" y="1"/>
                    <a:pt x="957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7" name="Google Shape;1407;p9"/>
            <p:cNvSpPr/>
            <p:nvPr/>
          </p:nvSpPr>
          <p:spPr>
            <a:xfrm>
              <a:off x="724248" y="1397820"/>
              <a:ext cx="382405" cy="90992"/>
            </a:xfrm>
            <a:custGeom>
              <a:rect b="b" l="l" r="r" t="t"/>
              <a:pathLst>
                <a:path extrusionOk="0" h="56870" w="239003">
                  <a:moveTo>
                    <a:pt x="56346" y="9217"/>
                  </a:moveTo>
                  <a:lnTo>
                    <a:pt x="36794" y="43081"/>
                  </a:lnTo>
                  <a:lnTo>
                    <a:pt x="17219" y="9217"/>
                  </a:lnTo>
                  <a:close/>
                  <a:moveTo>
                    <a:pt x="111381" y="9217"/>
                  </a:moveTo>
                  <a:lnTo>
                    <a:pt x="91830" y="43081"/>
                  </a:lnTo>
                  <a:lnTo>
                    <a:pt x="72278" y="9217"/>
                  </a:lnTo>
                  <a:close/>
                  <a:moveTo>
                    <a:pt x="166417" y="9217"/>
                  </a:moveTo>
                  <a:lnTo>
                    <a:pt x="146865" y="43081"/>
                  </a:lnTo>
                  <a:lnTo>
                    <a:pt x="127313" y="9217"/>
                  </a:lnTo>
                  <a:close/>
                  <a:moveTo>
                    <a:pt x="221428" y="9217"/>
                  </a:moveTo>
                  <a:lnTo>
                    <a:pt x="201876" y="43081"/>
                  </a:lnTo>
                  <a:lnTo>
                    <a:pt x="182325" y="9217"/>
                  </a:lnTo>
                  <a:close/>
                  <a:moveTo>
                    <a:pt x="6407" y="1"/>
                  </a:moveTo>
                  <a:cubicBezTo>
                    <a:pt x="2668" y="1"/>
                    <a:pt x="1" y="4406"/>
                    <a:pt x="3311" y="8312"/>
                  </a:cubicBezTo>
                  <a:cubicBezTo>
                    <a:pt x="3621" y="8907"/>
                    <a:pt x="4335" y="9217"/>
                    <a:pt x="5121" y="9217"/>
                  </a:cubicBezTo>
                  <a:lnTo>
                    <a:pt x="6621" y="9217"/>
                  </a:lnTo>
                  <a:lnTo>
                    <a:pt x="32817" y="54583"/>
                  </a:lnTo>
                  <a:cubicBezTo>
                    <a:pt x="33651" y="56012"/>
                    <a:pt x="35175" y="56869"/>
                    <a:pt x="36818" y="56869"/>
                  </a:cubicBezTo>
                  <a:cubicBezTo>
                    <a:pt x="38461" y="56869"/>
                    <a:pt x="39962" y="56012"/>
                    <a:pt x="40795" y="54583"/>
                  </a:cubicBezTo>
                  <a:lnTo>
                    <a:pt x="64348" y="13789"/>
                  </a:lnTo>
                  <a:lnTo>
                    <a:pt x="87900" y="54583"/>
                  </a:lnTo>
                  <a:cubicBezTo>
                    <a:pt x="88734" y="56012"/>
                    <a:pt x="90258" y="56869"/>
                    <a:pt x="91877" y="56869"/>
                  </a:cubicBezTo>
                  <a:cubicBezTo>
                    <a:pt x="93520" y="56869"/>
                    <a:pt x="95045" y="56012"/>
                    <a:pt x="95878" y="54583"/>
                  </a:cubicBezTo>
                  <a:lnTo>
                    <a:pt x="119431" y="13789"/>
                  </a:lnTo>
                  <a:lnTo>
                    <a:pt x="142959" y="54583"/>
                  </a:lnTo>
                  <a:cubicBezTo>
                    <a:pt x="143793" y="56012"/>
                    <a:pt x="145317" y="56869"/>
                    <a:pt x="146960" y="56869"/>
                  </a:cubicBezTo>
                  <a:cubicBezTo>
                    <a:pt x="148603" y="56869"/>
                    <a:pt x="150104" y="56012"/>
                    <a:pt x="150937" y="54583"/>
                  </a:cubicBezTo>
                  <a:lnTo>
                    <a:pt x="174490" y="13789"/>
                  </a:lnTo>
                  <a:lnTo>
                    <a:pt x="198042" y="54583"/>
                  </a:lnTo>
                  <a:cubicBezTo>
                    <a:pt x="198876" y="56012"/>
                    <a:pt x="200400" y="56869"/>
                    <a:pt x="202019" y="56869"/>
                  </a:cubicBezTo>
                  <a:cubicBezTo>
                    <a:pt x="203662" y="56869"/>
                    <a:pt x="205187" y="56012"/>
                    <a:pt x="206020" y="54583"/>
                  </a:cubicBezTo>
                  <a:lnTo>
                    <a:pt x="232216" y="9217"/>
                  </a:lnTo>
                  <a:lnTo>
                    <a:pt x="233740" y="9217"/>
                  </a:lnTo>
                  <a:cubicBezTo>
                    <a:pt x="234478" y="9217"/>
                    <a:pt x="235217" y="8883"/>
                    <a:pt x="235693" y="8312"/>
                  </a:cubicBezTo>
                  <a:cubicBezTo>
                    <a:pt x="239003" y="4454"/>
                    <a:pt x="236312" y="1"/>
                    <a:pt x="23259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8" name="Google Shape;1408;p9"/>
            <p:cNvSpPr/>
            <p:nvPr/>
          </p:nvSpPr>
          <p:spPr>
            <a:xfrm>
              <a:off x="929281" y="1591116"/>
              <a:ext cx="45344" cy="45346"/>
            </a:xfrm>
            <a:custGeom>
              <a:rect b="b" l="l" r="r" t="t"/>
              <a:pathLst>
                <a:path extrusionOk="0" h="28341" w="28340">
                  <a:moveTo>
                    <a:pt x="14170" y="9193"/>
                  </a:moveTo>
                  <a:cubicBezTo>
                    <a:pt x="16909" y="9193"/>
                    <a:pt x="19148" y="11432"/>
                    <a:pt x="19148" y="14170"/>
                  </a:cubicBezTo>
                  <a:cubicBezTo>
                    <a:pt x="19148" y="16909"/>
                    <a:pt x="16909" y="19148"/>
                    <a:pt x="14170" y="19148"/>
                  </a:cubicBezTo>
                  <a:cubicBezTo>
                    <a:pt x="11432" y="19148"/>
                    <a:pt x="9193" y="16909"/>
                    <a:pt x="9193" y="14170"/>
                  </a:cubicBezTo>
                  <a:cubicBezTo>
                    <a:pt x="9193" y="11432"/>
                    <a:pt x="11432" y="9193"/>
                    <a:pt x="14170" y="9193"/>
                  </a:cubicBezTo>
                  <a:close/>
                  <a:moveTo>
                    <a:pt x="14170" y="1"/>
                  </a:moveTo>
                  <a:cubicBezTo>
                    <a:pt x="6359" y="1"/>
                    <a:pt x="1" y="6336"/>
                    <a:pt x="1" y="14170"/>
                  </a:cubicBezTo>
                  <a:cubicBezTo>
                    <a:pt x="1" y="22005"/>
                    <a:pt x="6335" y="28340"/>
                    <a:pt x="14170" y="28340"/>
                  </a:cubicBezTo>
                  <a:cubicBezTo>
                    <a:pt x="21958" y="28340"/>
                    <a:pt x="28340" y="22005"/>
                    <a:pt x="28340" y="14170"/>
                  </a:cubicBezTo>
                  <a:cubicBezTo>
                    <a:pt x="28340" y="6336"/>
                    <a:pt x="22005" y="1"/>
                    <a:pt x="141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9" name="Google Shape;1409;p9"/>
            <p:cNvSpPr/>
            <p:nvPr/>
          </p:nvSpPr>
          <p:spPr>
            <a:xfrm>
              <a:off x="858105" y="1591116"/>
              <a:ext cx="45344" cy="45346"/>
            </a:xfrm>
            <a:custGeom>
              <a:rect b="b" l="l" r="r" t="t"/>
              <a:pathLst>
                <a:path extrusionOk="0" h="28341" w="28340">
                  <a:moveTo>
                    <a:pt x="14170" y="9193"/>
                  </a:moveTo>
                  <a:cubicBezTo>
                    <a:pt x="16909" y="9193"/>
                    <a:pt x="19147" y="11432"/>
                    <a:pt x="19147" y="14170"/>
                  </a:cubicBezTo>
                  <a:cubicBezTo>
                    <a:pt x="19147" y="16909"/>
                    <a:pt x="16909" y="19148"/>
                    <a:pt x="14170" y="19148"/>
                  </a:cubicBezTo>
                  <a:cubicBezTo>
                    <a:pt x="11431" y="19148"/>
                    <a:pt x="9216" y="16909"/>
                    <a:pt x="9216" y="14170"/>
                  </a:cubicBezTo>
                  <a:cubicBezTo>
                    <a:pt x="9216" y="11432"/>
                    <a:pt x="11431" y="9193"/>
                    <a:pt x="14170" y="9193"/>
                  </a:cubicBezTo>
                  <a:close/>
                  <a:moveTo>
                    <a:pt x="14170" y="1"/>
                  </a:moveTo>
                  <a:cubicBezTo>
                    <a:pt x="6359" y="1"/>
                    <a:pt x="0" y="6336"/>
                    <a:pt x="0" y="14170"/>
                  </a:cubicBezTo>
                  <a:cubicBezTo>
                    <a:pt x="0" y="22005"/>
                    <a:pt x="6359" y="28340"/>
                    <a:pt x="14170" y="28340"/>
                  </a:cubicBezTo>
                  <a:cubicBezTo>
                    <a:pt x="22005" y="28340"/>
                    <a:pt x="28339" y="21958"/>
                    <a:pt x="28339" y="14170"/>
                  </a:cubicBezTo>
                  <a:cubicBezTo>
                    <a:pt x="28339" y="6359"/>
                    <a:pt x="22005" y="1"/>
                    <a:pt x="141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0" name="Google Shape;1410;p9"/>
            <p:cNvSpPr/>
            <p:nvPr/>
          </p:nvSpPr>
          <p:spPr>
            <a:xfrm>
              <a:off x="719828" y="1513387"/>
              <a:ext cx="390787" cy="261198"/>
            </a:xfrm>
            <a:custGeom>
              <a:rect b="b" l="l" r="r" t="t"/>
              <a:pathLst>
                <a:path extrusionOk="0" h="163249" w="244242">
                  <a:moveTo>
                    <a:pt x="69634" y="8931"/>
                  </a:moveTo>
                  <a:cubicBezTo>
                    <a:pt x="77731" y="8931"/>
                    <a:pt x="84494" y="14623"/>
                    <a:pt x="86114" y="22267"/>
                  </a:cubicBezTo>
                  <a:cubicBezTo>
                    <a:pt x="82946" y="24148"/>
                    <a:pt x="79922" y="26244"/>
                    <a:pt x="77088" y="28578"/>
                  </a:cubicBezTo>
                  <a:cubicBezTo>
                    <a:pt x="72349" y="32436"/>
                    <a:pt x="68181" y="36913"/>
                    <a:pt x="64633" y="41795"/>
                  </a:cubicBezTo>
                  <a:cubicBezTo>
                    <a:pt x="57774" y="39652"/>
                    <a:pt x="52821" y="33150"/>
                    <a:pt x="52821" y="25744"/>
                  </a:cubicBezTo>
                  <a:cubicBezTo>
                    <a:pt x="52821" y="16480"/>
                    <a:pt x="60346" y="8931"/>
                    <a:pt x="69634" y="8931"/>
                  </a:cubicBezTo>
                  <a:close/>
                  <a:moveTo>
                    <a:pt x="174584" y="8955"/>
                  </a:moveTo>
                  <a:cubicBezTo>
                    <a:pt x="183824" y="8955"/>
                    <a:pt x="191397" y="16480"/>
                    <a:pt x="191397" y="25768"/>
                  </a:cubicBezTo>
                  <a:cubicBezTo>
                    <a:pt x="191397" y="33198"/>
                    <a:pt x="186492" y="39675"/>
                    <a:pt x="179586" y="41819"/>
                  </a:cubicBezTo>
                  <a:cubicBezTo>
                    <a:pt x="176013" y="36913"/>
                    <a:pt x="171846" y="32436"/>
                    <a:pt x="167131" y="28578"/>
                  </a:cubicBezTo>
                  <a:cubicBezTo>
                    <a:pt x="164273" y="26220"/>
                    <a:pt x="161272" y="24148"/>
                    <a:pt x="158105" y="22291"/>
                  </a:cubicBezTo>
                  <a:cubicBezTo>
                    <a:pt x="159724" y="14646"/>
                    <a:pt x="166488" y="8955"/>
                    <a:pt x="174584" y="8955"/>
                  </a:cubicBezTo>
                  <a:close/>
                  <a:moveTo>
                    <a:pt x="40676" y="129194"/>
                  </a:moveTo>
                  <a:lnTo>
                    <a:pt x="35746" y="154032"/>
                  </a:lnTo>
                  <a:lnTo>
                    <a:pt x="26006" y="154032"/>
                  </a:lnTo>
                  <a:cubicBezTo>
                    <a:pt x="18838" y="154032"/>
                    <a:pt x="13098" y="147912"/>
                    <a:pt x="13622" y="140648"/>
                  </a:cubicBezTo>
                  <a:cubicBezTo>
                    <a:pt x="14099" y="134123"/>
                    <a:pt x="19719" y="129194"/>
                    <a:pt x="26244" y="129194"/>
                  </a:cubicBezTo>
                  <a:close/>
                  <a:moveTo>
                    <a:pt x="218189" y="129194"/>
                  </a:moveTo>
                  <a:cubicBezTo>
                    <a:pt x="225357" y="129194"/>
                    <a:pt x="231096" y="135290"/>
                    <a:pt x="230572" y="142553"/>
                  </a:cubicBezTo>
                  <a:cubicBezTo>
                    <a:pt x="230096" y="149079"/>
                    <a:pt x="224476" y="154032"/>
                    <a:pt x="217951" y="154032"/>
                  </a:cubicBezTo>
                  <a:lnTo>
                    <a:pt x="208425" y="154032"/>
                  </a:lnTo>
                  <a:lnTo>
                    <a:pt x="203471" y="129194"/>
                  </a:lnTo>
                  <a:close/>
                  <a:moveTo>
                    <a:pt x="69658" y="1"/>
                  </a:moveTo>
                  <a:cubicBezTo>
                    <a:pt x="55298" y="1"/>
                    <a:pt x="43629" y="11670"/>
                    <a:pt x="43629" y="26006"/>
                  </a:cubicBezTo>
                  <a:cubicBezTo>
                    <a:pt x="43629" y="36675"/>
                    <a:pt x="50178" y="46058"/>
                    <a:pt x="59656" y="50011"/>
                  </a:cubicBezTo>
                  <a:cubicBezTo>
                    <a:pt x="56322" y="56203"/>
                    <a:pt x="53869" y="62871"/>
                    <a:pt x="52511" y="69872"/>
                  </a:cubicBezTo>
                  <a:lnTo>
                    <a:pt x="42533" y="120025"/>
                  </a:lnTo>
                  <a:lnTo>
                    <a:pt x="25411" y="120025"/>
                  </a:lnTo>
                  <a:cubicBezTo>
                    <a:pt x="16933" y="120025"/>
                    <a:pt x="9193" y="125121"/>
                    <a:pt x="6097" y="133004"/>
                  </a:cubicBezTo>
                  <a:cubicBezTo>
                    <a:pt x="0" y="148483"/>
                    <a:pt x="11312" y="163248"/>
                    <a:pt x="26006" y="163248"/>
                  </a:cubicBezTo>
                  <a:lnTo>
                    <a:pt x="101260" y="163248"/>
                  </a:lnTo>
                  <a:cubicBezTo>
                    <a:pt x="103546" y="163248"/>
                    <a:pt x="105642" y="161605"/>
                    <a:pt x="105975" y="159319"/>
                  </a:cubicBezTo>
                  <a:cubicBezTo>
                    <a:pt x="106380" y="156485"/>
                    <a:pt x="104189" y="154056"/>
                    <a:pt x="101403" y="154056"/>
                  </a:cubicBezTo>
                  <a:lnTo>
                    <a:pt x="45153" y="154056"/>
                  </a:lnTo>
                  <a:lnTo>
                    <a:pt x="61513" y="71658"/>
                  </a:lnTo>
                  <a:cubicBezTo>
                    <a:pt x="67229" y="42843"/>
                    <a:pt x="92710" y="21910"/>
                    <a:pt x="122097" y="21910"/>
                  </a:cubicBezTo>
                  <a:cubicBezTo>
                    <a:pt x="151484" y="21910"/>
                    <a:pt x="176966" y="42843"/>
                    <a:pt x="182681" y="71658"/>
                  </a:cubicBezTo>
                  <a:lnTo>
                    <a:pt x="199042" y="154056"/>
                  </a:lnTo>
                  <a:lnTo>
                    <a:pt x="142935" y="154056"/>
                  </a:lnTo>
                  <a:cubicBezTo>
                    <a:pt x="140649" y="154056"/>
                    <a:pt x="138553" y="155675"/>
                    <a:pt x="138244" y="157985"/>
                  </a:cubicBezTo>
                  <a:cubicBezTo>
                    <a:pt x="137815" y="160795"/>
                    <a:pt x="140030" y="163248"/>
                    <a:pt x="142792" y="163248"/>
                  </a:cubicBezTo>
                  <a:lnTo>
                    <a:pt x="218784" y="163248"/>
                  </a:lnTo>
                  <a:cubicBezTo>
                    <a:pt x="227262" y="163248"/>
                    <a:pt x="235002" y="158152"/>
                    <a:pt x="238098" y="150269"/>
                  </a:cubicBezTo>
                  <a:cubicBezTo>
                    <a:pt x="244242" y="134766"/>
                    <a:pt x="232882" y="120001"/>
                    <a:pt x="218189" y="120001"/>
                  </a:cubicBezTo>
                  <a:lnTo>
                    <a:pt x="201662" y="120001"/>
                  </a:lnTo>
                  <a:lnTo>
                    <a:pt x="191683" y="69824"/>
                  </a:lnTo>
                  <a:cubicBezTo>
                    <a:pt x="190302" y="62871"/>
                    <a:pt x="187873" y="56179"/>
                    <a:pt x="184539" y="50011"/>
                  </a:cubicBezTo>
                  <a:cubicBezTo>
                    <a:pt x="194017" y="46058"/>
                    <a:pt x="200566" y="36651"/>
                    <a:pt x="200566" y="26006"/>
                  </a:cubicBezTo>
                  <a:cubicBezTo>
                    <a:pt x="200566" y="11670"/>
                    <a:pt x="188897" y="1"/>
                    <a:pt x="174537" y="1"/>
                  </a:cubicBezTo>
                  <a:cubicBezTo>
                    <a:pt x="162868" y="1"/>
                    <a:pt x="152961" y="7645"/>
                    <a:pt x="149698" y="18314"/>
                  </a:cubicBezTo>
                  <a:cubicBezTo>
                    <a:pt x="141006" y="14646"/>
                    <a:pt x="131623" y="12718"/>
                    <a:pt x="122097" y="12718"/>
                  </a:cubicBezTo>
                  <a:cubicBezTo>
                    <a:pt x="112572" y="12718"/>
                    <a:pt x="103165" y="14646"/>
                    <a:pt x="94496" y="18314"/>
                  </a:cubicBezTo>
                  <a:cubicBezTo>
                    <a:pt x="91234" y="7645"/>
                    <a:pt x="81303" y="1"/>
                    <a:pt x="6965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1" name="Google Shape;1411;p9"/>
            <p:cNvSpPr/>
            <p:nvPr/>
          </p:nvSpPr>
          <p:spPr>
            <a:xfrm>
              <a:off x="907830" y="1759456"/>
              <a:ext cx="14670" cy="14672"/>
            </a:xfrm>
            <a:custGeom>
              <a:rect b="b" l="l" r="r" t="t"/>
              <a:pathLst>
                <a:path extrusionOk="0" h="9170" w="9169">
                  <a:moveTo>
                    <a:pt x="4596" y="1"/>
                  </a:moveTo>
                  <a:cubicBezTo>
                    <a:pt x="3382" y="1"/>
                    <a:pt x="2215" y="501"/>
                    <a:pt x="1358" y="1334"/>
                  </a:cubicBezTo>
                  <a:cubicBezTo>
                    <a:pt x="476" y="2192"/>
                    <a:pt x="0" y="3382"/>
                    <a:pt x="0" y="4573"/>
                  </a:cubicBezTo>
                  <a:cubicBezTo>
                    <a:pt x="0" y="5764"/>
                    <a:pt x="524" y="6955"/>
                    <a:pt x="1358" y="7812"/>
                  </a:cubicBezTo>
                  <a:cubicBezTo>
                    <a:pt x="2191" y="8669"/>
                    <a:pt x="3406" y="9169"/>
                    <a:pt x="4596" y="9169"/>
                  </a:cubicBezTo>
                  <a:cubicBezTo>
                    <a:pt x="5811" y="9169"/>
                    <a:pt x="6978" y="8645"/>
                    <a:pt x="7835" y="7812"/>
                  </a:cubicBezTo>
                  <a:cubicBezTo>
                    <a:pt x="8692" y="6955"/>
                    <a:pt x="9169" y="5764"/>
                    <a:pt x="9169" y="4573"/>
                  </a:cubicBezTo>
                  <a:cubicBezTo>
                    <a:pt x="9169" y="3382"/>
                    <a:pt x="8669" y="2192"/>
                    <a:pt x="7835" y="1334"/>
                  </a:cubicBezTo>
                  <a:cubicBezTo>
                    <a:pt x="7002" y="501"/>
                    <a:pt x="5811" y="1"/>
                    <a:pt x="45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2" name="Google Shape;1412;p9"/>
            <p:cNvSpPr/>
            <p:nvPr/>
          </p:nvSpPr>
          <p:spPr>
            <a:xfrm>
              <a:off x="861915" y="1645147"/>
              <a:ext cx="105624" cy="93304"/>
            </a:xfrm>
            <a:custGeom>
              <a:rect b="b" l="l" r="r" t="t"/>
              <a:pathLst>
                <a:path extrusionOk="0" h="58315" w="66015">
                  <a:moveTo>
                    <a:pt x="37747" y="9145"/>
                  </a:moveTo>
                  <a:cubicBezTo>
                    <a:pt x="39128" y="9145"/>
                    <a:pt x="39723" y="10098"/>
                    <a:pt x="39890" y="10527"/>
                  </a:cubicBezTo>
                  <a:cubicBezTo>
                    <a:pt x="40080" y="10955"/>
                    <a:pt x="40438" y="12003"/>
                    <a:pt x="39533" y="13051"/>
                  </a:cubicBezTo>
                  <a:lnTo>
                    <a:pt x="35079" y="18266"/>
                  </a:lnTo>
                  <a:cubicBezTo>
                    <a:pt x="34460" y="18981"/>
                    <a:pt x="33674" y="19100"/>
                    <a:pt x="33293" y="19100"/>
                  </a:cubicBezTo>
                  <a:cubicBezTo>
                    <a:pt x="32912" y="19100"/>
                    <a:pt x="32103" y="18981"/>
                    <a:pt x="31507" y="18266"/>
                  </a:cubicBezTo>
                  <a:lnTo>
                    <a:pt x="27030" y="13051"/>
                  </a:lnTo>
                  <a:cubicBezTo>
                    <a:pt x="26149" y="12003"/>
                    <a:pt x="26482" y="10955"/>
                    <a:pt x="26673" y="10527"/>
                  </a:cubicBezTo>
                  <a:cubicBezTo>
                    <a:pt x="26863" y="10098"/>
                    <a:pt x="27459" y="9145"/>
                    <a:pt x="28816" y="9145"/>
                  </a:cubicBezTo>
                  <a:close/>
                  <a:moveTo>
                    <a:pt x="28911" y="36246"/>
                  </a:moveTo>
                  <a:lnTo>
                    <a:pt x="28911" y="44438"/>
                  </a:lnTo>
                  <a:cubicBezTo>
                    <a:pt x="28911" y="46978"/>
                    <a:pt x="26858" y="49035"/>
                    <a:pt x="24306" y="49035"/>
                  </a:cubicBezTo>
                  <a:cubicBezTo>
                    <a:pt x="24082" y="49035"/>
                    <a:pt x="23855" y="49019"/>
                    <a:pt x="23625" y="48987"/>
                  </a:cubicBezTo>
                  <a:cubicBezTo>
                    <a:pt x="21362" y="48630"/>
                    <a:pt x="19719" y="46582"/>
                    <a:pt x="19719" y="44272"/>
                  </a:cubicBezTo>
                  <a:lnTo>
                    <a:pt x="19719" y="39675"/>
                  </a:lnTo>
                  <a:cubicBezTo>
                    <a:pt x="23077" y="39271"/>
                    <a:pt x="26197" y="38056"/>
                    <a:pt x="28911" y="36246"/>
                  </a:cubicBezTo>
                  <a:close/>
                  <a:moveTo>
                    <a:pt x="38104" y="36246"/>
                  </a:moveTo>
                  <a:cubicBezTo>
                    <a:pt x="40819" y="38056"/>
                    <a:pt x="43962" y="39247"/>
                    <a:pt x="47320" y="39675"/>
                  </a:cubicBezTo>
                  <a:lnTo>
                    <a:pt x="47320" y="44438"/>
                  </a:lnTo>
                  <a:cubicBezTo>
                    <a:pt x="47320" y="46978"/>
                    <a:pt x="45246" y="49035"/>
                    <a:pt x="42691" y="49035"/>
                  </a:cubicBezTo>
                  <a:cubicBezTo>
                    <a:pt x="42467" y="49035"/>
                    <a:pt x="42240" y="49019"/>
                    <a:pt x="42009" y="48987"/>
                  </a:cubicBezTo>
                  <a:cubicBezTo>
                    <a:pt x="39747" y="48630"/>
                    <a:pt x="38104" y="46582"/>
                    <a:pt x="38104" y="44272"/>
                  </a:cubicBezTo>
                  <a:lnTo>
                    <a:pt x="38104" y="36246"/>
                  </a:lnTo>
                  <a:close/>
                  <a:moveTo>
                    <a:pt x="28816" y="1"/>
                  </a:moveTo>
                  <a:cubicBezTo>
                    <a:pt x="24482" y="1"/>
                    <a:pt x="20362" y="2311"/>
                    <a:pt x="18338" y="6192"/>
                  </a:cubicBezTo>
                  <a:cubicBezTo>
                    <a:pt x="16123" y="10479"/>
                    <a:pt x="16671" y="15480"/>
                    <a:pt x="19814" y="19100"/>
                  </a:cubicBezTo>
                  <a:lnTo>
                    <a:pt x="24268" y="24315"/>
                  </a:lnTo>
                  <a:cubicBezTo>
                    <a:pt x="24839" y="24958"/>
                    <a:pt x="25458" y="25530"/>
                    <a:pt x="26125" y="26030"/>
                  </a:cubicBezTo>
                  <a:cubicBezTo>
                    <a:pt x="23934" y="28959"/>
                    <a:pt x="20529" y="30745"/>
                    <a:pt x="16718" y="30745"/>
                  </a:cubicBezTo>
                  <a:cubicBezTo>
                    <a:pt x="13646" y="30745"/>
                    <a:pt x="10765" y="29578"/>
                    <a:pt x="8550" y="27435"/>
                  </a:cubicBezTo>
                  <a:cubicBezTo>
                    <a:pt x="7598" y="26524"/>
                    <a:pt x="6349" y="26029"/>
                    <a:pt x="5115" y="26029"/>
                  </a:cubicBezTo>
                  <a:cubicBezTo>
                    <a:pt x="4220" y="26029"/>
                    <a:pt x="3333" y="26289"/>
                    <a:pt x="2573" y="26839"/>
                  </a:cubicBezTo>
                  <a:cubicBezTo>
                    <a:pt x="191" y="28578"/>
                    <a:pt x="1" y="31912"/>
                    <a:pt x="2001" y="33865"/>
                  </a:cubicBezTo>
                  <a:cubicBezTo>
                    <a:pt x="4335" y="36151"/>
                    <a:pt x="7074" y="37818"/>
                    <a:pt x="10074" y="38842"/>
                  </a:cubicBezTo>
                  <a:lnTo>
                    <a:pt x="10074" y="44295"/>
                  </a:lnTo>
                  <a:cubicBezTo>
                    <a:pt x="10074" y="51440"/>
                    <a:pt x="15409" y="57560"/>
                    <a:pt x="22482" y="58251"/>
                  </a:cubicBezTo>
                  <a:cubicBezTo>
                    <a:pt x="22934" y="58293"/>
                    <a:pt x="23383" y="58314"/>
                    <a:pt x="23828" y="58314"/>
                  </a:cubicBezTo>
                  <a:cubicBezTo>
                    <a:pt x="27359" y="58314"/>
                    <a:pt x="30602" y="56997"/>
                    <a:pt x="33055" y="54798"/>
                  </a:cubicBezTo>
                  <a:cubicBezTo>
                    <a:pt x="35484" y="56988"/>
                    <a:pt x="38699" y="58298"/>
                    <a:pt x="42248" y="58298"/>
                  </a:cubicBezTo>
                  <a:cubicBezTo>
                    <a:pt x="49868" y="58274"/>
                    <a:pt x="56060" y="52083"/>
                    <a:pt x="56060" y="44486"/>
                  </a:cubicBezTo>
                  <a:lnTo>
                    <a:pt x="56060" y="38818"/>
                  </a:lnTo>
                  <a:cubicBezTo>
                    <a:pt x="59013" y="37818"/>
                    <a:pt x="61680" y="36199"/>
                    <a:pt x="63990" y="33984"/>
                  </a:cubicBezTo>
                  <a:cubicBezTo>
                    <a:pt x="65681" y="32341"/>
                    <a:pt x="66014" y="29626"/>
                    <a:pt x="64538" y="27792"/>
                  </a:cubicBezTo>
                  <a:cubicBezTo>
                    <a:pt x="63615" y="26586"/>
                    <a:pt x="62256" y="25982"/>
                    <a:pt x="60890" y="25982"/>
                  </a:cubicBezTo>
                  <a:cubicBezTo>
                    <a:pt x="59720" y="25982"/>
                    <a:pt x="58544" y="26426"/>
                    <a:pt x="57632" y="27316"/>
                  </a:cubicBezTo>
                  <a:cubicBezTo>
                    <a:pt x="55441" y="29530"/>
                    <a:pt x="52488" y="30721"/>
                    <a:pt x="49392" y="30721"/>
                  </a:cubicBezTo>
                  <a:cubicBezTo>
                    <a:pt x="45582" y="30721"/>
                    <a:pt x="42152" y="28935"/>
                    <a:pt x="39985" y="26006"/>
                  </a:cubicBezTo>
                  <a:cubicBezTo>
                    <a:pt x="40676" y="25506"/>
                    <a:pt x="41271" y="24934"/>
                    <a:pt x="41843" y="24291"/>
                  </a:cubicBezTo>
                  <a:lnTo>
                    <a:pt x="46296" y="19076"/>
                  </a:lnTo>
                  <a:cubicBezTo>
                    <a:pt x="49273" y="15599"/>
                    <a:pt x="49940" y="10860"/>
                    <a:pt x="48035" y="6716"/>
                  </a:cubicBezTo>
                  <a:cubicBezTo>
                    <a:pt x="46129" y="2549"/>
                    <a:pt x="42105" y="1"/>
                    <a:pt x="3750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13" name="Google Shape;1413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3742" y="1571522"/>
            <a:ext cx="7848533" cy="2301810"/>
          </a:xfrm>
          <a:prstGeom prst="rect">
            <a:avLst/>
          </a:prstGeom>
          <a:noFill/>
          <a:ln>
            <a:noFill/>
          </a:ln>
        </p:spPr>
      </p:pic>
      <p:sp>
        <p:nvSpPr>
          <p:cNvPr id="1414" name="Google Shape;1414;p9"/>
          <p:cNvSpPr txBox="1"/>
          <p:nvPr/>
        </p:nvSpPr>
        <p:spPr>
          <a:xfrm>
            <a:off x="1423032" y="4608950"/>
            <a:ext cx="609959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8" name="Shape 1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9" name="Google Shape;1419;p10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fr-FR"/>
              <a:t>Les différentes approches en santé publique</a:t>
            </a:r>
            <a:endParaRPr b="1"/>
          </a:p>
        </p:txBody>
      </p:sp>
      <p:pic>
        <p:nvPicPr>
          <p:cNvPr id="1420" name="Google Shape;1420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7293" y="1348974"/>
            <a:ext cx="8411234" cy="2646555"/>
          </a:xfrm>
          <a:prstGeom prst="rect">
            <a:avLst/>
          </a:prstGeom>
          <a:noFill/>
          <a:ln>
            <a:noFill/>
          </a:ln>
        </p:spPr>
      </p:pic>
      <p:sp>
        <p:nvSpPr>
          <p:cNvPr id="1421" name="Google Shape;1421;p10"/>
          <p:cNvSpPr txBox="1"/>
          <p:nvPr/>
        </p:nvSpPr>
        <p:spPr>
          <a:xfrm>
            <a:off x="1595120" y="4544586"/>
            <a:ext cx="595376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5" name="Shape 1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6" name="Google Shape;1426;p11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fr-FR"/>
              <a:t>Les différentes approches en santé publique</a:t>
            </a:r>
            <a:endParaRPr/>
          </a:p>
        </p:txBody>
      </p:sp>
      <p:pic>
        <p:nvPicPr>
          <p:cNvPr id="1427" name="Google Shape;1427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600" y="1308158"/>
            <a:ext cx="8069340" cy="223017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28" name="Google Shape;1428;p11"/>
          <p:cNvGrpSpPr/>
          <p:nvPr/>
        </p:nvGrpSpPr>
        <p:grpSpPr>
          <a:xfrm>
            <a:off x="6645904" y="3318175"/>
            <a:ext cx="1615537" cy="1302104"/>
            <a:chOff x="4185775" y="1159326"/>
            <a:chExt cx="2673294" cy="2541343"/>
          </a:xfrm>
        </p:grpSpPr>
        <p:sp>
          <p:nvSpPr>
            <p:cNvPr id="1429" name="Google Shape;1429;p11"/>
            <p:cNvSpPr/>
            <p:nvPr/>
          </p:nvSpPr>
          <p:spPr>
            <a:xfrm>
              <a:off x="4189747" y="2518602"/>
              <a:ext cx="558238" cy="539582"/>
            </a:xfrm>
            <a:custGeom>
              <a:rect b="b" l="l" r="r" t="t"/>
              <a:pathLst>
                <a:path extrusionOk="0" h="374710" w="387665">
                  <a:moveTo>
                    <a:pt x="313426" y="0"/>
                  </a:moveTo>
                  <a:cubicBezTo>
                    <a:pt x="313426" y="0"/>
                    <a:pt x="1" y="238882"/>
                    <a:pt x="102447" y="349887"/>
                  </a:cubicBezTo>
                  <a:cubicBezTo>
                    <a:pt x="118565" y="367352"/>
                    <a:pt x="136671" y="374710"/>
                    <a:pt x="155741" y="374710"/>
                  </a:cubicBezTo>
                  <a:cubicBezTo>
                    <a:pt x="257880" y="374710"/>
                    <a:pt x="387664" y="163617"/>
                    <a:pt x="387664" y="163617"/>
                  </a:cubicBezTo>
                  <a:lnTo>
                    <a:pt x="31342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0" name="Google Shape;1430;p11"/>
            <p:cNvSpPr/>
            <p:nvPr/>
          </p:nvSpPr>
          <p:spPr>
            <a:xfrm>
              <a:off x="4274930" y="2518602"/>
              <a:ext cx="473082" cy="548482"/>
            </a:xfrm>
            <a:custGeom>
              <a:rect b="b" l="l" r="r" t="t"/>
              <a:pathLst>
                <a:path extrusionOk="0" h="380890" w="328529">
                  <a:moveTo>
                    <a:pt x="254271" y="0"/>
                  </a:moveTo>
                  <a:cubicBezTo>
                    <a:pt x="169781" y="63244"/>
                    <a:pt x="45974" y="166945"/>
                    <a:pt x="19060" y="272073"/>
                  </a:cubicBezTo>
                  <a:cubicBezTo>
                    <a:pt x="9625" y="308593"/>
                    <a:pt x="23510" y="348936"/>
                    <a:pt x="56302" y="369136"/>
                  </a:cubicBezTo>
                  <a:cubicBezTo>
                    <a:pt x="68410" y="377466"/>
                    <a:pt x="81898" y="380889"/>
                    <a:pt x="95597" y="380889"/>
                  </a:cubicBezTo>
                  <a:cubicBezTo>
                    <a:pt x="118249" y="380889"/>
                    <a:pt x="141479" y="371530"/>
                    <a:pt x="160004" y="359512"/>
                  </a:cubicBezTo>
                  <a:cubicBezTo>
                    <a:pt x="204380" y="331266"/>
                    <a:pt x="239302" y="290828"/>
                    <a:pt x="271067" y="249819"/>
                  </a:cubicBezTo>
                  <a:cubicBezTo>
                    <a:pt x="291780" y="222087"/>
                    <a:pt x="311372" y="193574"/>
                    <a:pt x="328528" y="163617"/>
                  </a:cubicBezTo>
                  <a:lnTo>
                    <a:pt x="328528" y="163617"/>
                  </a:lnTo>
                  <a:cubicBezTo>
                    <a:pt x="280558" y="230722"/>
                    <a:pt x="191483" y="351523"/>
                    <a:pt x="108305" y="367329"/>
                  </a:cubicBezTo>
                  <a:cubicBezTo>
                    <a:pt x="104636" y="368048"/>
                    <a:pt x="100975" y="368391"/>
                    <a:pt x="97353" y="368391"/>
                  </a:cubicBezTo>
                  <a:cubicBezTo>
                    <a:pt x="69352" y="368391"/>
                    <a:pt x="43639" y="347891"/>
                    <a:pt x="33972" y="322022"/>
                  </a:cubicBezTo>
                  <a:cubicBezTo>
                    <a:pt x="1" y="223114"/>
                    <a:pt x="185168" y="60239"/>
                    <a:pt x="2542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1" name="Google Shape;1431;p11"/>
            <p:cNvSpPr/>
            <p:nvPr/>
          </p:nvSpPr>
          <p:spPr>
            <a:xfrm>
              <a:off x="5725230" y="3279165"/>
              <a:ext cx="1097029" cy="358818"/>
            </a:xfrm>
            <a:custGeom>
              <a:rect b="b" l="l" r="r" t="t"/>
              <a:pathLst>
                <a:path extrusionOk="0" h="249179" w="761826">
                  <a:moveTo>
                    <a:pt x="406345" y="0"/>
                  </a:moveTo>
                  <a:cubicBezTo>
                    <a:pt x="222062" y="0"/>
                    <a:pt x="17158" y="60353"/>
                    <a:pt x="17158" y="60353"/>
                  </a:cubicBezTo>
                  <a:lnTo>
                    <a:pt x="1" y="105793"/>
                  </a:lnTo>
                  <a:cubicBezTo>
                    <a:pt x="1" y="105793"/>
                    <a:pt x="213008" y="230222"/>
                    <a:pt x="282979" y="230222"/>
                  </a:cubicBezTo>
                  <a:cubicBezTo>
                    <a:pt x="293770" y="230222"/>
                    <a:pt x="301159" y="227263"/>
                    <a:pt x="303840" y="220431"/>
                  </a:cubicBezTo>
                  <a:cubicBezTo>
                    <a:pt x="312351" y="198712"/>
                    <a:pt x="331615" y="188833"/>
                    <a:pt x="362289" y="188833"/>
                  </a:cubicBezTo>
                  <a:cubicBezTo>
                    <a:pt x="403794" y="188833"/>
                    <a:pt x="466191" y="206921"/>
                    <a:pt x="551111" y="238235"/>
                  </a:cubicBezTo>
                  <a:cubicBezTo>
                    <a:pt x="571565" y="245782"/>
                    <a:pt x="590887" y="249179"/>
                    <a:pt x="608508" y="249179"/>
                  </a:cubicBezTo>
                  <a:cubicBezTo>
                    <a:pt x="718068" y="249179"/>
                    <a:pt x="761826" y="117863"/>
                    <a:pt x="602885" y="36558"/>
                  </a:cubicBezTo>
                  <a:cubicBezTo>
                    <a:pt x="550234" y="9624"/>
                    <a:pt x="479934" y="0"/>
                    <a:pt x="4063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2" name="Google Shape;1432;p11"/>
            <p:cNvSpPr/>
            <p:nvPr/>
          </p:nvSpPr>
          <p:spPr>
            <a:xfrm>
              <a:off x="5725230" y="3195899"/>
              <a:ext cx="1133839" cy="504770"/>
            </a:xfrm>
            <a:custGeom>
              <a:rect b="b" l="l" r="r" t="t"/>
              <a:pathLst>
                <a:path extrusionOk="0" fill="none" h="350535" w="787388">
                  <a:moveTo>
                    <a:pt x="17158" y="118177"/>
                  </a:moveTo>
                  <a:cubicBezTo>
                    <a:pt x="17158" y="118177"/>
                    <a:pt x="418383" y="1"/>
                    <a:pt x="602885" y="94382"/>
                  </a:cubicBezTo>
                  <a:cubicBezTo>
                    <a:pt x="787387" y="188763"/>
                    <a:pt x="698750" y="350534"/>
                    <a:pt x="551111" y="296059"/>
                  </a:cubicBezTo>
                  <a:cubicBezTo>
                    <a:pt x="403433" y="241602"/>
                    <a:pt x="323869" y="227147"/>
                    <a:pt x="303840" y="278255"/>
                  </a:cubicBezTo>
                  <a:cubicBezTo>
                    <a:pt x="283773" y="329383"/>
                    <a:pt x="1" y="163617"/>
                    <a:pt x="1" y="163617"/>
                  </a:cubicBezTo>
                </a:path>
              </a:pathLst>
            </a:custGeom>
            <a:noFill/>
            <a:ln cap="flat" cmpd="sng" w="11900">
              <a:solidFill>
                <a:schemeClr val="lt2"/>
              </a:solidFill>
              <a:prstDash val="solid"/>
              <a:miter lim="1902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3" name="Google Shape;1433;p11"/>
            <p:cNvSpPr/>
            <p:nvPr/>
          </p:nvSpPr>
          <p:spPr>
            <a:xfrm>
              <a:off x="4185775" y="3267401"/>
              <a:ext cx="477272" cy="201933"/>
            </a:xfrm>
            <a:custGeom>
              <a:rect b="b" l="l" r="r" t="t"/>
              <a:pathLst>
                <a:path extrusionOk="0" h="140231" w="331439">
                  <a:moveTo>
                    <a:pt x="123382" y="1"/>
                  </a:moveTo>
                  <a:cubicBezTo>
                    <a:pt x="79078" y="1"/>
                    <a:pt x="41073" y="4151"/>
                    <a:pt x="26059" y="16501"/>
                  </a:cubicBezTo>
                  <a:cubicBezTo>
                    <a:pt x="3919" y="34685"/>
                    <a:pt x="1" y="63958"/>
                    <a:pt x="1846" y="89350"/>
                  </a:cubicBezTo>
                  <a:cubicBezTo>
                    <a:pt x="3900" y="117482"/>
                    <a:pt x="27239" y="139299"/>
                    <a:pt x="55466" y="139375"/>
                  </a:cubicBezTo>
                  <a:lnTo>
                    <a:pt x="331077" y="140231"/>
                  </a:lnTo>
                  <a:lnTo>
                    <a:pt x="331439" y="17433"/>
                  </a:lnTo>
                  <a:cubicBezTo>
                    <a:pt x="331439" y="17433"/>
                    <a:pt x="214182" y="1"/>
                    <a:pt x="1233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4" name="Google Shape;1434;p11"/>
            <p:cNvSpPr/>
            <p:nvPr/>
          </p:nvSpPr>
          <p:spPr>
            <a:xfrm>
              <a:off x="4185775" y="3236929"/>
              <a:ext cx="477272" cy="232404"/>
            </a:xfrm>
            <a:custGeom>
              <a:rect b="b" l="l" r="r" t="t"/>
              <a:pathLst>
                <a:path extrusionOk="0" fill="none" h="161392" w="331439">
                  <a:moveTo>
                    <a:pt x="331439" y="38594"/>
                  </a:moveTo>
                  <a:cubicBezTo>
                    <a:pt x="331439" y="38594"/>
                    <a:pt x="71843" y="1"/>
                    <a:pt x="26059" y="37662"/>
                  </a:cubicBezTo>
                  <a:cubicBezTo>
                    <a:pt x="3919" y="55846"/>
                    <a:pt x="1" y="85119"/>
                    <a:pt x="1846" y="110511"/>
                  </a:cubicBezTo>
                  <a:cubicBezTo>
                    <a:pt x="3900" y="138643"/>
                    <a:pt x="27239" y="160460"/>
                    <a:pt x="55466" y="160536"/>
                  </a:cubicBezTo>
                  <a:lnTo>
                    <a:pt x="331077" y="161392"/>
                  </a:lnTo>
                </a:path>
              </a:pathLst>
            </a:custGeom>
            <a:solidFill>
              <a:schemeClr val="lt2"/>
            </a:solidFill>
            <a:ln cap="flat" cmpd="sng" w="11900">
              <a:solidFill>
                <a:schemeClr val="lt2"/>
              </a:solidFill>
              <a:prstDash val="solid"/>
              <a:miter lim="1902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5" name="Google Shape;1435;p11"/>
            <p:cNvSpPr/>
            <p:nvPr/>
          </p:nvSpPr>
          <p:spPr>
            <a:xfrm>
              <a:off x="4338941" y="1269177"/>
              <a:ext cx="1835624" cy="2303991"/>
            </a:xfrm>
            <a:custGeom>
              <a:rect b="b" l="l" r="r" t="t"/>
              <a:pathLst>
                <a:path extrusionOk="0" h="1599994" w="1274739">
                  <a:moveTo>
                    <a:pt x="585691" y="0"/>
                  </a:moveTo>
                  <a:cubicBezTo>
                    <a:pt x="430949" y="0"/>
                    <a:pt x="284080" y="32882"/>
                    <a:pt x="198350" y="102298"/>
                  </a:cubicBezTo>
                  <a:cubicBezTo>
                    <a:pt x="0" y="262891"/>
                    <a:pt x="102275" y="1292105"/>
                    <a:pt x="130369" y="1542532"/>
                  </a:cubicBezTo>
                  <a:cubicBezTo>
                    <a:pt x="133869" y="1573821"/>
                    <a:pt x="160308" y="1597483"/>
                    <a:pt x="191787" y="1597578"/>
                  </a:cubicBezTo>
                  <a:lnTo>
                    <a:pt x="979003" y="1599994"/>
                  </a:lnTo>
                  <a:cubicBezTo>
                    <a:pt x="979003" y="1599994"/>
                    <a:pt x="1274739" y="506585"/>
                    <a:pt x="1175279" y="248435"/>
                  </a:cubicBezTo>
                  <a:cubicBezTo>
                    <a:pt x="1113531" y="88155"/>
                    <a:pt x="839059" y="0"/>
                    <a:pt x="5856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6" name="Google Shape;1436;p11"/>
            <p:cNvSpPr/>
            <p:nvPr/>
          </p:nvSpPr>
          <p:spPr>
            <a:xfrm>
              <a:off x="5600607" y="1221721"/>
              <a:ext cx="395924" cy="315036"/>
            </a:xfrm>
            <a:custGeom>
              <a:rect b="b" l="l" r="r" t="t"/>
              <a:pathLst>
                <a:path extrusionOk="0" h="218775" w="274947">
                  <a:moveTo>
                    <a:pt x="120026" y="0"/>
                  </a:moveTo>
                  <a:cubicBezTo>
                    <a:pt x="48554" y="0"/>
                    <a:pt x="0" y="74673"/>
                    <a:pt x="0" y="74673"/>
                  </a:cubicBezTo>
                  <a:lnTo>
                    <a:pt x="219501" y="218775"/>
                  </a:lnTo>
                  <a:cubicBezTo>
                    <a:pt x="219501" y="218775"/>
                    <a:pt x="274946" y="69366"/>
                    <a:pt x="174706" y="14758"/>
                  </a:cubicBezTo>
                  <a:cubicBezTo>
                    <a:pt x="155409" y="4245"/>
                    <a:pt x="137066" y="0"/>
                    <a:pt x="1200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7" name="Google Shape;1437;p11"/>
            <p:cNvSpPr/>
            <p:nvPr/>
          </p:nvSpPr>
          <p:spPr>
            <a:xfrm>
              <a:off x="5665657" y="1291938"/>
              <a:ext cx="243498" cy="193736"/>
            </a:xfrm>
            <a:custGeom>
              <a:rect b="b" l="l" r="r" t="t"/>
              <a:pathLst>
                <a:path extrusionOk="0" h="134539" w="169096">
                  <a:moveTo>
                    <a:pt x="73816" y="1"/>
                  </a:moveTo>
                  <a:cubicBezTo>
                    <a:pt x="29854" y="1"/>
                    <a:pt x="1" y="45940"/>
                    <a:pt x="1" y="45940"/>
                  </a:cubicBezTo>
                  <a:lnTo>
                    <a:pt x="134991" y="134539"/>
                  </a:lnTo>
                  <a:cubicBezTo>
                    <a:pt x="134991" y="134539"/>
                    <a:pt x="169096" y="42668"/>
                    <a:pt x="107449" y="9078"/>
                  </a:cubicBezTo>
                  <a:cubicBezTo>
                    <a:pt x="95579" y="2612"/>
                    <a:pt x="84297" y="1"/>
                    <a:pt x="7381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8" name="Google Shape;1438;p11"/>
            <p:cNvSpPr/>
            <p:nvPr/>
          </p:nvSpPr>
          <p:spPr>
            <a:xfrm>
              <a:off x="5420928" y="1159326"/>
              <a:ext cx="211726" cy="172665"/>
            </a:xfrm>
            <a:custGeom>
              <a:rect b="b" l="l" r="r" t="t"/>
              <a:pathLst>
                <a:path extrusionOk="0" h="119906" w="147032">
                  <a:moveTo>
                    <a:pt x="72720" y="0"/>
                  </a:moveTo>
                  <a:cubicBezTo>
                    <a:pt x="70044" y="0"/>
                    <a:pt x="67279" y="258"/>
                    <a:pt x="64424" y="797"/>
                  </a:cubicBezTo>
                  <a:cubicBezTo>
                    <a:pt x="0" y="12970"/>
                    <a:pt x="147031" y="119905"/>
                    <a:pt x="147031" y="119905"/>
                  </a:cubicBezTo>
                  <a:cubicBezTo>
                    <a:pt x="147031" y="119905"/>
                    <a:pt x="130441" y="0"/>
                    <a:pt x="727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9" name="Google Shape;1439;p11"/>
            <p:cNvSpPr/>
            <p:nvPr/>
          </p:nvSpPr>
          <p:spPr>
            <a:xfrm>
              <a:off x="5394333" y="1245281"/>
              <a:ext cx="197784" cy="78903"/>
            </a:xfrm>
            <a:custGeom>
              <a:rect b="b" l="l" r="r" t="t"/>
              <a:pathLst>
                <a:path extrusionOk="0" h="54794" w="137350">
                  <a:moveTo>
                    <a:pt x="41289" y="1"/>
                  </a:moveTo>
                  <a:cubicBezTo>
                    <a:pt x="35215" y="1"/>
                    <a:pt x="29984" y="1701"/>
                    <a:pt x="26078" y="5701"/>
                  </a:cubicBezTo>
                  <a:cubicBezTo>
                    <a:pt x="0" y="32406"/>
                    <a:pt x="137350" y="54793"/>
                    <a:pt x="137350" y="54793"/>
                  </a:cubicBezTo>
                  <a:cubicBezTo>
                    <a:pt x="137350" y="54793"/>
                    <a:pt x="75764" y="1"/>
                    <a:pt x="41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0" name="Google Shape;1440;p11"/>
            <p:cNvSpPr/>
            <p:nvPr/>
          </p:nvSpPr>
          <p:spPr>
            <a:xfrm>
              <a:off x="4552308" y="1176391"/>
              <a:ext cx="403839" cy="305339"/>
            </a:xfrm>
            <a:custGeom>
              <a:rect b="b" l="l" r="r" t="t"/>
              <a:pathLst>
                <a:path extrusionOk="0" h="212041" w="280444">
                  <a:moveTo>
                    <a:pt x="153388" y="0"/>
                  </a:moveTo>
                  <a:cubicBezTo>
                    <a:pt x="140857" y="0"/>
                    <a:pt x="127351" y="1885"/>
                    <a:pt x="112851" y="6198"/>
                  </a:cubicBezTo>
                  <a:cubicBezTo>
                    <a:pt x="1" y="39770"/>
                    <a:pt x="13201" y="212041"/>
                    <a:pt x="13201" y="212041"/>
                  </a:cubicBezTo>
                  <a:lnTo>
                    <a:pt x="13201" y="212041"/>
                  </a:lnTo>
                  <a:lnTo>
                    <a:pt x="280444" y="90859"/>
                  </a:lnTo>
                  <a:cubicBezTo>
                    <a:pt x="280444" y="90859"/>
                    <a:pt x="240391" y="0"/>
                    <a:pt x="1533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1" name="Google Shape;1441;p11"/>
            <p:cNvSpPr/>
            <p:nvPr/>
          </p:nvSpPr>
          <p:spPr>
            <a:xfrm>
              <a:off x="4602733" y="1249603"/>
              <a:ext cx="307208" cy="232236"/>
            </a:xfrm>
            <a:custGeom>
              <a:rect b="b" l="l" r="r" t="t"/>
              <a:pathLst>
                <a:path extrusionOk="0" h="161275" w="213339">
                  <a:moveTo>
                    <a:pt x="116678" y="0"/>
                  </a:moveTo>
                  <a:cubicBezTo>
                    <a:pt x="107145" y="0"/>
                    <a:pt x="96872" y="1434"/>
                    <a:pt x="85842" y="4715"/>
                  </a:cubicBezTo>
                  <a:cubicBezTo>
                    <a:pt x="1" y="30260"/>
                    <a:pt x="10044" y="161275"/>
                    <a:pt x="10044" y="161275"/>
                  </a:cubicBezTo>
                  <a:lnTo>
                    <a:pt x="213339" y="69119"/>
                  </a:lnTo>
                  <a:cubicBezTo>
                    <a:pt x="213339" y="69119"/>
                    <a:pt x="182863" y="0"/>
                    <a:pt x="116678" y="0"/>
                  </a:cubicBezTo>
                  <a:close/>
                </a:path>
              </a:pathLst>
            </a:custGeom>
            <a:solidFill>
              <a:srgbClr val="CC722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2" name="Google Shape;1442;p11"/>
            <p:cNvSpPr/>
            <p:nvPr/>
          </p:nvSpPr>
          <p:spPr>
            <a:xfrm>
              <a:off x="4372555" y="1330241"/>
              <a:ext cx="210432" cy="176990"/>
            </a:xfrm>
            <a:custGeom>
              <a:rect b="b" l="l" r="r" t="t"/>
              <a:pathLst>
                <a:path extrusionOk="0" h="122910" w="146133">
                  <a:moveTo>
                    <a:pt x="61553" y="1"/>
                  </a:moveTo>
                  <a:cubicBezTo>
                    <a:pt x="56451" y="1"/>
                    <a:pt x="51329" y="1733"/>
                    <a:pt x="46255" y="5608"/>
                  </a:cubicBezTo>
                  <a:cubicBezTo>
                    <a:pt x="1" y="40915"/>
                    <a:pt x="130324" y="88679"/>
                    <a:pt x="145047" y="119808"/>
                  </a:cubicBezTo>
                  <a:lnTo>
                    <a:pt x="145047" y="119808"/>
                  </a:lnTo>
                  <a:cubicBezTo>
                    <a:pt x="138238" y="100723"/>
                    <a:pt x="100463" y="1"/>
                    <a:pt x="61553" y="1"/>
                  </a:cubicBezTo>
                  <a:close/>
                  <a:moveTo>
                    <a:pt x="145047" y="119808"/>
                  </a:moveTo>
                  <a:cubicBezTo>
                    <a:pt x="145760" y="121806"/>
                    <a:pt x="146133" y="122909"/>
                    <a:pt x="146133" y="122909"/>
                  </a:cubicBezTo>
                  <a:cubicBezTo>
                    <a:pt x="145911" y="121895"/>
                    <a:pt x="145545" y="120861"/>
                    <a:pt x="145047" y="1198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3" name="Google Shape;1443;p11"/>
            <p:cNvSpPr/>
            <p:nvPr/>
          </p:nvSpPr>
          <p:spPr>
            <a:xfrm>
              <a:off x="4487186" y="1494608"/>
              <a:ext cx="86077" cy="32809"/>
            </a:xfrm>
            <a:custGeom>
              <a:rect b="b" l="l" r="r" t="t"/>
              <a:pathLst>
                <a:path extrusionOk="0" h="22784" w="59776">
                  <a:moveTo>
                    <a:pt x="23571" y="1"/>
                  </a:moveTo>
                  <a:cubicBezTo>
                    <a:pt x="15344" y="1"/>
                    <a:pt x="7876" y="2843"/>
                    <a:pt x="3949" y="11352"/>
                  </a:cubicBezTo>
                  <a:cubicBezTo>
                    <a:pt x="1" y="19930"/>
                    <a:pt x="4955" y="22784"/>
                    <a:pt x="13293" y="22784"/>
                  </a:cubicBezTo>
                  <a:cubicBezTo>
                    <a:pt x="29857" y="22784"/>
                    <a:pt x="59776" y="11523"/>
                    <a:pt x="59776" y="11523"/>
                  </a:cubicBezTo>
                  <a:cubicBezTo>
                    <a:pt x="59776" y="11523"/>
                    <a:pt x="40135" y="1"/>
                    <a:pt x="235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4" name="Google Shape;1444;p11"/>
            <p:cNvSpPr/>
            <p:nvPr/>
          </p:nvSpPr>
          <p:spPr>
            <a:xfrm>
              <a:off x="4456553" y="2545772"/>
              <a:ext cx="719290" cy="1025617"/>
            </a:xfrm>
            <a:custGeom>
              <a:rect b="b" l="l" r="r" t="t"/>
              <a:pathLst>
                <a:path extrusionOk="0" h="712234" w="499507">
                  <a:moveTo>
                    <a:pt x="1" y="1"/>
                  </a:moveTo>
                  <a:lnTo>
                    <a:pt x="1" y="1"/>
                  </a:lnTo>
                  <a:cubicBezTo>
                    <a:pt x="8693" y="276163"/>
                    <a:pt x="36083" y="543957"/>
                    <a:pt x="48675" y="655989"/>
                  </a:cubicBezTo>
                  <a:cubicBezTo>
                    <a:pt x="52194" y="687297"/>
                    <a:pt x="78595" y="710959"/>
                    <a:pt x="110112" y="711054"/>
                  </a:cubicBezTo>
                  <a:lnTo>
                    <a:pt x="498023" y="712233"/>
                  </a:lnTo>
                  <a:lnTo>
                    <a:pt x="498689" y="495834"/>
                  </a:lnTo>
                  <a:cubicBezTo>
                    <a:pt x="499507" y="222829"/>
                    <a:pt x="278903" y="857"/>
                    <a:pt x="5897" y="20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5" name="Google Shape;1445;p11"/>
            <p:cNvSpPr/>
            <p:nvPr/>
          </p:nvSpPr>
          <p:spPr>
            <a:xfrm>
              <a:off x="5796719" y="1878444"/>
              <a:ext cx="357879" cy="1274623"/>
            </a:xfrm>
            <a:custGeom>
              <a:rect b="b" l="l" r="r" t="t"/>
              <a:pathLst>
                <a:path extrusionOk="0" h="885155" w="248527">
                  <a:moveTo>
                    <a:pt x="183247" y="1"/>
                  </a:moveTo>
                  <a:lnTo>
                    <a:pt x="106314" y="334827"/>
                  </a:lnTo>
                  <a:lnTo>
                    <a:pt x="106314" y="334827"/>
                  </a:lnTo>
                  <a:cubicBezTo>
                    <a:pt x="100161" y="314919"/>
                    <a:pt x="96704" y="300897"/>
                    <a:pt x="96702" y="300890"/>
                  </a:cubicBezTo>
                  <a:lnTo>
                    <a:pt x="96702" y="300890"/>
                  </a:lnTo>
                  <a:cubicBezTo>
                    <a:pt x="96704" y="300898"/>
                    <a:pt x="99874" y="316357"/>
                    <a:pt x="104776" y="341518"/>
                  </a:cubicBezTo>
                  <a:lnTo>
                    <a:pt x="104776" y="341518"/>
                  </a:lnTo>
                  <a:lnTo>
                    <a:pt x="106314" y="334827"/>
                  </a:lnTo>
                  <a:lnTo>
                    <a:pt x="106314" y="334827"/>
                  </a:lnTo>
                  <a:cubicBezTo>
                    <a:pt x="121382" y="383584"/>
                    <a:pt x="152613" y="467651"/>
                    <a:pt x="188836" y="467651"/>
                  </a:cubicBezTo>
                  <a:cubicBezTo>
                    <a:pt x="190807" y="467651"/>
                    <a:pt x="192793" y="467402"/>
                    <a:pt x="194793" y="466884"/>
                  </a:cubicBezTo>
                  <a:cubicBezTo>
                    <a:pt x="248526" y="452942"/>
                    <a:pt x="183247" y="1"/>
                    <a:pt x="183247" y="1"/>
                  </a:cubicBezTo>
                  <a:close/>
                  <a:moveTo>
                    <a:pt x="104776" y="341518"/>
                  </a:moveTo>
                  <a:lnTo>
                    <a:pt x="0" y="797522"/>
                  </a:lnTo>
                  <a:cubicBezTo>
                    <a:pt x="31499" y="861972"/>
                    <a:pt x="58520" y="885155"/>
                    <a:pt x="76397" y="885155"/>
                  </a:cubicBezTo>
                  <a:cubicBezTo>
                    <a:pt x="96702" y="885155"/>
                    <a:pt x="105211" y="855246"/>
                    <a:pt x="95085" y="821926"/>
                  </a:cubicBezTo>
                  <a:cubicBezTo>
                    <a:pt x="76027" y="759273"/>
                    <a:pt x="70872" y="524949"/>
                    <a:pt x="70872" y="524936"/>
                  </a:cubicBezTo>
                  <a:lnTo>
                    <a:pt x="70872" y="524936"/>
                  </a:lnTo>
                  <a:cubicBezTo>
                    <a:pt x="70875" y="524948"/>
                    <a:pt x="123555" y="748122"/>
                    <a:pt x="148263" y="748122"/>
                  </a:cubicBezTo>
                  <a:cubicBezTo>
                    <a:pt x="150898" y="748122"/>
                    <a:pt x="153214" y="745584"/>
                    <a:pt x="155115" y="739966"/>
                  </a:cubicBezTo>
                  <a:cubicBezTo>
                    <a:pt x="170835" y="693414"/>
                    <a:pt x="124206" y="441251"/>
                    <a:pt x="104776" y="3415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6" name="Google Shape;1446;p11"/>
            <p:cNvSpPr/>
            <p:nvPr/>
          </p:nvSpPr>
          <p:spPr>
            <a:xfrm>
              <a:off x="4416537" y="1570719"/>
              <a:ext cx="1433511" cy="2008670"/>
            </a:xfrm>
            <a:custGeom>
              <a:rect b="b" l="l" r="r" t="t"/>
              <a:pathLst>
                <a:path extrusionOk="0" h="1394910" w="995494">
                  <a:moveTo>
                    <a:pt x="80116" y="0"/>
                  </a:moveTo>
                  <a:lnTo>
                    <a:pt x="80116" y="0"/>
                  </a:lnTo>
                  <a:cubicBezTo>
                    <a:pt x="64804" y="43615"/>
                    <a:pt x="54590" y="88922"/>
                    <a:pt x="47077" y="134553"/>
                  </a:cubicBezTo>
                  <a:cubicBezTo>
                    <a:pt x="0" y="455300"/>
                    <a:pt x="23206" y="781697"/>
                    <a:pt x="47400" y="1103509"/>
                  </a:cubicBezTo>
                  <a:cubicBezTo>
                    <a:pt x="52821" y="1170196"/>
                    <a:pt x="60201" y="1243635"/>
                    <a:pt x="67429" y="1310569"/>
                  </a:cubicBezTo>
                  <a:cubicBezTo>
                    <a:pt x="69084" y="1321202"/>
                    <a:pt x="69122" y="1335487"/>
                    <a:pt x="72565" y="1345986"/>
                  </a:cubicBezTo>
                  <a:cubicBezTo>
                    <a:pt x="80972" y="1375347"/>
                    <a:pt x="109762" y="1394743"/>
                    <a:pt x="139651" y="1394743"/>
                  </a:cubicBezTo>
                  <a:cubicBezTo>
                    <a:pt x="141613" y="1394743"/>
                    <a:pt x="143581" y="1394659"/>
                    <a:pt x="145548" y="1394489"/>
                  </a:cubicBezTo>
                  <a:lnTo>
                    <a:pt x="162895" y="1394527"/>
                  </a:lnTo>
                  <a:cubicBezTo>
                    <a:pt x="207270" y="1394584"/>
                    <a:pt x="324819" y="1394679"/>
                    <a:pt x="370754" y="1394755"/>
                  </a:cubicBezTo>
                  <a:cubicBezTo>
                    <a:pt x="395560" y="1394864"/>
                    <a:pt x="422515" y="1394910"/>
                    <a:pt x="450943" y="1394910"/>
                  </a:cubicBezTo>
                  <a:cubicBezTo>
                    <a:pt x="601128" y="1394910"/>
                    <a:pt x="792419" y="1393630"/>
                    <a:pt x="925117" y="1393614"/>
                  </a:cubicBezTo>
                  <a:lnTo>
                    <a:pt x="927475" y="1393614"/>
                  </a:lnTo>
                  <a:lnTo>
                    <a:pt x="928046" y="1391370"/>
                  </a:lnTo>
                  <a:cubicBezTo>
                    <a:pt x="952069" y="1297464"/>
                    <a:pt x="974571" y="1203273"/>
                    <a:pt x="995494" y="1108626"/>
                  </a:cubicBezTo>
                  <a:lnTo>
                    <a:pt x="995494" y="1108626"/>
                  </a:lnTo>
                  <a:cubicBezTo>
                    <a:pt x="972097" y="1201853"/>
                    <a:pt x="948457" y="1294987"/>
                    <a:pt x="922829" y="1387563"/>
                  </a:cubicBezTo>
                  <a:lnTo>
                    <a:pt x="922829" y="1387563"/>
                  </a:lnTo>
                  <a:lnTo>
                    <a:pt x="647964" y="1384979"/>
                  </a:lnTo>
                  <a:cubicBezTo>
                    <a:pt x="524538" y="1383704"/>
                    <a:pt x="355671" y="1382867"/>
                    <a:pt x="232226" y="1382316"/>
                  </a:cubicBezTo>
                  <a:cubicBezTo>
                    <a:pt x="231503" y="1382320"/>
                    <a:pt x="230601" y="1382322"/>
                    <a:pt x="229540" y="1382322"/>
                  </a:cubicBezTo>
                  <a:cubicBezTo>
                    <a:pt x="214206" y="1382322"/>
                    <a:pt x="165752" y="1381883"/>
                    <a:pt x="149479" y="1381883"/>
                  </a:cubicBezTo>
                  <a:cubicBezTo>
                    <a:pt x="147838" y="1381883"/>
                    <a:pt x="146524" y="1381887"/>
                    <a:pt x="145605" y="1381897"/>
                  </a:cubicBezTo>
                  <a:cubicBezTo>
                    <a:pt x="143687" y="1382083"/>
                    <a:pt x="141781" y="1382175"/>
                    <a:pt x="139892" y="1382175"/>
                  </a:cubicBezTo>
                  <a:cubicBezTo>
                    <a:pt x="109173" y="1382175"/>
                    <a:pt x="82984" y="1358056"/>
                    <a:pt x="82304" y="1326376"/>
                  </a:cubicBezTo>
                  <a:lnTo>
                    <a:pt x="80439" y="1309162"/>
                  </a:lnTo>
                  <a:cubicBezTo>
                    <a:pt x="53430" y="1056870"/>
                    <a:pt x="34124" y="803114"/>
                    <a:pt x="29977" y="549453"/>
                  </a:cubicBezTo>
                  <a:cubicBezTo>
                    <a:pt x="28627" y="411134"/>
                    <a:pt x="30928" y="272226"/>
                    <a:pt x="50234" y="135048"/>
                  </a:cubicBezTo>
                  <a:cubicBezTo>
                    <a:pt x="56968" y="89436"/>
                    <a:pt x="65984" y="44014"/>
                    <a:pt x="8011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7" name="Google Shape;1447;p11"/>
            <p:cNvSpPr/>
            <p:nvPr/>
          </p:nvSpPr>
          <p:spPr>
            <a:xfrm>
              <a:off x="5796746" y="3026931"/>
              <a:ext cx="156156" cy="135023"/>
            </a:xfrm>
            <a:custGeom>
              <a:rect b="b" l="l" r="r" t="t"/>
              <a:pathLst>
                <a:path extrusionOk="0" h="93766" w="108442">
                  <a:moveTo>
                    <a:pt x="0" y="0"/>
                  </a:moveTo>
                  <a:cubicBezTo>
                    <a:pt x="4717" y="15826"/>
                    <a:pt x="11261" y="31023"/>
                    <a:pt x="19497" y="45460"/>
                  </a:cubicBezTo>
                  <a:cubicBezTo>
                    <a:pt x="30053" y="63073"/>
                    <a:pt x="43444" y="82703"/>
                    <a:pt x="63891" y="91395"/>
                  </a:cubicBezTo>
                  <a:cubicBezTo>
                    <a:pt x="68579" y="93023"/>
                    <a:pt x="72798" y="93766"/>
                    <a:pt x="76571" y="93766"/>
                  </a:cubicBezTo>
                  <a:cubicBezTo>
                    <a:pt x="106404" y="93766"/>
                    <a:pt x="108441" y="47330"/>
                    <a:pt x="95085" y="24366"/>
                  </a:cubicBezTo>
                  <a:lnTo>
                    <a:pt x="95085" y="24366"/>
                  </a:lnTo>
                  <a:cubicBezTo>
                    <a:pt x="98475" y="43492"/>
                    <a:pt x="95718" y="81245"/>
                    <a:pt x="76541" y="81245"/>
                  </a:cubicBezTo>
                  <a:cubicBezTo>
                    <a:pt x="71936" y="81245"/>
                    <a:pt x="66385" y="79068"/>
                    <a:pt x="59745" y="73934"/>
                  </a:cubicBezTo>
                  <a:cubicBezTo>
                    <a:pt x="34808" y="54077"/>
                    <a:pt x="19021" y="25545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8" name="Google Shape;1448;p11"/>
            <p:cNvSpPr/>
            <p:nvPr/>
          </p:nvSpPr>
          <p:spPr>
            <a:xfrm>
              <a:off x="5929889" y="2515725"/>
              <a:ext cx="138979" cy="448435"/>
            </a:xfrm>
            <a:custGeom>
              <a:rect b="b" l="l" r="r" t="t"/>
              <a:pathLst>
                <a:path extrusionOk="0" h="311413" w="96513">
                  <a:moveTo>
                    <a:pt x="31138" y="1"/>
                  </a:moveTo>
                  <a:lnTo>
                    <a:pt x="31138" y="1"/>
                  </a:lnTo>
                  <a:cubicBezTo>
                    <a:pt x="39145" y="76826"/>
                    <a:pt x="51167" y="153042"/>
                    <a:pt x="57405" y="229886"/>
                  </a:cubicBezTo>
                  <a:cubicBezTo>
                    <a:pt x="58851" y="248888"/>
                    <a:pt x="60144" y="268289"/>
                    <a:pt x="58376" y="286397"/>
                  </a:cubicBezTo>
                  <a:cubicBezTo>
                    <a:pt x="57909" y="290779"/>
                    <a:pt x="57151" y="295398"/>
                    <a:pt x="55239" y="299073"/>
                  </a:cubicBezTo>
                  <a:lnTo>
                    <a:pt x="55239" y="299073"/>
                  </a:lnTo>
                  <a:cubicBezTo>
                    <a:pt x="49642" y="293884"/>
                    <a:pt x="44286" y="282585"/>
                    <a:pt x="40496" y="274490"/>
                  </a:cubicBezTo>
                  <a:cubicBezTo>
                    <a:pt x="24975" y="239491"/>
                    <a:pt x="12935" y="202515"/>
                    <a:pt x="1" y="166337"/>
                  </a:cubicBezTo>
                  <a:lnTo>
                    <a:pt x="1" y="166337"/>
                  </a:lnTo>
                  <a:cubicBezTo>
                    <a:pt x="4969" y="186829"/>
                    <a:pt x="28777" y="311412"/>
                    <a:pt x="56132" y="311412"/>
                  </a:cubicBezTo>
                  <a:cubicBezTo>
                    <a:pt x="57368" y="311412"/>
                    <a:pt x="58611" y="311158"/>
                    <a:pt x="59859" y="310629"/>
                  </a:cubicBezTo>
                  <a:cubicBezTo>
                    <a:pt x="96512" y="291627"/>
                    <a:pt x="42170" y="41885"/>
                    <a:pt x="311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9" name="Google Shape;1449;p11"/>
            <p:cNvSpPr/>
            <p:nvPr/>
          </p:nvSpPr>
          <p:spPr>
            <a:xfrm>
              <a:off x="5993406" y="1878444"/>
              <a:ext cx="126215" cy="678488"/>
            </a:xfrm>
            <a:custGeom>
              <a:rect b="b" l="l" r="r" t="t"/>
              <a:pathLst>
                <a:path extrusionOk="0" h="471172" w="87649">
                  <a:moveTo>
                    <a:pt x="46659" y="1"/>
                  </a:moveTo>
                  <a:cubicBezTo>
                    <a:pt x="53506" y="81847"/>
                    <a:pt x="64577" y="197341"/>
                    <a:pt x="69541" y="278236"/>
                  </a:cubicBezTo>
                  <a:cubicBezTo>
                    <a:pt x="72394" y="324286"/>
                    <a:pt x="75038" y="370868"/>
                    <a:pt x="71995" y="416860"/>
                  </a:cubicBezTo>
                  <a:cubicBezTo>
                    <a:pt x="69998" y="431981"/>
                    <a:pt x="70074" y="451687"/>
                    <a:pt x="58927" y="462415"/>
                  </a:cubicBezTo>
                  <a:cubicBezTo>
                    <a:pt x="56277" y="463495"/>
                    <a:pt x="53663" y="463978"/>
                    <a:pt x="51102" y="463978"/>
                  </a:cubicBezTo>
                  <a:cubicBezTo>
                    <a:pt x="38556" y="463978"/>
                    <a:pt x="27284" y="452382"/>
                    <a:pt x="19212" y="442557"/>
                  </a:cubicBezTo>
                  <a:cubicBezTo>
                    <a:pt x="12041" y="433560"/>
                    <a:pt x="5878" y="423650"/>
                    <a:pt x="1" y="413588"/>
                  </a:cubicBezTo>
                  <a:lnTo>
                    <a:pt x="1" y="413588"/>
                  </a:lnTo>
                  <a:cubicBezTo>
                    <a:pt x="6963" y="429699"/>
                    <a:pt x="15122" y="445809"/>
                    <a:pt x="27562" y="458572"/>
                  </a:cubicBezTo>
                  <a:cubicBezTo>
                    <a:pt x="33971" y="465229"/>
                    <a:pt x="43220" y="471171"/>
                    <a:pt x="52924" y="471171"/>
                  </a:cubicBezTo>
                  <a:cubicBezTo>
                    <a:pt x="54422" y="471171"/>
                    <a:pt x="55932" y="471029"/>
                    <a:pt x="57444" y="470727"/>
                  </a:cubicBezTo>
                  <a:cubicBezTo>
                    <a:pt x="77606" y="466257"/>
                    <a:pt x="79489" y="434093"/>
                    <a:pt x="82380" y="417887"/>
                  </a:cubicBezTo>
                  <a:cubicBezTo>
                    <a:pt x="87649" y="370849"/>
                    <a:pt x="85500" y="324000"/>
                    <a:pt x="82913" y="277380"/>
                  </a:cubicBezTo>
                  <a:cubicBezTo>
                    <a:pt x="76522" y="184217"/>
                    <a:pt x="64596" y="91624"/>
                    <a:pt x="466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0" name="Google Shape;1450;p11"/>
            <p:cNvSpPr/>
            <p:nvPr/>
          </p:nvSpPr>
          <p:spPr>
            <a:xfrm>
              <a:off x="4327738" y="1882553"/>
              <a:ext cx="148236" cy="456621"/>
            </a:xfrm>
            <a:custGeom>
              <a:rect b="b" l="l" r="r" t="t"/>
              <a:pathLst>
                <a:path extrusionOk="0" h="317098" w="102942">
                  <a:moveTo>
                    <a:pt x="99746" y="1"/>
                  </a:moveTo>
                  <a:cubicBezTo>
                    <a:pt x="99746" y="1"/>
                    <a:pt x="1" y="257846"/>
                    <a:pt x="20239" y="300890"/>
                  </a:cubicBezTo>
                  <a:cubicBezTo>
                    <a:pt x="25832" y="312791"/>
                    <a:pt x="34650" y="317098"/>
                    <a:pt x="44484" y="317098"/>
                  </a:cubicBezTo>
                  <a:cubicBezTo>
                    <a:pt x="70232" y="317098"/>
                    <a:pt x="102942" y="287576"/>
                    <a:pt x="102942" y="287576"/>
                  </a:cubicBezTo>
                  <a:lnTo>
                    <a:pt x="9974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1" name="Google Shape;1451;p11"/>
            <p:cNvSpPr/>
            <p:nvPr/>
          </p:nvSpPr>
          <p:spPr>
            <a:xfrm>
              <a:off x="4327739" y="1882553"/>
              <a:ext cx="143634" cy="433283"/>
            </a:xfrm>
            <a:custGeom>
              <a:rect b="b" l="l" r="r" t="t"/>
              <a:pathLst>
                <a:path extrusionOk="0" h="300891" w="99746">
                  <a:moveTo>
                    <a:pt x="99745" y="1"/>
                  </a:moveTo>
                  <a:lnTo>
                    <a:pt x="99745" y="1"/>
                  </a:lnTo>
                  <a:cubicBezTo>
                    <a:pt x="99743" y="7"/>
                    <a:pt x="0" y="257847"/>
                    <a:pt x="20238" y="300890"/>
                  </a:cubicBezTo>
                  <a:lnTo>
                    <a:pt x="997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2" name="Google Shape;1452;p11"/>
            <p:cNvSpPr/>
            <p:nvPr/>
          </p:nvSpPr>
          <p:spPr>
            <a:xfrm>
              <a:off x="4766307" y="2066285"/>
              <a:ext cx="405674" cy="453282"/>
            </a:xfrm>
            <a:custGeom>
              <a:rect b="b" l="l" r="r" t="t"/>
              <a:pathLst>
                <a:path extrusionOk="0" h="314779" w="281718">
                  <a:moveTo>
                    <a:pt x="20410" y="0"/>
                  </a:moveTo>
                  <a:lnTo>
                    <a:pt x="6011" y="172785"/>
                  </a:lnTo>
                  <a:cubicBezTo>
                    <a:pt x="0" y="244930"/>
                    <a:pt x="53620" y="308308"/>
                    <a:pt x="125766" y="314318"/>
                  </a:cubicBezTo>
                  <a:cubicBezTo>
                    <a:pt x="129469" y="314627"/>
                    <a:pt x="133148" y="314778"/>
                    <a:pt x="136798" y="314778"/>
                  </a:cubicBezTo>
                  <a:cubicBezTo>
                    <a:pt x="204266" y="314778"/>
                    <a:pt x="261599" y="263025"/>
                    <a:pt x="267319" y="194563"/>
                  </a:cubicBezTo>
                  <a:lnTo>
                    <a:pt x="281718" y="21779"/>
                  </a:lnTo>
                  <a:lnTo>
                    <a:pt x="2041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3" name="Google Shape;1453;p11"/>
            <p:cNvSpPr/>
            <p:nvPr/>
          </p:nvSpPr>
          <p:spPr>
            <a:xfrm>
              <a:off x="4766307" y="2066285"/>
              <a:ext cx="405674" cy="461274"/>
            </a:xfrm>
            <a:custGeom>
              <a:rect b="b" l="l" r="r" t="t"/>
              <a:pathLst>
                <a:path extrusionOk="0" fill="none" h="320329" w="281718">
                  <a:moveTo>
                    <a:pt x="125766" y="314318"/>
                  </a:moveTo>
                  <a:lnTo>
                    <a:pt x="125766" y="314318"/>
                  </a:lnTo>
                  <a:cubicBezTo>
                    <a:pt x="53620" y="308308"/>
                    <a:pt x="0" y="244930"/>
                    <a:pt x="6011" y="172785"/>
                  </a:cubicBezTo>
                  <a:lnTo>
                    <a:pt x="20410" y="0"/>
                  </a:lnTo>
                  <a:lnTo>
                    <a:pt x="281718" y="21779"/>
                  </a:lnTo>
                  <a:lnTo>
                    <a:pt x="267319" y="194563"/>
                  </a:lnTo>
                  <a:cubicBezTo>
                    <a:pt x="261290" y="266728"/>
                    <a:pt x="197912" y="320329"/>
                    <a:pt x="125766" y="314318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3"/>
              </a:solidFill>
              <a:prstDash val="solid"/>
              <a:miter lim="1902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4" name="Google Shape;1454;p11"/>
            <p:cNvSpPr/>
            <p:nvPr/>
          </p:nvSpPr>
          <p:spPr>
            <a:xfrm>
              <a:off x="4775099" y="2066312"/>
              <a:ext cx="396881" cy="333582"/>
            </a:xfrm>
            <a:custGeom>
              <a:rect b="b" l="l" r="r" t="t"/>
              <a:pathLst>
                <a:path extrusionOk="0" h="231654" w="275612">
                  <a:moveTo>
                    <a:pt x="14323" y="0"/>
                  </a:moveTo>
                  <a:lnTo>
                    <a:pt x="0" y="171834"/>
                  </a:lnTo>
                  <a:cubicBezTo>
                    <a:pt x="23548" y="168144"/>
                    <a:pt x="46753" y="163122"/>
                    <a:pt x="68837" y="155038"/>
                  </a:cubicBezTo>
                  <a:cubicBezTo>
                    <a:pt x="79651" y="151076"/>
                    <a:pt x="90854" y="149165"/>
                    <a:pt x="101986" y="149165"/>
                  </a:cubicBezTo>
                  <a:cubicBezTo>
                    <a:pt x="126018" y="149165"/>
                    <a:pt x="149716" y="158072"/>
                    <a:pt x="168449" y="174478"/>
                  </a:cubicBezTo>
                  <a:cubicBezTo>
                    <a:pt x="193708" y="196580"/>
                    <a:pt x="222430" y="215505"/>
                    <a:pt x="252578" y="231654"/>
                  </a:cubicBezTo>
                  <a:cubicBezTo>
                    <a:pt x="257124" y="220051"/>
                    <a:pt x="260110" y="207612"/>
                    <a:pt x="261213" y="194563"/>
                  </a:cubicBezTo>
                  <a:lnTo>
                    <a:pt x="275612" y="21779"/>
                  </a:lnTo>
                  <a:lnTo>
                    <a:pt x="1432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5" name="Google Shape;1455;p11"/>
            <p:cNvSpPr/>
            <p:nvPr/>
          </p:nvSpPr>
          <p:spPr>
            <a:xfrm>
              <a:off x="4947410" y="2051384"/>
              <a:ext cx="38976" cy="467520"/>
            </a:xfrm>
            <a:custGeom>
              <a:rect b="b" l="l" r="r" t="t"/>
              <a:pathLst>
                <a:path extrusionOk="0" fill="none" h="324667" w="27067">
                  <a:moveTo>
                    <a:pt x="0" y="324666"/>
                  </a:moveTo>
                  <a:lnTo>
                    <a:pt x="27067" y="1"/>
                  </a:lnTo>
                </a:path>
              </a:pathLst>
            </a:custGeom>
            <a:noFill/>
            <a:ln cap="flat" cmpd="sng" w="9525">
              <a:solidFill>
                <a:schemeClr val="accent3"/>
              </a:solidFill>
              <a:prstDash val="solid"/>
              <a:miter lim="1902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6" name="Google Shape;1456;p11"/>
            <p:cNvSpPr/>
            <p:nvPr/>
          </p:nvSpPr>
          <p:spPr>
            <a:xfrm>
              <a:off x="4984523" y="2059544"/>
              <a:ext cx="304109" cy="244020"/>
            </a:xfrm>
            <a:custGeom>
              <a:rect b="b" l="l" r="r" t="t"/>
              <a:pathLst>
                <a:path extrusionOk="0" h="169458" w="211187">
                  <a:moveTo>
                    <a:pt x="62225" y="0"/>
                  </a:moveTo>
                  <a:cubicBezTo>
                    <a:pt x="43837" y="0"/>
                    <a:pt x="23187" y="2922"/>
                    <a:pt x="0" y="9531"/>
                  </a:cubicBezTo>
                  <a:cubicBezTo>
                    <a:pt x="0" y="9531"/>
                    <a:pt x="23472" y="146690"/>
                    <a:pt x="211170" y="169458"/>
                  </a:cubicBezTo>
                  <a:cubicBezTo>
                    <a:pt x="211187" y="169441"/>
                    <a:pt x="202271" y="0"/>
                    <a:pt x="622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7" name="Google Shape;1457;p11"/>
            <p:cNvSpPr/>
            <p:nvPr/>
          </p:nvSpPr>
          <p:spPr>
            <a:xfrm>
              <a:off x="4646531" y="2041703"/>
              <a:ext cx="337994" cy="208930"/>
            </a:xfrm>
            <a:custGeom>
              <a:rect b="b" l="l" r="r" t="t"/>
              <a:pathLst>
                <a:path extrusionOk="0" h="145090" w="234718">
                  <a:moveTo>
                    <a:pt x="149129" y="0"/>
                  </a:moveTo>
                  <a:cubicBezTo>
                    <a:pt x="32182" y="0"/>
                    <a:pt x="0" y="144681"/>
                    <a:pt x="0" y="144681"/>
                  </a:cubicBezTo>
                  <a:cubicBezTo>
                    <a:pt x="6009" y="144956"/>
                    <a:pt x="11874" y="145089"/>
                    <a:pt x="17596" y="145089"/>
                  </a:cubicBezTo>
                  <a:cubicBezTo>
                    <a:pt x="191748" y="145089"/>
                    <a:pt x="234717" y="21921"/>
                    <a:pt x="234717" y="21921"/>
                  </a:cubicBezTo>
                  <a:cubicBezTo>
                    <a:pt x="202107" y="6408"/>
                    <a:pt x="173741" y="0"/>
                    <a:pt x="1491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8" name="Google Shape;1458;p11"/>
            <p:cNvSpPr/>
            <p:nvPr/>
          </p:nvSpPr>
          <p:spPr>
            <a:xfrm>
              <a:off x="4984523" y="2073269"/>
              <a:ext cx="304112" cy="230240"/>
            </a:xfrm>
            <a:custGeom>
              <a:rect b="b" l="l" r="r" t="t"/>
              <a:pathLst>
                <a:path extrusionOk="0" h="159889" w="211189">
                  <a:moveTo>
                    <a:pt x="0" y="0"/>
                  </a:moveTo>
                  <a:lnTo>
                    <a:pt x="0" y="0"/>
                  </a:lnTo>
                  <a:cubicBezTo>
                    <a:pt x="5497" y="48028"/>
                    <a:pt x="36977" y="90577"/>
                    <a:pt x="75627" y="118462"/>
                  </a:cubicBezTo>
                  <a:cubicBezTo>
                    <a:pt x="105623" y="138966"/>
                    <a:pt x="140070" y="151482"/>
                    <a:pt x="175696" y="157169"/>
                  </a:cubicBezTo>
                  <a:cubicBezTo>
                    <a:pt x="187527" y="158500"/>
                    <a:pt x="199415" y="159375"/>
                    <a:pt x="211189" y="159889"/>
                  </a:cubicBezTo>
                  <a:cubicBezTo>
                    <a:pt x="199776" y="156446"/>
                    <a:pt x="188345" y="153859"/>
                    <a:pt x="177084" y="150759"/>
                  </a:cubicBezTo>
                  <a:cubicBezTo>
                    <a:pt x="98395" y="128314"/>
                    <a:pt x="28437" y="79735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9" name="Google Shape;1459;p11"/>
            <p:cNvSpPr/>
            <p:nvPr/>
          </p:nvSpPr>
          <p:spPr>
            <a:xfrm>
              <a:off x="4646531" y="2073269"/>
              <a:ext cx="337994" cy="181362"/>
            </a:xfrm>
            <a:custGeom>
              <a:rect b="b" l="l" r="r" t="t"/>
              <a:pathLst>
                <a:path extrusionOk="0" h="125946" w="234718">
                  <a:moveTo>
                    <a:pt x="234717" y="0"/>
                  </a:moveTo>
                  <a:lnTo>
                    <a:pt x="234717" y="0"/>
                  </a:lnTo>
                  <a:cubicBezTo>
                    <a:pt x="193518" y="73896"/>
                    <a:pt x="116446" y="110264"/>
                    <a:pt x="35132" y="119413"/>
                  </a:cubicBezTo>
                  <a:cubicBezTo>
                    <a:pt x="23529" y="120592"/>
                    <a:pt x="11831" y="121258"/>
                    <a:pt x="0" y="122779"/>
                  </a:cubicBezTo>
                  <a:cubicBezTo>
                    <a:pt x="11698" y="124206"/>
                    <a:pt x="23548" y="125309"/>
                    <a:pt x="35455" y="125937"/>
                  </a:cubicBezTo>
                  <a:cubicBezTo>
                    <a:pt x="36198" y="125943"/>
                    <a:pt x="36941" y="125946"/>
                    <a:pt x="37685" y="125946"/>
                  </a:cubicBezTo>
                  <a:cubicBezTo>
                    <a:pt x="73004" y="125946"/>
                    <a:pt x="108280" y="119288"/>
                    <a:pt x="140545" y="104329"/>
                  </a:cubicBezTo>
                  <a:cubicBezTo>
                    <a:pt x="183266" y="83216"/>
                    <a:pt x="221384" y="46487"/>
                    <a:pt x="23471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0" name="Google Shape;1460;p11"/>
            <p:cNvSpPr/>
            <p:nvPr/>
          </p:nvSpPr>
          <p:spPr>
            <a:xfrm>
              <a:off x="4895724" y="1884150"/>
              <a:ext cx="221093" cy="198847"/>
            </a:xfrm>
            <a:custGeom>
              <a:rect b="b" l="l" r="r" t="t"/>
              <a:pathLst>
                <a:path extrusionOk="0" h="138088" w="153537">
                  <a:moveTo>
                    <a:pt x="57268" y="1"/>
                  </a:moveTo>
                  <a:cubicBezTo>
                    <a:pt x="38973" y="1"/>
                    <a:pt x="20220" y="4884"/>
                    <a:pt x="3139" y="18236"/>
                  </a:cubicBezTo>
                  <a:cubicBezTo>
                    <a:pt x="3139" y="18236"/>
                    <a:pt x="1" y="121424"/>
                    <a:pt x="59232" y="137230"/>
                  </a:cubicBezTo>
                  <a:cubicBezTo>
                    <a:pt x="61398" y="137806"/>
                    <a:pt x="63752" y="138088"/>
                    <a:pt x="66254" y="138088"/>
                  </a:cubicBezTo>
                  <a:cubicBezTo>
                    <a:pt x="96544" y="138088"/>
                    <a:pt x="148565" y="96774"/>
                    <a:pt x="153537" y="36229"/>
                  </a:cubicBezTo>
                  <a:cubicBezTo>
                    <a:pt x="153537" y="36229"/>
                    <a:pt x="107101" y="1"/>
                    <a:pt x="5726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1" name="Google Shape;1461;p11"/>
            <p:cNvSpPr/>
            <p:nvPr/>
          </p:nvSpPr>
          <p:spPr>
            <a:xfrm>
              <a:off x="4725277" y="2615042"/>
              <a:ext cx="558264" cy="539582"/>
            </a:xfrm>
            <a:custGeom>
              <a:rect b="b" l="l" r="r" t="t"/>
              <a:pathLst>
                <a:path extrusionOk="0" h="374710" w="387683">
                  <a:moveTo>
                    <a:pt x="313445" y="0"/>
                  </a:moveTo>
                  <a:cubicBezTo>
                    <a:pt x="313445" y="0"/>
                    <a:pt x="0" y="238882"/>
                    <a:pt x="102465" y="349887"/>
                  </a:cubicBezTo>
                  <a:cubicBezTo>
                    <a:pt x="118583" y="367352"/>
                    <a:pt x="136689" y="374710"/>
                    <a:pt x="155759" y="374710"/>
                  </a:cubicBezTo>
                  <a:cubicBezTo>
                    <a:pt x="257898" y="374710"/>
                    <a:pt x="387683" y="163617"/>
                    <a:pt x="387683" y="163617"/>
                  </a:cubicBezTo>
                  <a:lnTo>
                    <a:pt x="31344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2" name="Google Shape;1462;p11"/>
            <p:cNvSpPr/>
            <p:nvPr/>
          </p:nvSpPr>
          <p:spPr>
            <a:xfrm>
              <a:off x="4810431" y="2615042"/>
              <a:ext cx="473109" cy="548482"/>
            </a:xfrm>
            <a:custGeom>
              <a:rect b="b" l="l" r="r" t="t"/>
              <a:pathLst>
                <a:path extrusionOk="0" h="380890" w="328548">
                  <a:moveTo>
                    <a:pt x="254310" y="0"/>
                  </a:moveTo>
                  <a:cubicBezTo>
                    <a:pt x="169781" y="63244"/>
                    <a:pt x="46012" y="166964"/>
                    <a:pt x="19098" y="272073"/>
                  </a:cubicBezTo>
                  <a:cubicBezTo>
                    <a:pt x="9626" y="308593"/>
                    <a:pt x="23511" y="348936"/>
                    <a:pt x="56303" y="369136"/>
                  </a:cubicBezTo>
                  <a:cubicBezTo>
                    <a:pt x="68410" y="377466"/>
                    <a:pt x="81898" y="380890"/>
                    <a:pt x="95599" y="380890"/>
                  </a:cubicBezTo>
                  <a:cubicBezTo>
                    <a:pt x="118252" y="380890"/>
                    <a:pt x="141486" y="371530"/>
                    <a:pt x="160023" y="359512"/>
                  </a:cubicBezTo>
                  <a:cubicBezTo>
                    <a:pt x="204380" y="331266"/>
                    <a:pt x="239283" y="290828"/>
                    <a:pt x="271067" y="249819"/>
                  </a:cubicBezTo>
                  <a:cubicBezTo>
                    <a:pt x="291781" y="222087"/>
                    <a:pt x="311372" y="193594"/>
                    <a:pt x="328548" y="163636"/>
                  </a:cubicBezTo>
                  <a:lnTo>
                    <a:pt x="328548" y="163636"/>
                  </a:lnTo>
                  <a:cubicBezTo>
                    <a:pt x="280539" y="230722"/>
                    <a:pt x="191503" y="351523"/>
                    <a:pt x="108306" y="367348"/>
                  </a:cubicBezTo>
                  <a:cubicBezTo>
                    <a:pt x="104639" y="368067"/>
                    <a:pt x="100980" y="368410"/>
                    <a:pt x="97360" y="368410"/>
                  </a:cubicBezTo>
                  <a:cubicBezTo>
                    <a:pt x="69357" y="368410"/>
                    <a:pt x="43640" y="347893"/>
                    <a:pt x="33972" y="322022"/>
                  </a:cubicBezTo>
                  <a:cubicBezTo>
                    <a:pt x="1" y="223114"/>
                    <a:pt x="185169" y="60220"/>
                    <a:pt x="2543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3" name="Google Shape;1463;p11"/>
            <p:cNvSpPr/>
            <p:nvPr/>
          </p:nvSpPr>
          <p:spPr>
            <a:xfrm>
              <a:off x="4804571" y="3369812"/>
              <a:ext cx="477272" cy="201933"/>
            </a:xfrm>
            <a:custGeom>
              <a:rect b="b" l="l" r="r" t="t"/>
              <a:pathLst>
                <a:path extrusionOk="0" h="140231" w="331439">
                  <a:moveTo>
                    <a:pt x="123390" y="0"/>
                  </a:moveTo>
                  <a:cubicBezTo>
                    <a:pt x="79086" y="0"/>
                    <a:pt x="41079" y="4151"/>
                    <a:pt x="26059" y="16500"/>
                  </a:cubicBezTo>
                  <a:cubicBezTo>
                    <a:pt x="3938" y="34684"/>
                    <a:pt x="1" y="63957"/>
                    <a:pt x="1827" y="89350"/>
                  </a:cubicBezTo>
                  <a:cubicBezTo>
                    <a:pt x="3881" y="117482"/>
                    <a:pt x="27219" y="139299"/>
                    <a:pt x="55446" y="139375"/>
                  </a:cubicBezTo>
                  <a:lnTo>
                    <a:pt x="331058" y="140231"/>
                  </a:lnTo>
                  <a:lnTo>
                    <a:pt x="331439" y="17433"/>
                  </a:lnTo>
                  <a:cubicBezTo>
                    <a:pt x="331439" y="17433"/>
                    <a:pt x="214191" y="0"/>
                    <a:pt x="1233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4" name="Google Shape;1464;p11"/>
            <p:cNvSpPr/>
            <p:nvPr/>
          </p:nvSpPr>
          <p:spPr>
            <a:xfrm>
              <a:off x="4781810" y="3361302"/>
              <a:ext cx="500033" cy="218586"/>
            </a:xfrm>
            <a:custGeom>
              <a:rect b="b" l="l" r="r" t="t"/>
              <a:pathLst>
                <a:path extrusionOk="0" h="151796" w="347245">
                  <a:moveTo>
                    <a:pt x="134792" y="1"/>
                  </a:moveTo>
                  <a:cubicBezTo>
                    <a:pt x="98700" y="1"/>
                    <a:pt x="66301" y="3605"/>
                    <a:pt x="43957" y="13357"/>
                  </a:cubicBezTo>
                  <a:cubicBezTo>
                    <a:pt x="8826" y="33937"/>
                    <a:pt x="0" y="95279"/>
                    <a:pt x="22711" y="127196"/>
                  </a:cubicBezTo>
                  <a:cubicBezTo>
                    <a:pt x="34250" y="143319"/>
                    <a:pt x="53844" y="151795"/>
                    <a:pt x="73294" y="151795"/>
                  </a:cubicBezTo>
                  <a:cubicBezTo>
                    <a:pt x="75230" y="151795"/>
                    <a:pt x="77164" y="151711"/>
                    <a:pt x="79089" y="151542"/>
                  </a:cubicBezTo>
                  <a:cubicBezTo>
                    <a:pt x="86526" y="151485"/>
                    <a:pt x="106308" y="151352"/>
                    <a:pt x="114011" y="151295"/>
                  </a:cubicBezTo>
                  <a:cubicBezTo>
                    <a:pt x="191160" y="150649"/>
                    <a:pt x="269830" y="149260"/>
                    <a:pt x="346845" y="146160"/>
                  </a:cubicBezTo>
                  <a:cubicBezTo>
                    <a:pt x="284761" y="143383"/>
                    <a:pt x="222696" y="141461"/>
                    <a:pt x="160612" y="140377"/>
                  </a:cubicBezTo>
                  <a:lnTo>
                    <a:pt x="67924" y="138818"/>
                  </a:lnTo>
                  <a:cubicBezTo>
                    <a:pt x="54210" y="137867"/>
                    <a:pt x="41294" y="130429"/>
                    <a:pt x="33211" y="119435"/>
                  </a:cubicBezTo>
                  <a:cubicBezTo>
                    <a:pt x="24537" y="107795"/>
                    <a:pt x="23320" y="93681"/>
                    <a:pt x="24043" y="79264"/>
                  </a:cubicBezTo>
                  <a:cubicBezTo>
                    <a:pt x="24518" y="49534"/>
                    <a:pt x="39354" y="21935"/>
                    <a:pt x="70396" y="17598"/>
                  </a:cubicBezTo>
                  <a:cubicBezTo>
                    <a:pt x="98425" y="11731"/>
                    <a:pt x="128170" y="11415"/>
                    <a:pt x="157579" y="11415"/>
                  </a:cubicBezTo>
                  <a:cubicBezTo>
                    <a:pt x="158965" y="11415"/>
                    <a:pt x="160350" y="11416"/>
                    <a:pt x="161734" y="11416"/>
                  </a:cubicBezTo>
                  <a:cubicBezTo>
                    <a:pt x="223628" y="12406"/>
                    <a:pt x="285560" y="17408"/>
                    <a:pt x="347245" y="23343"/>
                  </a:cubicBezTo>
                  <a:cubicBezTo>
                    <a:pt x="296819" y="14902"/>
                    <a:pt x="208173" y="1"/>
                    <a:pt x="13479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5" name="Google Shape;1465;p11"/>
            <p:cNvSpPr/>
            <p:nvPr/>
          </p:nvSpPr>
          <p:spPr>
            <a:xfrm>
              <a:off x="4468002" y="1863162"/>
              <a:ext cx="357085" cy="357110"/>
            </a:xfrm>
            <a:custGeom>
              <a:rect b="b" l="l" r="r" t="t"/>
              <a:pathLst>
                <a:path extrusionOk="0" h="247993" w="247976">
                  <a:moveTo>
                    <a:pt x="123978" y="0"/>
                  </a:moveTo>
                  <a:cubicBezTo>
                    <a:pt x="91091" y="0"/>
                    <a:pt x="59555" y="13067"/>
                    <a:pt x="36311" y="36330"/>
                  </a:cubicBezTo>
                  <a:cubicBezTo>
                    <a:pt x="13049" y="59573"/>
                    <a:pt x="0" y="91109"/>
                    <a:pt x="0" y="123996"/>
                  </a:cubicBezTo>
                  <a:cubicBezTo>
                    <a:pt x="0" y="156883"/>
                    <a:pt x="13049" y="188420"/>
                    <a:pt x="36311" y="211663"/>
                  </a:cubicBezTo>
                  <a:cubicBezTo>
                    <a:pt x="59555" y="234926"/>
                    <a:pt x="91091" y="247993"/>
                    <a:pt x="123978" y="247993"/>
                  </a:cubicBezTo>
                  <a:cubicBezTo>
                    <a:pt x="156865" y="247993"/>
                    <a:pt x="188402" y="234926"/>
                    <a:pt x="211664" y="211663"/>
                  </a:cubicBezTo>
                  <a:cubicBezTo>
                    <a:pt x="234908" y="188420"/>
                    <a:pt x="247975" y="156883"/>
                    <a:pt x="247975" y="123996"/>
                  </a:cubicBezTo>
                  <a:cubicBezTo>
                    <a:pt x="247975" y="91109"/>
                    <a:pt x="234908" y="59573"/>
                    <a:pt x="211664" y="36330"/>
                  </a:cubicBezTo>
                  <a:cubicBezTo>
                    <a:pt x="188402" y="13067"/>
                    <a:pt x="156865" y="0"/>
                    <a:pt x="12397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6" name="Google Shape;1466;p11"/>
            <p:cNvSpPr/>
            <p:nvPr/>
          </p:nvSpPr>
          <p:spPr>
            <a:xfrm>
              <a:off x="5380308" y="1281344"/>
              <a:ext cx="630053" cy="302360"/>
            </a:xfrm>
            <a:custGeom>
              <a:rect b="b" l="l" r="r" t="t"/>
              <a:pathLst>
                <a:path extrusionOk="0" h="209972" w="437537">
                  <a:moveTo>
                    <a:pt x="0" y="1"/>
                  </a:moveTo>
                  <a:lnTo>
                    <a:pt x="437537" y="209971"/>
                  </a:lnTo>
                  <a:cubicBezTo>
                    <a:pt x="371344" y="105452"/>
                    <a:pt x="166680" y="12821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7" name="Google Shape;1467;p11"/>
            <p:cNvSpPr/>
            <p:nvPr/>
          </p:nvSpPr>
          <p:spPr>
            <a:xfrm>
              <a:off x="5380281" y="1281344"/>
              <a:ext cx="630081" cy="302360"/>
            </a:xfrm>
            <a:custGeom>
              <a:rect b="b" l="l" r="r" t="t"/>
              <a:pathLst>
                <a:path extrusionOk="0" h="209972" w="437556">
                  <a:moveTo>
                    <a:pt x="0" y="1"/>
                  </a:moveTo>
                  <a:cubicBezTo>
                    <a:pt x="41219" y="5840"/>
                    <a:pt x="81581" y="15294"/>
                    <a:pt x="121201" y="26820"/>
                  </a:cubicBezTo>
                  <a:cubicBezTo>
                    <a:pt x="231750" y="60810"/>
                    <a:pt x="364744" y="117302"/>
                    <a:pt x="437556" y="209971"/>
                  </a:cubicBezTo>
                  <a:cubicBezTo>
                    <a:pt x="360065" y="80934"/>
                    <a:pt x="145129" y="2436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8" name="Google Shape;1468;p11"/>
            <p:cNvSpPr/>
            <p:nvPr/>
          </p:nvSpPr>
          <p:spPr>
            <a:xfrm>
              <a:off x="4540230" y="1272525"/>
              <a:ext cx="540844" cy="275351"/>
            </a:xfrm>
            <a:custGeom>
              <a:rect b="b" l="l" r="r" t="t"/>
              <a:pathLst>
                <a:path extrusionOk="0" h="191216" w="375586">
                  <a:moveTo>
                    <a:pt x="375586" y="0"/>
                  </a:moveTo>
                  <a:cubicBezTo>
                    <a:pt x="375581" y="0"/>
                    <a:pt x="49759" y="17634"/>
                    <a:pt x="0" y="191216"/>
                  </a:cubicBezTo>
                  <a:lnTo>
                    <a:pt x="0" y="191216"/>
                  </a:lnTo>
                  <a:lnTo>
                    <a:pt x="3755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9" name="Google Shape;1469;p11"/>
            <p:cNvSpPr/>
            <p:nvPr/>
          </p:nvSpPr>
          <p:spPr>
            <a:xfrm>
              <a:off x="4540230" y="1272525"/>
              <a:ext cx="540844" cy="275351"/>
            </a:xfrm>
            <a:custGeom>
              <a:rect b="b" l="l" r="r" t="t"/>
              <a:pathLst>
                <a:path extrusionOk="0" h="191216" w="375586">
                  <a:moveTo>
                    <a:pt x="375586" y="0"/>
                  </a:moveTo>
                  <a:lnTo>
                    <a:pt x="375586" y="0"/>
                  </a:lnTo>
                  <a:cubicBezTo>
                    <a:pt x="247366" y="1179"/>
                    <a:pt x="34523" y="46886"/>
                    <a:pt x="0" y="191216"/>
                  </a:cubicBezTo>
                  <a:cubicBezTo>
                    <a:pt x="50919" y="58033"/>
                    <a:pt x="249839" y="20390"/>
                    <a:pt x="37558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0" name="Google Shape;1470;p11"/>
            <p:cNvSpPr/>
            <p:nvPr/>
          </p:nvSpPr>
          <p:spPr>
            <a:xfrm>
              <a:off x="4327792" y="1853793"/>
              <a:ext cx="153167" cy="485408"/>
            </a:xfrm>
            <a:custGeom>
              <a:rect b="b" l="l" r="r" t="t"/>
              <a:pathLst>
                <a:path extrusionOk="0" h="337089" w="106366">
                  <a:moveTo>
                    <a:pt x="106365" y="1"/>
                  </a:moveTo>
                  <a:cubicBezTo>
                    <a:pt x="106364" y="5"/>
                    <a:pt x="1" y="277838"/>
                    <a:pt x="20220" y="320881"/>
                  </a:cubicBezTo>
                  <a:cubicBezTo>
                    <a:pt x="25813" y="332782"/>
                    <a:pt x="34632" y="337089"/>
                    <a:pt x="44465" y="337089"/>
                  </a:cubicBezTo>
                  <a:cubicBezTo>
                    <a:pt x="70213" y="337089"/>
                    <a:pt x="102923" y="307567"/>
                    <a:pt x="102923" y="307567"/>
                  </a:cubicBezTo>
                  <a:lnTo>
                    <a:pt x="10636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1" name="Google Shape;1471;p11"/>
            <p:cNvSpPr/>
            <p:nvPr/>
          </p:nvSpPr>
          <p:spPr>
            <a:xfrm>
              <a:off x="4343186" y="1853793"/>
              <a:ext cx="137773" cy="490702"/>
            </a:xfrm>
            <a:custGeom>
              <a:rect b="b" l="l" r="r" t="t"/>
              <a:pathLst>
                <a:path extrusionOk="0" h="340765" w="95676">
                  <a:moveTo>
                    <a:pt x="95675" y="1"/>
                  </a:moveTo>
                  <a:lnTo>
                    <a:pt x="95675" y="1"/>
                  </a:lnTo>
                  <a:cubicBezTo>
                    <a:pt x="65413" y="65680"/>
                    <a:pt x="40401" y="133508"/>
                    <a:pt x="20258" y="203010"/>
                  </a:cubicBezTo>
                  <a:cubicBezTo>
                    <a:pt x="11204" y="238407"/>
                    <a:pt x="1" y="274090"/>
                    <a:pt x="1903" y="311181"/>
                  </a:cubicBezTo>
                  <a:cubicBezTo>
                    <a:pt x="5312" y="332646"/>
                    <a:pt x="17623" y="340765"/>
                    <a:pt x="32189" y="340765"/>
                  </a:cubicBezTo>
                  <a:cubicBezTo>
                    <a:pt x="45089" y="340765"/>
                    <a:pt x="59757" y="334397"/>
                    <a:pt x="71576" y="325294"/>
                  </a:cubicBezTo>
                  <a:cubicBezTo>
                    <a:pt x="78994" y="319968"/>
                    <a:pt x="85899" y="314034"/>
                    <a:pt x="92233" y="307548"/>
                  </a:cubicBezTo>
                  <a:lnTo>
                    <a:pt x="92233" y="307548"/>
                  </a:lnTo>
                  <a:cubicBezTo>
                    <a:pt x="84948" y="312912"/>
                    <a:pt x="77339" y="317762"/>
                    <a:pt x="69522" y="322004"/>
                  </a:cubicBezTo>
                  <a:cubicBezTo>
                    <a:pt x="60150" y="327460"/>
                    <a:pt x="46958" y="332942"/>
                    <a:pt x="35552" y="332942"/>
                  </a:cubicBezTo>
                  <a:cubicBezTo>
                    <a:pt x="25406" y="332942"/>
                    <a:pt x="16672" y="328604"/>
                    <a:pt x="13296" y="316050"/>
                  </a:cubicBezTo>
                  <a:cubicBezTo>
                    <a:pt x="10329" y="279758"/>
                    <a:pt x="24328" y="242059"/>
                    <a:pt x="33059" y="206624"/>
                  </a:cubicBezTo>
                  <a:cubicBezTo>
                    <a:pt x="52536" y="137388"/>
                    <a:pt x="75323" y="69103"/>
                    <a:pt x="9567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2" name="Google Shape;1472;p11"/>
            <p:cNvSpPr/>
            <p:nvPr/>
          </p:nvSpPr>
          <p:spPr>
            <a:xfrm>
              <a:off x="4798605" y="3024045"/>
              <a:ext cx="95943" cy="148965"/>
            </a:xfrm>
            <a:custGeom>
              <a:rect b="b" l="l" r="r" t="t"/>
              <a:pathLst>
                <a:path extrusionOk="0" h="103448" w="66627">
                  <a:moveTo>
                    <a:pt x="53231" y="0"/>
                  </a:moveTo>
                  <a:cubicBezTo>
                    <a:pt x="36588" y="0"/>
                    <a:pt x="1" y="31456"/>
                    <a:pt x="1937" y="72990"/>
                  </a:cubicBezTo>
                  <a:cubicBezTo>
                    <a:pt x="2991" y="95612"/>
                    <a:pt x="12796" y="103447"/>
                    <a:pt x="21358" y="103447"/>
                  </a:cubicBezTo>
                  <a:cubicBezTo>
                    <a:pt x="29952" y="103447"/>
                    <a:pt x="37295" y="95555"/>
                    <a:pt x="33283" y="86799"/>
                  </a:cubicBezTo>
                  <a:cubicBezTo>
                    <a:pt x="26969" y="73085"/>
                    <a:pt x="45780" y="38486"/>
                    <a:pt x="54130" y="24297"/>
                  </a:cubicBezTo>
                  <a:cubicBezTo>
                    <a:pt x="55975" y="21139"/>
                    <a:pt x="58201" y="18210"/>
                    <a:pt x="60502" y="15357"/>
                  </a:cubicBezTo>
                  <a:cubicBezTo>
                    <a:pt x="63431" y="11724"/>
                    <a:pt x="66627" y="5200"/>
                    <a:pt x="57212" y="787"/>
                  </a:cubicBezTo>
                  <a:cubicBezTo>
                    <a:pt x="56076" y="257"/>
                    <a:pt x="54735" y="0"/>
                    <a:pt x="5323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3" name="Google Shape;1473;p11"/>
            <p:cNvSpPr/>
            <p:nvPr/>
          </p:nvSpPr>
          <p:spPr>
            <a:xfrm>
              <a:off x="4848571" y="3076052"/>
              <a:ext cx="84433" cy="156864"/>
            </a:xfrm>
            <a:custGeom>
              <a:rect b="b" l="l" r="r" t="t"/>
              <a:pathLst>
                <a:path extrusionOk="0" h="108933" w="58634">
                  <a:moveTo>
                    <a:pt x="47008" y="0"/>
                  </a:moveTo>
                  <a:cubicBezTo>
                    <a:pt x="31520" y="0"/>
                    <a:pt x="1" y="41884"/>
                    <a:pt x="12983" y="83874"/>
                  </a:cubicBezTo>
                  <a:cubicBezTo>
                    <a:pt x="18768" y="102566"/>
                    <a:pt x="28110" y="108932"/>
                    <a:pt x="35891" y="108932"/>
                  </a:cubicBezTo>
                  <a:cubicBezTo>
                    <a:pt x="46147" y="108932"/>
                    <a:pt x="53692" y="97870"/>
                    <a:pt x="46802" y="89390"/>
                  </a:cubicBezTo>
                  <a:cubicBezTo>
                    <a:pt x="37254" y="77674"/>
                    <a:pt x="46802" y="39480"/>
                    <a:pt x="51310" y="23655"/>
                  </a:cubicBezTo>
                  <a:cubicBezTo>
                    <a:pt x="52318" y="20136"/>
                    <a:pt x="53745" y="16769"/>
                    <a:pt x="55228" y="13402"/>
                  </a:cubicBezTo>
                  <a:cubicBezTo>
                    <a:pt x="57169" y="9123"/>
                    <a:pt x="58633" y="2028"/>
                    <a:pt x="48419" y="126"/>
                  </a:cubicBezTo>
                  <a:cubicBezTo>
                    <a:pt x="47966" y="42"/>
                    <a:pt x="47495" y="0"/>
                    <a:pt x="4700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4" name="Google Shape;1474;p11"/>
            <p:cNvSpPr/>
            <p:nvPr/>
          </p:nvSpPr>
          <p:spPr>
            <a:xfrm>
              <a:off x="4262200" y="2928295"/>
              <a:ext cx="95996" cy="148949"/>
            </a:xfrm>
            <a:custGeom>
              <a:rect b="b" l="l" r="r" t="t"/>
              <a:pathLst>
                <a:path extrusionOk="0" h="103437" w="66664">
                  <a:moveTo>
                    <a:pt x="53258" y="1"/>
                  </a:moveTo>
                  <a:cubicBezTo>
                    <a:pt x="36617" y="1"/>
                    <a:pt x="1" y="31444"/>
                    <a:pt x="1955" y="72986"/>
                  </a:cubicBezTo>
                  <a:cubicBezTo>
                    <a:pt x="3018" y="95602"/>
                    <a:pt x="12826" y="103436"/>
                    <a:pt x="21387" y="103436"/>
                  </a:cubicBezTo>
                  <a:cubicBezTo>
                    <a:pt x="29977" y="103436"/>
                    <a:pt x="37312" y="95550"/>
                    <a:pt x="33301" y="86795"/>
                  </a:cubicBezTo>
                  <a:cubicBezTo>
                    <a:pt x="27025" y="73081"/>
                    <a:pt x="45817" y="38483"/>
                    <a:pt x="54148" y="24293"/>
                  </a:cubicBezTo>
                  <a:cubicBezTo>
                    <a:pt x="56012" y="21136"/>
                    <a:pt x="58219" y="18207"/>
                    <a:pt x="60520" y="15353"/>
                  </a:cubicBezTo>
                  <a:cubicBezTo>
                    <a:pt x="63449" y="11682"/>
                    <a:pt x="66664" y="5177"/>
                    <a:pt x="57230" y="784"/>
                  </a:cubicBezTo>
                  <a:cubicBezTo>
                    <a:pt x="56097" y="256"/>
                    <a:pt x="54758" y="1"/>
                    <a:pt x="5325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5" name="Google Shape;1475;p11"/>
            <p:cNvSpPr/>
            <p:nvPr/>
          </p:nvSpPr>
          <p:spPr>
            <a:xfrm>
              <a:off x="4312165" y="2980242"/>
              <a:ext cx="84433" cy="156879"/>
            </a:xfrm>
            <a:custGeom>
              <a:rect b="b" l="l" r="r" t="t"/>
              <a:pathLst>
                <a:path extrusionOk="0" h="108944" w="58634">
                  <a:moveTo>
                    <a:pt x="47010" y="1"/>
                  </a:moveTo>
                  <a:cubicBezTo>
                    <a:pt x="31537" y="1"/>
                    <a:pt x="1" y="41885"/>
                    <a:pt x="12983" y="83894"/>
                  </a:cubicBezTo>
                  <a:cubicBezTo>
                    <a:pt x="18768" y="102579"/>
                    <a:pt x="28112" y="108944"/>
                    <a:pt x="35893" y="108944"/>
                  </a:cubicBezTo>
                  <a:cubicBezTo>
                    <a:pt x="46148" y="108944"/>
                    <a:pt x="53691" y="97888"/>
                    <a:pt x="46802" y="89410"/>
                  </a:cubicBezTo>
                  <a:cubicBezTo>
                    <a:pt x="37254" y="77693"/>
                    <a:pt x="46802" y="39499"/>
                    <a:pt x="51310" y="23674"/>
                  </a:cubicBezTo>
                  <a:cubicBezTo>
                    <a:pt x="52318" y="20155"/>
                    <a:pt x="53745" y="16769"/>
                    <a:pt x="55247" y="13422"/>
                  </a:cubicBezTo>
                  <a:cubicBezTo>
                    <a:pt x="57169" y="9161"/>
                    <a:pt x="58633" y="2047"/>
                    <a:pt x="48419" y="126"/>
                  </a:cubicBezTo>
                  <a:cubicBezTo>
                    <a:pt x="47966" y="42"/>
                    <a:pt x="47496" y="1"/>
                    <a:pt x="470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6" name="Google Shape;1476;p11"/>
            <p:cNvSpPr/>
            <p:nvPr/>
          </p:nvSpPr>
          <p:spPr>
            <a:xfrm>
              <a:off x="5797842" y="2331031"/>
              <a:ext cx="95728" cy="227563"/>
            </a:xfrm>
            <a:custGeom>
              <a:rect b="b" l="l" r="r" t="t"/>
              <a:pathLst>
                <a:path extrusionOk="0" h="158030" w="66478">
                  <a:moveTo>
                    <a:pt x="47748" y="0"/>
                  </a:moveTo>
                  <a:cubicBezTo>
                    <a:pt x="46679" y="0"/>
                    <a:pt x="45641" y="880"/>
                    <a:pt x="45935" y="2305"/>
                  </a:cubicBezTo>
                  <a:cubicBezTo>
                    <a:pt x="48596" y="15041"/>
                    <a:pt x="60023" y="133652"/>
                    <a:pt x="34329" y="133652"/>
                  </a:cubicBezTo>
                  <a:cubicBezTo>
                    <a:pt x="32470" y="133652"/>
                    <a:pt x="30416" y="133031"/>
                    <a:pt x="28151" y="131704"/>
                  </a:cubicBezTo>
                  <a:cubicBezTo>
                    <a:pt x="19611" y="126682"/>
                    <a:pt x="20448" y="80271"/>
                    <a:pt x="20067" y="70362"/>
                  </a:cubicBezTo>
                  <a:cubicBezTo>
                    <a:pt x="19211" y="49077"/>
                    <a:pt x="21437" y="27755"/>
                    <a:pt x="20448" y="6547"/>
                  </a:cubicBezTo>
                  <a:cubicBezTo>
                    <a:pt x="20277" y="2873"/>
                    <a:pt x="17215" y="737"/>
                    <a:pt x="14229" y="737"/>
                  </a:cubicBezTo>
                  <a:cubicBezTo>
                    <a:pt x="11881" y="737"/>
                    <a:pt x="9581" y="2057"/>
                    <a:pt x="8769" y="4987"/>
                  </a:cubicBezTo>
                  <a:cubicBezTo>
                    <a:pt x="0" y="36752"/>
                    <a:pt x="3120" y="71940"/>
                    <a:pt x="8369" y="104123"/>
                  </a:cubicBezTo>
                  <a:cubicBezTo>
                    <a:pt x="10709" y="118408"/>
                    <a:pt x="13790" y="157001"/>
                    <a:pt x="35702" y="158009"/>
                  </a:cubicBezTo>
                  <a:cubicBezTo>
                    <a:pt x="35992" y="158023"/>
                    <a:pt x="36278" y="158029"/>
                    <a:pt x="36560" y="158029"/>
                  </a:cubicBezTo>
                  <a:cubicBezTo>
                    <a:pt x="57031" y="158029"/>
                    <a:pt x="58632" y="123736"/>
                    <a:pt x="60715" y="110115"/>
                  </a:cubicBezTo>
                  <a:cubicBezTo>
                    <a:pt x="66478" y="72530"/>
                    <a:pt x="62788" y="36847"/>
                    <a:pt x="49568" y="1335"/>
                  </a:cubicBezTo>
                  <a:cubicBezTo>
                    <a:pt x="49221" y="410"/>
                    <a:pt x="48477" y="0"/>
                    <a:pt x="477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7" name="Google Shape;1477;p11"/>
            <p:cNvSpPr/>
            <p:nvPr/>
          </p:nvSpPr>
          <p:spPr>
            <a:xfrm>
              <a:off x="5753853" y="2678960"/>
              <a:ext cx="124380" cy="219712"/>
            </a:xfrm>
            <a:custGeom>
              <a:rect b="b" l="l" r="r" t="t"/>
              <a:pathLst>
                <a:path extrusionOk="0" h="152578" w="86375">
                  <a:moveTo>
                    <a:pt x="48713" y="1"/>
                  </a:moveTo>
                  <a:cubicBezTo>
                    <a:pt x="47146" y="1"/>
                    <a:pt x="45497" y="1338"/>
                    <a:pt x="46164" y="3126"/>
                  </a:cubicBezTo>
                  <a:cubicBezTo>
                    <a:pt x="53202" y="21709"/>
                    <a:pt x="58433" y="40445"/>
                    <a:pt x="61856" y="60036"/>
                  </a:cubicBezTo>
                  <a:cubicBezTo>
                    <a:pt x="64025" y="72400"/>
                    <a:pt x="65927" y="84915"/>
                    <a:pt x="66726" y="97431"/>
                  </a:cubicBezTo>
                  <a:cubicBezTo>
                    <a:pt x="66992" y="101330"/>
                    <a:pt x="69560" y="123908"/>
                    <a:pt x="66954" y="127065"/>
                  </a:cubicBezTo>
                  <a:lnTo>
                    <a:pt x="46183" y="127275"/>
                  </a:lnTo>
                  <a:cubicBezTo>
                    <a:pt x="43121" y="122139"/>
                    <a:pt x="40363" y="116832"/>
                    <a:pt x="37947" y="111354"/>
                  </a:cubicBezTo>
                  <a:cubicBezTo>
                    <a:pt x="32678" y="99904"/>
                    <a:pt x="28589" y="87768"/>
                    <a:pt x="25489" y="75557"/>
                  </a:cubicBezTo>
                  <a:cubicBezTo>
                    <a:pt x="19801" y="53246"/>
                    <a:pt x="19915" y="31029"/>
                    <a:pt x="18032" y="8281"/>
                  </a:cubicBezTo>
                  <a:cubicBezTo>
                    <a:pt x="17726" y="4553"/>
                    <a:pt x="14141" y="2101"/>
                    <a:pt x="10901" y="2101"/>
                  </a:cubicBezTo>
                  <a:cubicBezTo>
                    <a:pt x="8503" y="2101"/>
                    <a:pt x="6295" y="3444"/>
                    <a:pt x="5745" y="6607"/>
                  </a:cubicBezTo>
                  <a:cubicBezTo>
                    <a:pt x="1" y="40083"/>
                    <a:pt x="7571" y="76851"/>
                    <a:pt x="19896" y="108121"/>
                  </a:cubicBezTo>
                  <a:cubicBezTo>
                    <a:pt x="26417" y="124638"/>
                    <a:pt x="37072" y="152578"/>
                    <a:pt x="58662" y="152578"/>
                  </a:cubicBezTo>
                  <a:cubicBezTo>
                    <a:pt x="59995" y="152578"/>
                    <a:pt x="61370" y="152471"/>
                    <a:pt x="62788" y="152249"/>
                  </a:cubicBezTo>
                  <a:cubicBezTo>
                    <a:pt x="86374" y="148559"/>
                    <a:pt x="82228" y="119666"/>
                    <a:pt x="81048" y="102338"/>
                  </a:cubicBezTo>
                  <a:cubicBezTo>
                    <a:pt x="78519" y="66104"/>
                    <a:pt x="67677" y="33122"/>
                    <a:pt x="50729" y="1167"/>
                  </a:cubicBezTo>
                  <a:cubicBezTo>
                    <a:pt x="50292" y="350"/>
                    <a:pt x="49513" y="1"/>
                    <a:pt x="487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8" name="Google Shape;1478;p11"/>
            <p:cNvSpPr/>
            <p:nvPr/>
          </p:nvSpPr>
          <p:spPr>
            <a:xfrm>
              <a:off x="5666945" y="2681908"/>
              <a:ext cx="112108" cy="181100"/>
            </a:xfrm>
            <a:custGeom>
              <a:rect b="b" l="l" r="r" t="t"/>
              <a:pathLst>
                <a:path extrusionOk="0" h="125764" w="77853">
                  <a:moveTo>
                    <a:pt x="37118" y="1"/>
                  </a:moveTo>
                  <a:cubicBezTo>
                    <a:pt x="34754" y="1"/>
                    <a:pt x="32414" y="1113"/>
                    <a:pt x="30890" y="3799"/>
                  </a:cubicBezTo>
                  <a:cubicBezTo>
                    <a:pt x="16282" y="29477"/>
                    <a:pt x="6468" y="56867"/>
                    <a:pt x="2720" y="86254"/>
                  </a:cubicBezTo>
                  <a:cubicBezTo>
                    <a:pt x="1123" y="98675"/>
                    <a:pt x="1" y="119388"/>
                    <a:pt x="14932" y="124771"/>
                  </a:cubicBezTo>
                  <a:cubicBezTo>
                    <a:pt x="16813" y="125452"/>
                    <a:pt x="18685" y="125764"/>
                    <a:pt x="20539" y="125764"/>
                  </a:cubicBezTo>
                  <a:cubicBezTo>
                    <a:pt x="35140" y="125764"/>
                    <a:pt x="48552" y="106437"/>
                    <a:pt x="55522" y="96411"/>
                  </a:cubicBezTo>
                  <a:cubicBezTo>
                    <a:pt x="68571" y="77600"/>
                    <a:pt x="77853" y="51104"/>
                    <a:pt x="74867" y="28108"/>
                  </a:cubicBezTo>
                  <a:cubicBezTo>
                    <a:pt x="74737" y="26935"/>
                    <a:pt x="73812" y="26237"/>
                    <a:pt x="72904" y="26237"/>
                  </a:cubicBezTo>
                  <a:cubicBezTo>
                    <a:pt x="72207" y="26237"/>
                    <a:pt x="71520" y="26649"/>
                    <a:pt x="71215" y="27575"/>
                  </a:cubicBezTo>
                  <a:cubicBezTo>
                    <a:pt x="65782" y="43836"/>
                    <a:pt x="50197" y="102860"/>
                    <a:pt x="26913" y="102860"/>
                  </a:cubicBezTo>
                  <a:cubicBezTo>
                    <a:pt x="25821" y="102860"/>
                    <a:pt x="24712" y="102730"/>
                    <a:pt x="23586" y="102460"/>
                  </a:cubicBezTo>
                  <a:cubicBezTo>
                    <a:pt x="22354" y="102696"/>
                    <a:pt x="21267" y="102814"/>
                    <a:pt x="20325" y="102814"/>
                  </a:cubicBezTo>
                  <a:cubicBezTo>
                    <a:pt x="16178" y="102814"/>
                    <a:pt x="14841" y="100527"/>
                    <a:pt x="16282" y="95955"/>
                  </a:cubicBezTo>
                  <a:cubicBezTo>
                    <a:pt x="16891" y="91466"/>
                    <a:pt x="17481" y="86958"/>
                    <a:pt x="18051" y="82450"/>
                  </a:cubicBezTo>
                  <a:cubicBezTo>
                    <a:pt x="19326" y="74784"/>
                    <a:pt x="21114" y="67138"/>
                    <a:pt x="23282" y="59682"/>
                  </a:cubicBezTo>
                  <a:cubicBezTo>
                    <a:pt x="28170" y="42696"/>
                    <a:pt x="35531" y="26909"/>
                    <a:pt x="44395" y="11693"/>
                  </a:cubicBezTo>
                  <a:cubicBezTo>
                    <a:pt x="47915" y="5669"/>
                    <a:pt x="42454" y="1"/>
                    <a:pt x="3711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9" name="Google Shape;1479;p11"/>
            <p:cNvSpPr/>
            <p:nvPr/>
          </p:nvSpPr>
          <p:spPr>
            <a:xfrm>
              <a:off x="5684583" y="2393051"/>
              <a:ext cx="99170" cy="191000"/>
            </a:xfrm>
            <a:custGeom>
              <a:rect b="b" l="l" r="r" t="t"/>
              <a:pathLst>
                <a:path extrusionOk="0" h="132639" w="68868">
                  <a:moveTo>
                    <a:pt x="17610" y="0"/>
                  </a:moveTo>
                  <a:cubicBezTo>
                    <a:pt x="15560" y="0"/>
                    <a:pt x="13531" y="915"/>
                    <a:pt x="12555" y="2850"/>
                  </a:cubicBezTo>
                  <a:cubicBezTo>
                    <a:pt x="933" y="26036"/>
                    <a:pt x="3558" y="58448"/>
                    <a:pt x="3273" y="83935"/>
                  </a:cubicBezTo>
                  <a:cubicBezTo>
                    <a:pt x="3120" y="99437"/>
                    <a:pt x="1" y="126352"/>
                    <a:pt x="19821" y="131887"/>
                  </a:cubicBezTo>
                  <a:cubicBezTo>
                    <a:pt x="21660" y="132401"/>
                    <a:pt x="23379" y="132639"/>
                    <a:pt x="24989" y="132639"/>
                  </a:cubicBezTo>
                  <a:cubicBezTo>
                    <a:pt x="38518" y="132639"/>
                    <a:pt x="44374" y="115838"/>
                    <a:pt x="49303" y="104687"/>
                  </a:cubicBezTo>
                  <a:cubicBezTo>
                    <a:pt x="60107" y="80322"/>
                    <a:pt x="65623" y="55062"/>
                    <a:pt x="68742" y="28642"/>
                  </a:cubicBezTo>
                  <a:cubicBezTo>
                    <a:pt x="68868" y="27460"/>
                    <a:pt x="67900" y="26824"/>
                    <a:pt x="66911" y="26824"/>
                  </a:cubicBezTo>
                  <a:cubicBezTo>
                    <a:pt x="66103" y="26824"/>
                    <a:pt x="65281" y="27249"/>
                    <a:pt x="65033" y="28148"/>
                  </a:cubicBezTo>
                  <a:cubicBezTo>
                    <a:pt x="60392" y="44715"/>
                    <a:pt x="54496" y="60445"/>
                    <a:pt x="47857" y="76327"/>
                  </a:cubicBezTo>
                  <a:cubicBezTo>
                    <a:pt x="45042" y="83099"/>
                    <a:pt x="39964" y="99399"/>
                    <a:pt x="34600" y="105904"/>
                  </a:cubicBezTo>
                  <a:cubicBezTo>
                    <a:pt x="33868" y="110958"/>
                    <a:pt x="32306" y="113479"/>
                    <a:pt x="29913" y="113479"/>
                  </a:cubicBezTo>
                  <a:cubicBezTo>
                    <a:pt x="28389" y="113479"/>
                    <a:pt x="26527" y="112455"/>
                    <a:pt x="24329" y="110412"/>
                  </a:cubicBezTo>
                  <a:cubicBezTo>
                    <a:pt x="18337" y="109861"/>
                    <a:pt x="16207" y="106855"/>
                    <a:pt x="17995" y="101358"/>
                  </a:cubicBezTo>
                  <a:cubicBezTo>
                    <a:pt x="13753" y="87930"/>
                    <a:pt x="19592" y="63203"/>
                    <a:pt x="20943" y="49146"/>
                  </a:cubicBezTo>
                  <a:cubicBezTo>
                    <a:pt x="22427" y="33930"/>
                    <a:pt x="26250" y="19379"/>
                    <a:pt x="23416" y="4276"/>
                  </a:cubicBezTo>
                  <a:cubicBezTo>
                    <a:pt x="22892" y="1500"/>
                    <a:pt x="20234" y="0"/>
                    <a:pt x="176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0" name="Google Shape;1480;p11"/>
            <p:cNvSpPr/>
            <p:nvPr/>
          </p:nvSpPr>
          <p:spPr>
            <a:xfrm>
              <a:off x="5429967" y="2807647"/>
              <a:ext cx="96551" cy="180573"/>
            </a:xfrm>
            <a:custGeom>
              <a:rect b="b" l="l" r="r" t="t"/>
              <a:pathLst>
                <a:path extrusionOk="0" h="125398" w="67049">
                  <a:moveTo>
                    <a:pt x="61364" y="0"/>
                  </a:moveTo>
                  <a:cubicBezTo>
                    <a:pt x="59992" y="0"/>
                    <a:pt x="58632" y="904"/>
                    <a:pt x="58584" y="2720"/>
                  </a:cubicBezTo>
                  <a:cubicBezTo>
                    <a:pt x="57805" y="30643"/>
                    <a:pt x="58775" y="77719"/>
                    <a:pt x="36159" y="98566"/>
                  </a:cubicBezTo>
                  <a:cubicBezTo>
                    <a:pt x="32086" y="102323"/>
                    <a:pt x="28499" y="104063"/>
                    <a:pt x="25625" y="104063"/>
                  </a:cubicBezTo>
                  <a:cubicBezTo>
                    <a:pt x="20701" y="104063"/>
                    <a:pt x="17871" y="98956"/>
                    <a:pt x="18279" y="90140"/>
                  </a:cubicBezTo>
                  <a:cubicBezTo>
                    <a:pt x="18717" y="80591"/>
                    <a:pt x="20048" y="71214"/>
                    <a:pt x="22236" y="61913"/>
                  </a:cubicBezTo>
                  <a:cubicBezTo>
                    <a:pt x="26572" y="43501"/>
                    <a:pt x="35341" y="28037"/>
                    <a:pt x="43025" y="10975"/>
                  </a:cubicBezTo>
                  <a:cubicBezTo>
                    <a:pt x="43011" y="10973"/>
                    <a:pt x="42997" y="10971"/>
                    <a:pt x="42983" y="10969"/>
                  </a:cubicBezTo>
                  <a:lnTo>
                    <a:pt x="42983" y="10969"/>
                  </a:lnTo>
                  <a:lnTo>
                    <a:pt x="43006" y="10937"/>
                  </a:lnTo>
                  <a:cubicBezTo>
                    <a:pt x="46223" y="6506"/>
                    <a:pt x="41489" y="1096"/>
                    <a:pt x="36960" y="1096"/>
                  </a:cubicBezTo>
                  <a:cubicBezTo>
                    <a:pt x="35463" y="1096"/>
                    <a:pt x="33988" y="1688"/>
                    <a:pt x="32830" y="3101"/>
                  </a:cubicBezTo>
                  <a:cubicBezTo>
                    <a:pt x="15883" y="23814"/>
                    <a:pt x="7609" y="52402"/>
                    <a:pt x="4984" y="78727"/>
                  </a:cubicBezTo>
                  <a:cubicBezTo>
                    <a:pt x="3652" y="92099"/>
                    <a:pt x="0" y="121885"/>
                    <a:pt x="19478" y="125157"/>
                  </a:cubicBezTo>
                  <a:cubicBezTo>
                    <a:pt x="20443" y="125320"/>
                    <a:pt x="21397" y="125398"/>
                    <a:pt x="22340" y="125398"/>
                  </a:cubicBezTo>
                  <a:cubicBezTo>
                    <a:pt x="39353" y="125398"/>
                    <a:pt x="52497" y="99932"/>
                    <a:pt x="57291" y="86830"/>
                  </a:cubicBezTo>
                  <a:cubicBezTo>
                    <a:pt x="67049" y="60182"/>
                    <a:pt x="65755" y="30509"/>
                    <a:pt x="64215" y="2701"/>
                  </a:cubicBezTo>
                  <a:cubicBezTo>
                    <a:pt x="64119" y="904"/>
                    <a:pt x="62736" y="0"/>
                    <a:pt x="6136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1" name="Google Shape;1481;p11"/>
            <p:cNvSpPr/>
            <p:nvPr/>
          </p:nvSpPr>
          <p:spPr>
            <a:xfrm>
              <a:off x="5619455" y="3141638"/>
              <a:ext cx="150340" cy="213261"/>
            </a:xfrm>
            <a:custGeom>
              <a:rect b="b" l="l" r="r" t="t"/>
              <a:pathLst>
                <a:path extrusionOk="0" h="148098" w="104403">
                  <a:moveTo>
                    <a:pt x="44934" y="1"/>
                  </a:moveTo>
                  <a:cubicBezTo>
                    <a:pt x="43457" y="1"/>
                    <a:pt x="42082" y="1446"/>
                    <a:pt x="43023" y="3197"/>
                  </a:cubicBezTo>
                  <a:cubicBezTo>
                    <a:pt x="60027" y="34657"/>
                    <a:pt x="75054" y="70378"/>
                    <a:pt x="81635" y="105757"/>
                  </a:cubicBezTo>
                  <a:cubicBezTo>
                    <a:pt x="82871" y="110683"/>
                    <a:pt x="83499" y="115686"/>
                    <a:pt x="83575" y="120783"/>
                  </a:cubicBezTo>
                  <a:cubicBezTo>
                    <a:pt x="74692" y="121107"/>
                    <a:pt x="65771" y="121430"/>
                    <a:pt x="56870" y="121734"/>
                  </a:cubicBezTo>
                  <a:cubicBezTo>
                    <a:pt x="49604" y="118919"/>
                    <a:pt x="40264" y="102124"/>
                    <a:pt x="36156" y="95828"/>
                  </a:cubicBezTo>
                  <a:cubicBezTo>
                    <a:pt x="25048" y="78747"/>
                    <a:pt x="19437" y="60145"/>
                    <a:pt x="12779" y="41181"/>
                  </a:cubicBezTo>
                  <a:cubicBezTo>
                    <a:pt x="11777" y="38333"/>
                    <a:pt x="8881" y="36882"/>
                    <a:pt x="6146" y="36882"/>
                  </a:cubicBezTo>
                  <a:cubicBezTo>
                    <a:pt x="2964" y="36882"/>
                    <a:pt x="1" y="38846"/>
                    <a:pt x="492" y="42855"/>
                  </a:cubicBezTo>
                  <a:cubicBezTo>
                    <a:pt x="3358" y="66203"/>
                    <a:pt x="36112" y="148098"/>
                    <a:pt x="72158" y="148098"/>
                  </a:cubicBezTo>
                  <a:cubicBezTo>
                    <a:pt x="77255" y="148098"/>
                    <a:pt x="82417" y="146461"/>
                    <a:pt x="87569" y="142790"/>
                  </a:cubicBezTo>
                  <a:cubicBezTo>
                    <a:pt x="104403" y="130807"/>
                    <a:pt x="95710" y="105015"/>
                    <a:pt x="91164" y="89304"/>
                  </a:cubicBezTo>
                  <a:cubicBezTo>
                    <a:pt x="81730" y="56759"/>
                    <a:pt x="66722" y="28342"/>
                    <a:pt x="46808" y="1010"/>
                  </a:cubicBezTo>
                  <a:cubicBezTo>
                    <a:pt x="46301" y="301"/>
                    <a:pt x="45607" y="1"/>
                    <a:pt x="4493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2" name="Google Shape;1482;p11"/>
            <p:cNvSpPr/>
            <p:nvPr/>
          </p:nvSpPr>
          <p:spPr>
            <a:xfrm>
              <a:off x="5181321" y="1917941"/>
              <a:ext cx="357084" cy="357084"/>
            </a:xfrm>
            <a:custGeom>
              <a:rect b="b" l="l" r="r" t="t"/>
              <a:pathLst>
                <a:path extrusionOk="0" h="247975" w="247975">
                  <a:moveTo>
                    <a:pt x="123997" y="1"/>
                  </a:moveTo>
                  <a:cubicBezTo>
                    <a:pt x="91110" y="1"/>
                    <a:pt x="59573" y="13068"/>
                    <a:pt x="36311" y="36311"/>
                  </a:cubicBezTo>
                  <a:cubicBezTo>
                    <a:pt x="13067" y="59574"/>
                    <a:pt x="0" y="91110"/>
                    <a:pt x="0" y="123997"/>
                  </a:cubicBezTo>
                  <a:cubicBezTo>
                    <a:pt x="0" y="156884"/>
                    <a:pt x="13067" y="188420"/>
                    <a:pt x="36311" y="211664"/>
                  </a:cubicBezTo>
                  <a:cubicBezTo>
                    <a:pt x="59573" y="234926"/>
                    <a:pt x="91110" y="247974"/>
                    <a:pt x="123997" y="247974"/>
                  </a:cubicBezTo>
                  <a:cubicBezTo>
                    <a:pt x="156865" y="247974"/>
                    <a:pt x="188421" y="234926"/>
                    <a:pt x="211664" y="211664"/>
                  </a:cubicBezTo>
                  <a:cubicBezTo>
                    <a:pt x="234907" y="188420"/>
                    <a:pt x="247975" y="156884"/>
                    <a:pt x="247975" y="123997"/>
                  </a:cubicBezTo>
                  <a:cubicBezTo>
                    <a:pt x="247975" y="91110"/>
                    <a:pt x="234907" y="59574"/>
                    <a:pt x="211664" y="36311"/>
                  </a:cubicBezTo>
                  <a:cubicBezTo>
                    <a:pt x="188421" y="13068"/>
                    <a:pt x="156865" y="1"/>
                    <a:pt x="1239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3" name="Google Shape;1483;p11"/>
            <p:cNvSpPr/>
            <p:nvPr/>
          </p:nvSpPr>
          <p:spPr>
            <a:xfrm>
              <a:off x="5237414" y="1804399"/>
              <a:ext cx="138348" cy="157092"/>
            </a:xfrm>
            <a:custGeom>
              <a:rect b="b" l="l" r="r" t="t"/>
              <a:pathLst>
                <a:path extrusionOk="0" h="109092" w="96075">
                  <a:moveTo>
                    <a:pt x="48149" y="0"/>
                  </a:moveTo>
                  <a:cubicBezTo>
                    <a:pt x="36631" y="0"/>
                    <a:pt x="24908" y="5290"/>
                    <a:pt x="18204" y="14577"/>
                  </a:cubicBezTo>
                  <a:cubicBezTo>
                    <a:pt x="1" y="40674"/>
                    <a:pt x="2493" y="72876"/>
                    <a:pt x="5555" y="102073"/>
                  </a:cubicBezTo>
                  <a:cubicBezTo>
                    <a:pt x="14515" y="79757"/>
                    <a:pt x="19281" y="19966"/>
                    <a:pt x="48095" y="19966"/>
                  </a:cubicBezTo>
                  <a:cubicBezTo>
                    <a:pt x="48579" y="19966"/>
                    <a:pt x="49071" y="19983"/>
                    <a:pt x="49569" y="20017"/>
                  </a:cubicBezTo>
                  <a:cubicBezTo>
                    <a:pt x="75704" y="24582"/>
                    <a:pt x="80193" y="86019"/>
                    <a:pt x="84206" y="109092"/>
                  </a:cubicBezTo>
                  <a:cubicBezTo>
                    <a:pt x="92841" y="77403"/>
                    <a:pt x="96075" y="32438"/>
                    <a:pt x="69484" y="7540"/>
                  </a:cubicBezTo>
                  <a:cubicBezTo>
                    <a:pt x="63518" y="2383"/>
                    <a:pt x="55879" y="0"/>
                    <a:pt x="4814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4" name="Google Shape;1484;p11"/>
            <p:cNvSpPr/>
            <p:nvPr/>
          </p:nvSpPr>
          <p:spPr>
            <a:xfrm>
              <a:off x="4677810" y="1749027"/>
              <a:ext cx="140046" cy="136266"/>
            </a:xfrm>
            <a:custGeom>
              <a:rect b="b" l="l" r="r" t="t"/>
              <a:pathLst>
                <a:path extrusionOk="0" h="94629" w="97254">
                  <a:moveTo>
                    <a:pt x="51109" y="0"/>
                  </a:moveTo>
                  <a:cubicBezTo>
                    <a:pt x="6049" y="704"/>
                    <a:pt x="0" y="57101"/>
                    <a:pt x="5954" y="90863"/>
                  </a:cubicBezTo>
                  <a:cubicBezTo>
                    <a:pt x="15236" y="67759"/>
                    <a:pt x="20953" y="20185"/>
                    <a:pt x="50790" y="20185"/>
                  </a:cubicBezTo>
                  <a:cubicBezTo>
                    <a:pt x="51461" y="20185"/>
                    <a:pt x="52144" y="20209"/>
                    <a:pt x="52840" y="20258"/>
                  </a:cubicBezTo>
                  <a:cubicBezTo>
                    <a:pt x="63206" y="24975"/>
                    <a:pt x="68190" y="37129"/>
                    <a:pt x="73249" y="47552"/>
                  </a:cubicBezTo>
                  <a:cubicBezTo>
                    <a:pt x="79469" y="62046"/>
                    <a:pt x="83825" y="77700"/>
                    <a:pt x="86735" y="94629"/>
                  </a:cubicBezTo>
                  <a:cubicBezTo>
                    <a:pt x="97254" y="66174"/>
                    <a:pt x="89360" y="3139"/>
                    <a:pt x="5110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5" name="Google Shape;1485;p11"/>
            <p:cNvSpPr/>
            <p:nvPr/>
          </p:nvSpPr>
          <p:spPr>
            <a:xfrm>
              <a:off x="5354947" y="1903626"/>
              <a:ext cx="88305" cy="43381"/>
            </a:xfrm>
            <a:custGeom>
              <a:rect b="b" l="l" r="r" t="t"/>
              <a:pathLst>
                <a:path extrusionOk="0" h="30126" w="61323">
                  <a:moveTo>
                    <a:pt x="25978" y="0"/>
                  </a:moveTo>
                  <a:cubicBezTo>
                    <a:pt x="17196" y="0"/>
                    <a:pt x="8779" y="2846"/>
                    <a:pt x="2928" y="10018"/>
                  </a:cubicBezTo>
                  <a:cubicBezTo>
                    <a:pt x="1" y="13617"/>
                    <a:pt x="2141" y="19088"/>
                    <a:pt x="6652" y="19088"/>
                  </a:cubicBezTo>
                  <a:cubicBezTo>
                    <a:pt x="7123" y="19088"/>
                    <a:pt x="7620" y="19028"/>
                    <a:pt x="8140" y="18900"/>
                  </a:cubicBezTo>
                  <a:cubicBezTo>
                    <a:pt x="12145" y="17904"/>
                    <a:pt x="16467" y="17152"/>
                    <a:pt x="20732" y="17152"/>
                  </a:cubicBezTo>
                  <a:cubicBezTo>
                    <a:pt x="24286" y="17152"/>
                    <a:pt x="27801" y="17674"/>
                    <a:pt x="31060" y="19014"/>
                  </a:cubicBezTo>
                  <a:cubicBezTo>
                    <a:pt x="38440" y="22058"/>
                    <a:pt x="42187" y="29343"/>
                    <a:pt x="50557" y="30104"/>
                  </a:cubicBezTo>
                  <a:cubicBezTo>
                    <a:pt x="50713" y="30118"/>
                    <a:pt x="50870" y="30125"/>
                    <a:pt x="51028" y="30125"/>
                  </a:cubicBezTo>
                  <a:cubicBezTo>
                    <a:pt x="54157" y="30125"/>
                    <a:pt x="57364" y="27311"/>
                    <a:pt x="58089" y="24359"/>
                  </a:cubicBezTo>
                  <a:cubicBezTo>
                    <a:pt x="61322" y="11159"/>
                    <a:pt x="45763" y="3113"/>
                    <a:pt x="34959" y="926"/>
                  </a:cubicBezTo>
                  <a:cubicBezTo>
                    <a:pt x="31981" y="328"/>
                    <a:pt x="28959" y="0"/>
                    <a:pt x="2597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6" name="Google Shape;1486;p11"/>
            <p:cNvSpPr/>
            <p:nvPr/>
          </p:nvSpPr>
          <p:spPr>
            <a:xfrm>
              <a:off x="5360464" y="1849316"/>
              <a:ext cx="78836" cy="38940"/>
            </a:xfrm>
            <a:custGeom>
              <a:rect b="b" l="l" r="r" t="t"/>
              <a:pathLst>
                <a:path extrusionOk="0" h="27042" w="54747">
                  <a:moveTo>
                    <a:pt x="34742" y="1"/>
                  </a:moveTo>
                  <a:cubicBezTo>
                    <a:pt x="19108" y="1"/>
                    <a:pt x="4249" y="8237"/>
                    <a:pt x="315" y="24679"/>
                  </a:cubicBezTo>
                  <a:cubicBezTo>
                    <a:pt x="0" y="25979"/>
                    <a:pt x="1052" y="27042"/>
                    <a:pt x="2178" y="27042"/>
                  </a:cubicBezTo>
                  <a:cubicBezTo>
                    <a:pt x="2617" y="27042"/>
                    <a:pt x="3068" y="26880"/>
                    <a:pt x="3453" y="26505"/>
                  </a:cubicBezTo>
                  <a:cubicBezTo>
                    <a:pt x="10727" y="19344"/>
                    <a:pt x="21010" y="14544"/>
                    <a:pt x="31212" y="14544"/>
                  </a:cubicBezTo>
                  <a:cubicBezTo>
                    <a:pt x="34776" y="14544"/>
                    <a:pt x="38330" y="15130"/>
                    <a:pt x="41742" y="16405"/>
                  </a:cubicBezTo>
                  <a:cubicBezTo>
                    <a:pt x="42649" y="16745"/>
                    <a:pt x="43511" y="16899"/>
                    <a:pt x="44321" y="16899"/>
                  </a:cubicBezTo>
                  <a:cubicBezTo>
                    <a:pt x="51814" y="16899"/>
                    <a:pt x="54747" y="3664"/>
                    <a:pt x="45889" y="1398"/>
                  </a:cubicBezTo>
                  <a:cubicBezTo>
                    <a:pt x="42220" y="466"/>
                    <a:pt x="38459" y="1"/>
                    <a:pt x="3474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7" name="Google Shape;1487;p11"/>
            <p:cNvSpPr/>
            <p:nvPr/>
          </p:nvSpPr>
          <p:spPr>
            <a:xfrm>
              <a:off x="4602530" y="1826010"/>
              <a:ext cx="81465" cy="30397"/>
            </a:xfrm>
            <a:custGeom>
              <a:rect b="b" l="l" r="r" t="t"/>
              <a:pathLst>
                <a:path extrusionOk="0" h="21109" w="56573">
                  <a:moveTo>
                    <a:pt x="25752" y="0"/>
                  </a:moveTo>
                  <a:cubicBezTo>
                    <a:pt x="19603" y="0"/>
                    <a:pt x="13617" y="1039"/>
                    <a:pt x="8968" y="2823"/>
                  </a:cubicBezTo>
                  <a:cubicBezTo>
                    <a:pt x="0" y="6277"/>
                    <a:pt x="2541" y="19702"/>
                    <a:pt x="10462" y="19702"/>
                  </a:cubicBezTo>
                  <a:cubicBezTo>
                    <a:pt x="11395" y="19702"/>
                    <a:pt x="12403" y="19516"/>
                    <a:pt x="13476" y="19105"/>
                  </a:cubicBezTo>
                  <a:cubicBezTo>
                    <a:pt x="18566" y="17154"/>
                    <a:pt x="23929" y="16254"/>
                    <a:pt x="29340" y="16254"/>
                  </a:cubicBezTo>
                  <a:cubicBezTo>
                    <a:pt x="31632" y="16254"/>
                    <a:pt x="33932" y="16416"/>
                    <a:pt x="36225" y="16727"/>
                  </a:cubicBezTo>
                  <a:cubicBezTo>
                    <a:pt x="42825" y="17621"/>
                    <a:pt x="48569" y="20398"/>
                    <a:pt x="55264" y="21102"/>
                  </a:cubicBezTo>
                  <a:cubicBezTo>
                    <a:pt x="55306" y="21106"/>
                    <a:pt x="55347" y="21108"/>
                    <a:pt x="55387" y="21108"/>
                  </a:cubicBezTo>
                  <a:cubicBezTo>
                    <a:pt x="56213" y="21108"/>
                    <a:pt x="56572" y="20195"/>
                    <a:pt x="56482" y="19523"/>
                  </a:cubicBezTo>
                  <a:cubicBezTo>
                    <a:pt x="54553" y="5363"/>
                    <a:pt x="39728" y="0"/>
                    <a:pt x="257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8" name="Google Shape;1488;p11"/>
            <p:cNvSpPr/>
            <p:nvPr/>
          </p:nvSpPr>
          <p:spPr>
            <a:xfrm>
              <a:off x="4622278" y="1770151"/>
              <a:ext cx="74022" cy="56068"/>
            </a:xfrm>
            <a:custGeom>
              <a:rect b="b" l="l" r="r" t="t"/>
              <a:pathLst>
                <a:path extrusionOk="0" h="38936" w="51404">
                  <a:moveTo>
                    <a:pt x="12038" y="0"/>
                  </a:moveTo>
                  <a:cubicBezTo>
                    <a:pt x="3081" y="0"/>
                    <a:pt x="0" y="12544"/>
                    <a:pt x="9424" y="15841"/>
                  </a:cubicBezTo>
                  <a:cubicBezTo>
                    <a:pt x="16576" y="18333"/>
                    <a:pt x="23404" y="20273"/>
                    <a:pt x="29662" y="24762"/>
                  </a:cubicBezTo>
                  <a:cubicBezTo>
                    <a:pt x="35559" y="28965"/>
                    <a:pt x="38983" y="35508"/>
                    <a:pt x="45469" y="38590"/>
                  </a:cubicBezTo>
                  <a:cubicBezTo>
                    <a:pt x="45949" y="38816"/>
                    <a:pt x="46522" y="38936"/>
                    <a:pt x="47099" y="38936"/>
                  </a:cubicBezTo>
                  <a:cubicBezTo>
                    <a:pt x="48463" y="38936"/>
                    <a:pt x="49850" y="38263"/>
                    <a:pt x="50091" y="36726"/>
                  </a:cubicBezTo>
                  <a:cubicBezTo>
                    <a:pt x="51403" y="27824"/>
                    <a:pt x="44974" y="20577"/>
                    <a:pt x="38868" y="14566"/>
                  </a:cubicBezTo>
                  <a:cubicBezTo>
                    <a:pt x="32116" y="7928"/>
                    <a:pt x="23214" y="1746"/>
                    <a:pt x="13761" y="149"/>
                  </a:cubicBezTo>
                  <a:cubicBezTo>
                    <a:pt x="13165" y="48"/>
                    <a:pt x="12590" y="0"/>
                    <a:pt x="1203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89" name="Google Shape;1489;p11"/>
          <p:cNvSpPr txBox="1"/>
          <p:nvPr/>
        </p:nvSpPr>
        <p:spPr>
          <a:xfrm>
            <a:off x="1690327" y="4620280"/>
            <a:ext cx="6013564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3" name="Shape 1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4" name="Google Shape;1494;p12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fr-FR"/>
              <a:t>Les différentes approches en santé publique</a:t>
            </a:r>
            <a:endParaRPr b="1"/>
          </a:p>
        </p:txBody>
      </p:sp>
      <p:pic>
        <p:nvPicPr>
          <p:cNvPr id="1495" name="Google Shape;1495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600" y="1249641"/>
            <a:ext cx="7772400" cy="264421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96" name="Google Shape;1496;p12"/>
          <p:cNvGrpSpPr/>
          <p:nvPr/>
        </p:nvGrpSpPr>
        <p:grpSpPr>
          <a:xfrm>
            <a:off x="5263836" y="3004473"/>
            <a:ext cx="2208702" cy="1647178"/>
            <a:chOff x="1267392" y="2499230"/>
            <a:chExt cx="2208702" cy="1647178"/>
          </a:xfrm>
        </p:grpSpPr>
        <p:sp>
          <p:nvSpPr>
            <p:cNvPr id="1497" name="Google Shape;1497;p12"/>
            <p:cNvSpPr/>
            <p:nvPr/>
          </p:nvSpPr>
          <p:spPr>
            <a:xfrm>
              <a:off x="1843194" y="3892308"/>
              <a:ext cx="1632900" cy="254100"/>
            </a:xfrm>
            <a:prstGeom prst="ellipse">
              <a:avLst/>
            </a:prstGeom>
            <a:solidFill>
              <a:schemeClr val="dk1">
                <a:alpha val="2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498" name="Google Shape;1498;p12"/>
            <p:cNvGrpSpPr/>
            <p:nvPr/>
          </p:nvGrpSpPr>
          <p:grpSpPr>
            <a:xfrm>
              <a:off x="1267392" y="2499230"/>
              <a:ext cx="1691713" cy="1608217"/>
              <a:chOff x="54458" y="1243782"/>
              <a:chExt cx="2769214" cy="2632538"/>
            </a:xfrm>
          </p:grpSpPr>
          <p:sp>
            <p:nvSpPr>
              <p:cNvPr id="1499" name="Google Shape;1499;p12"/>
              <p:cNvSpPr/>
              <p:nvPr/>
            </p:nvSpPr>
            <p:spPr>
              <a:xfrm>
                <a:off x="2241277" y="2651827"/>
                <a:ext cx="578287" cy="558949"/>
              </a:xfrm>
              <a:custGeom>
                <a:rect b="b" l="l" r="r" t="t"/>
                <a:pathLst>
                  <a:path extrusionOk="0" h="388159" w="401588">
                    <a:moveTo>
                      <a:pt x="76902" y="0"/>
                    </a:moveTo>
                    <a:lnTo>
                      <a:pt x="0" y="169494"/>
                    </a:lnTo>
                    <a:cubicBezTo>
                      <a:pt x="0" y="169494"/>
                      <a:pt x="134427" y="388159"/>
                      <a:pt x="240236" y="388159"/>
                    </a:cubicBezTo>
                    <a:cubicBezTo>
                      <a:pt x="259993" y="388159"/>
                      <a:pt x="278751" y="380535"/>
                      <a:pt x="295451" y="362441"/>
                    </a:cubicBezTo>
                    <a:cubicBezTo>
                      <a:pt x="401587" y="247460"/>
                      <a:pt x="76902" y="0"/>
                      <a:pt x="769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0" name="Google Shape;1500;p12"/>
              <p:cNvSpPr/>
              <p:nvPr/>
            </p:nvSpPr>
            <p:spPr>
              <a:xfrm>
                <a:off x="2241304" y="2651827"/>
                <a:ext cx="489982" cy="568122"/>
              </a:xfrm>
              <a:custGeom>
                <a:rect b="b" l="l" r="r" t="t"/>
                <a:pathLst>
                  <a:path extrusionOk="0" h="394529" w="340265">
                    <a:moveTo>
                      <a:pt x="76883" y="0"/>
                    </a:moveTo>
                    <a:lnTo>
                      <a:pt x="76883" y="0"/>
                    </a:lnTo>
                    <a:cubicBezTo>
                      <a:pt x="148819" y="62692"/>
                      <a:pt x="340264" y="231140"/>
                      <a:pt x="305114" y="333586"/>
                    </a:cubicBezTo>
                    <a:cubicBezTo>
                      <a:pt x="295125" y="360403"/>
                      <a:pt x="268488" y="381626"/>
                      <a:pt x="239470" y="381626"/>
                    </a:cubicBezTo>
                    <a:cubicBezTo>
                      <a:pt x="235722" y="381626"/>
                      <a:pt x="231933" y="381272"/>
                      <a:pt x="228136" y="380530"/>
                    </a:cubicBezTo>
                    <a:cubicBezTo>
                      <a:pt x="141972" y="364172"/>
                      <a:pt x="49607" y="238863"/>
                      <a:pt x="0" y="169494"/>
                    </a:cubicBezTo>
                    <a:lnTo>
                      <a:pt x="0" y="169494"/>
                    </a:lnTo>
                    <a:cubicBezTo>
                      <a:pt x="17766" y="200517"/>
                      <a:pt x="38080" y="230056"/>
                      <a:pt x="59517" y="258778"/>
                    </a:cubicBezTo>
                    <a:cubicBezTo>
                      <a:pt x="92423" y="301232"/>
                      <a:pt x="128581" y="343154"/>
                      <a:pt x="174536" y="372389"/>
                    </a:cubicBezTo>
                    <a:cubicBezTo>
                      <a:pt x="193741" y="384837"/>
                      <a:pt x="217808" y="394528"/>
                      <a:pt x="241276" y="394528"/>
                    </a:cubicBezTo>
                    <a:cubicBezTo>
                      <a:pt x="255460" y="394528"/>
                      <a:pt x="269425" y="390988"/>
                      <a:pt x="281965" y="382375"/>
                    </a:cubicBezTo>
                    <a:cubicBezTo>
                      <a:pt x="315974" y="361490"/>
                      <a:pt x="330297" y="319606"/>
                      <a:pt x="320539" y="281831"/>
                    </a:cubicBezTo>
                    <a:cubicBezTo>
                      <a:pt x="292712" y="173013"/>
                      <a:pt x="164264" y="65374"/>
                      <a:pt x="768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1" name="Google Shape;1501;p12"/>
              <p:cNvSpPr/>
              <p:nvPr/>
            </p:nvSpPr>
            <p:spPr>
              <a:xfrm>
                <a:off x="92576" y="3439699"/>
                <a:ext cx="1136422" cy="371700"/>
              </a:xfrm>
              <a:custGeom>
                <a:rect b="b" l="l" r="r" t="t"/>
                <a:pathLst>
                  <a:path extrusionOk="0" h="258125" w="789182">
                    <a:moveTo>
                      <a:pt x="368229" y="1"/>
                    </a:moveTo>
                    <a:cubicBezTo>
                      <a:pt x="292001" y="1"/>
                      <a:pt x="219177" y="9970"/>
                      <a:pt x="164632" y="37869"/>
                    </a:cubicBezTo>
                    <a:cubicBezTo>
                      <a:pt x="1" y="122093"/>
                      <a:pt x="45322" y="258124"/>
                      <a:pt x="158823" y="258124"/>
                    </a:cubicBezTo>
                    <a:cubicBezTo>
                      <a:pt x="177073" y="258124"/>
                      <a:pt x="197085" y="254608"/>
                      <a:pt x="218271" y="246793"/>
                    </a:cubicBezTo>
                    <a:cubicBezTo>
                      <a:pt x="306248" y="214339"/>
                      <a:pt x="370882" y="195598"/>
                      <a:pt x="413880" y="195598"/>
                    </a:cubicBezTo>
                    <a:cubicBezTo>
                      <a:pt x="445651" y="195598"/>
                      <a:pt x="465609" y="205830"/>
                      <a:pt x="474444" y="228324"/>
                    </a:cubicBezTo>
                    <a:cubicBezTo>
                      <a:pt x="477219" y="235399"/>
                      <a:pt x="484870" y="238463"/>
                      <a:pt x="496045" y="238463"/>
                    </a:cubicBezTo>
                    <a:cubicBezTo>
                      <a:pt x="568516" y="238463"/>
                      <a:pt x="789181" y="109577"/>
                      <a:pt x="789181" y="109577"/>
                    </a:cubicBezTo>
                    <a:lnTo>
                      <a:pt x="771378" y="62520"/>
                    </a:lnTo>
                    <a:cubicBezTo>
                      <a:pt x="771378" y="62520"/>
                      <a:pt x="559127" y="1"/>
                      <a:pt x="36822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2" name="Google Shape;1502;p12"/>
              <p:cNvSpPr/>
              <p:nvPr/>
            </p:nvSpPr>
            <p:spPr>
              <a:xfrm>
                <a:off x="54458" y="3353446"/>
                <a:ext cx="1174540" cy="522874"/>
              </a:xfrm>
              <a:custGeom>
                <a:rect b="b" l="l" r="r" t="t"/>
                <a:pathLst>
                  <a:path extrusionOk="0" fill="none" h="363107" w="815653">
                    <a:moveTo>
                      <a:pt x="797849" y="122418"/>
                    </a:moveTo>
                    <a:cubicBezTo>
                      <a:pt x="797849" y="122418"/>
                      <a:pt x="382244" y="0"/>
                      <a:pt x="191103" y="97767"/>
                    </a:cubicBezTo>
                    <a:cubicBezTo>
                      <a:pt x="1" y="195534"/>
                      <a:pt x="91795" y="363107"/>
                      <a:pt x="244742" y="306691"/>
                    </a:cubicBezTo>
                    <a:cubicBezTo>
                      <a:pt x="397727" y="250256"/>
                      <a:pt x="480125" y="235287"/>
                      <a:pt x="500915" y="288222"/>
                    </a:cubicBezTo>
                    <a:cubicBezTo>
                      <a:pt x="521685" y="341176"/>
                      <a:pt x="815652" y="169475"/>
                      <a:pt x="815652" y="169475"/>
                    </a:cubicBezTo>
                  </a:path>
                </a:pathLst>
              </a:custGeom>
              <a:solidFill>
                <a:schemeClr val="lt2"/>
              </a:solidFill>
              <a:ln cap="flat" cmpd="sng" w="11900">
                <a:solidFill>
                  <a:schemeClr val="lt2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3" name="Google Shape;1503;p12"/>
              <p:cNvSpPr/>
              <p:nvPr/>
            </p:nvSpPr>
            <p:spPr>
              <a:xfrm>
                <a:off x="2329254" y="3427501"/>
                <a:ext cx="494418" cy="209184"/>
              </a:xfrm>
              <a:custGeom>
                <a:rect b="b" l="l" r="r" t="t"/>
                <a:pathLst>
                  <a:path extrusionOk="0" h="145267" w="343346">
                    <a:moveTo>
                      <a:pt x="215585" y="0"/>
                    </a:moveTo>
                    <a:cubicBezTo>
                      <a:pt x="121514" y="0"/>
                      <a:pt x="0" y="18075"/>
                      <a:pt x="0" y="18075"/>
                    </a:cubicBezTo>
                    <a:lnTo>
                      <a:pt x="381" y="145267"/>
                    </a:lnTo>
                    <a:lnTo>
                      <a:pt x="285883" y="144392"/>
                    </a:lnTo>
                    <a:cubicBezTo>
                      <a:pt x="315118" y="144297"/>
                      <a:pt x="339313" y="121700"/>
                      <a:pt x="341443" y="92560"/>
                    </a:cubicBezTo>
                    <a:cubicBezTo>
                      <a:pt x="343345" y="66255"/>
                      <a:pt x="339275" y="35954"/>
                      <a:pt x="316355" y="17086"/>
                    </a:cubicBezTo>
                    <a:cubicBezTo>
                      <a:pt x="300805" y="4298"/>
                      <a:pt x="261458" y="0"/>
                      <a:pt x="2155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4" name="Google Shape;1504;p12"/>
              <p:cNvSpPr/>
              <p:nvPr/>
            </p:nvSpPr>
            <p:spPr>
              <a:xfrm>
                <a:off x="2329254" y="3395928"/>
                <a:ext cx="494418" cy="240758"/>
              </a:xfrm>
              <a:custGeom>
                <a:rect b="b" l="l" r="r" t="t"/>
                <a:pathLst>
                  <a:path extrusionOk="0" fill="none" h="167193" w="343346">
                    <a:moveTo>
                      <a:pt x="0" y="40001"/>
                    </a:moveTo>
                    <a:cubicBezTo>
                      <a:pt x="0" y="40001"/>
                      <a:pt x="268917" y="0"/>
                      <a:pt x="316355" y="39012"/>
                    </a:cubicBezTo>
                    <a:cubicBezTo>
                      <a:pt x="339275" y="57880"/>
                      <a:pt x="343345" y="88181"/>
                      <a:pt x="341443" y="114486"/>
                    </a:cubicBezTo>
                    <a:cubicBezTo>
                      <a:pt x="339313" y="143626"/>
                      <a:pt x="315118" y="166223"/>
                      <a:pt x="285883" y="166318"/>
                    </a:cubicBezTo>
                    <a:lnTo>
                      <a:pt x="381" y="167193"/>
                    </a:lnTo>
                  </a:path>
                </a:pathLst>
              </a:custGeom>
              <a:solidFill>
                <a:schemeClr val="lt2"/>
              </a:solidFill>
              <a:ln cap="flat" cmpd="sng" w="11900">
                <a:solidFill>
                  <a:schemeClr val="lt2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5" name="Google Shape;1505;p12"/>
              <p:cNvSpPr/>
              <p:nvPr/>
            </p:nvSpPr>
            <p:spPr>
              <a:xfrm>
                <a:off x="763504" y="1357559"/>
                <a:ext cx="1901470" cy="2386660"/>
              </a:xfrm>
              <a:custGeom>
                <a:rect b="b" l="l" r="r" t="t"/>
                <a:pathLst>
                  <a:path extrusionOk="0" h="1657403" w="1320465">
                    <a:moveTo>
                      <a:pt x="713776" y="0"/>
                    </a:moveTo>
                    <a:cubicBezTo>
                      <a:pt x="451314" y="0"/>
                      <a:pt x="166993" y="91321"/>
                      <a:pt x="103036" y="257341"/>
                    </a:cubicBezTo>
                    <a:cubicBezTo>
                      <a:pt x="0" y="524735"/>
                      <a:pt x="306369" y="1657402"/>
                      <a:pt x="306369" y="1657402"/>
                    </a:cubicBezTo>
                    <a:lnTo>
                      <a:pt x="1121811" y="1654911"/>
                    </a:lnTo>
                    <a:cubicBezTo>
                      <a:pt x="1154432" y="1654816"/>
                      <a:pt x="1181803" y="1630298"/>
                      <a:pt x="1185436" y="1597886"/>
                    </a:cubicBezTo>
                    <a:cubicBezTo>
                      <a:pt x="1214557" y="1338481"/>
                      <a:pt x="1320465" y="272329"/>
                      <a:pt x="1115021" y="105973"/>
                    </a:cubicBezTo>
                    <a:cubicBezTo>
                      <a:pt x="1026212" y="34062"/>
                      <a:pt x="874071" y="0"/>
                      <a:pt x="7137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6" name="Google Shape;1506;p12"/>
              <p:cNvSpPr/>
              <p:nvPr/>
            </p:nvSpPr>
            <p:spPr>
              <a:xfrm>
                <a:off x="947921" y="1308412"/>
                <a:ext cx="410139" cy="326346"/>
              </a:xfrm>
              <a:custGeom>
                <a:rect b="b" l="l" r="r" t="t"/>
                <a:pathLst>
                  <a:path extrusionOk="0" h="226629" w="284819">
                    <a:moveTo>
                      <a:pt x="160502" y="0"/>
                    </a:moveTo>
                    <a:cubicBezTo>
                      <a:pt x="142849" y="0"/>
                      <a:pt x="123847" y="4397"/>
                      <a:pt x="103854" y="15289"/>
                    </a:cubicBezTo>
                    <a:cubicBezTo>
                      <a:pt x="1" y="71876"/>
                      <a:pt x="57443" y="226629"/>
                      <a:pt x="57443" y="226629"/>
                    </a:cubicBezTo>
                    <a:lnTo>
                      <a:pt x="284819" y="77335"/>
                    </a:lnTo>
                    <a:cubicBezTo>
                      <a:pt x="284819" y="77335"/>
                      <a:pt x="234531" y="0"/>
                      <a:pt x="1605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7" name="Google Shape;1507;p12"/>
              <p:cNvSpPr/>
              <p:nvPr/>
            </p:nvSpPr>
            <p:spPr>
              <a:xfrm>
                <a:off x="1038445" y="1381143"/>
                <a:ext cx="252236" cy="200697"/>
              </a:xfrm>
              <a:custGeom>
                <a:rect b="b" l="l" r="r" t="t"/>
                <a:pathLst>
                  <a:path extrusionOk="0" h="139373" w="175164">
                    <a:moveTo>
                      <a:pt x="98699" y="1"/>
                    </a:moveTo>
                    <a:cubicBezTo>
                      <a:pt x="87841" y="1"/>
                      <a:pt x="76152" y="2705"/>
                      <a:pt x="63853" y="9404"/>
                    </a:cubicBezTo>
                    <a:cubicBezTo>
                      <a:pt x="0" y="44193"/>
                      <a:pt x="35322" y="139373"/>
                      <a:pt x="35322" y="139373"/>
                    </a:cubicBezTo>
                    <a:lnTo>
                      <a:pt x="175163" y="47559"/>
                    </a:lnTo>
                    <a:cubicBezTo>
                      <a:pt x="175163" y="47559"/>
                      <a:pt x="144235" y="1"/>
                      <a:pt x="9869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cap="flat" cmpd="sng" w="9525">
                <a:solidFill>
                  <a:schemeClr val="l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8" name="Google Shape;1508;p12"/>
              <p:cNvSpPr/>
              <p:nvPr/>
            </p:nvSpPr>
            <p:spPr>
              <a:xfrm>
                <a:off x="1324862" y="1243782"/>
                <a:ext cx="219312" cy="178868"/>
              </a:xfrm>
              <a:custGeom>
                <a:rect b="b" l="l" r="r" t="t"/>
                <a:pathLst>
                  <a:path extrusionOk="0" h="124214" w="152300">
                    <a:moveTo>
                      <a:pt x="76966" y="0"/>
                    </a:moveTo>
                    <a:cubicBezTo>
                      <a:pt x="17199" y="0"/>
                      <a:pt x="0" y="124214"/>
                      <a:pt x="0" y="124214"/>
                    </a:cubicBezTo>
                    <a:cubicBezTo>
                      <a:pt x="0" y="124214"/>
                      <a:pt x="152300" y="13437"/>
                      <a:pt x="85556" y="826"/>
                    </a:cubicBezTo>
                    <a:cubicBezTo>
                      <a:pt x="82599" y="268"/>
                      <a:pt x="79737" y="0"/>
                      <a:pt x="7696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9" name="Google Shape;1509;p12"/>
              <p:cNvSpPr/>
              <p:nvPr/>
            </p:nvSpPr>
            <p:spPr>
              <a:xfrm>
                <a:off x="1366879" y="1332802"/>
                <a:ext cx="204877" cy="81740"/>
              </a:xfrm>
              <a:custGeom>
                <a:rect b="b" l="l" r="r" t="t"/>
                <a:pathLst>
                  <a:path extrusionOk="0" h="56764" w="142276">
                    <a:moveTo>
                      <a:pt x="99515" y="0"/>
                    </a:moveTo>
                    <a:cubicBezTo>
                      <a:pt x="63804" y="0"/>
                      <a:pt x="0" y="56764"/>
                      <a:pt x="0" y="56764"/>
                    </a:cubicBezTo>
                    <a:cubicBezTo>
                      <a:pt x="0" y="56764"/>
                      <a:pt x="142276" y="33559"/>
                      <a:pt x="115267" y="5902"/>
                    </a:cubicBezTo>
                    <a:cubicBezTo>
                      <a:pt x="111222" y="1761"/>
                      <a:pt x="105804" y="0"/>
                      <a:pt x="9951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0" name="Google Shape;1510;p12"/>
              <p:cNvSpPr/>
              <p:nvPr/>
            </p:nvSpPr>
            <p:spPr>
              <a:xfrm>
                <a:off x="2025635" y="1261462"/>
                <a:ext cx="418329" cy="316297"/>
              </a:xfrm>
              <a:custGeom>
                <a:rect b="b" l="l" r="r" t="t"/>
                <a:pathLst>
                  <a:path extrusionOk="0" h="219651" w="290506">
                    <a:moveTo>
                      <a:pt x="131610" y="0"/>
                    </a:moveTo>
                    <a:cubicBezTo>
                      <a:pt x="41487" y="0"/>
                      <a:pt x="0" y="94133"/>
                      <a:pt x="0" y="94133"/>
                    </a:cubicBezTo>
                    <a:lnTo>
                      <a:pt x="276868" y="219651"/>
                    </a:lnTo>
                    <a:cubicBezTo>
                      <a:pt x="276868" y="219651"/>
                      <a:pt x="290506" y="41198"/>
                      <a:pt x="173622" y="6428"/>
                    </a:cubicBezTo>
                    <a:cubicBezTo>
                      <a:pt x="158594" y="1955"/>
                      <a:pt x="144597" y="0"/>
                      <a:pt x="13161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1" name="Google Shape;1511;p12"/>
              <p:cNvSpPr/>
              <p:nvPr/>
            </p:nvSpPr>
            <p:spPr>
              <a:xfrm>
                <a:off x="2073540" y="1337311"/>
                <a:ext cx="318218" cy="240585"/>
              </a:xfrm>
              <a:custGeom>
                <a:rect b="b" l="l" r="r" t="t"/>
                <a:pathLst>
                  <a:path extrusionOk="0" h="167073" w="220985">
                    <a:moveTo>
                      <a:pt x="100134" y="0"/>
                    </a:moveTo>
                    <a:cubicBezTo>
                      <a:pt x="31553" y="0"/>
                      <a:pt x="1" y="71607"/>
                      <a:pt x="1" y="71607"/>
                    </a:cubicBezTo>
                    <a:lnTo>
                      <a:pt x="210618" y="167073"/>
                    </a:lnTo>
                    <a:lnTo>
                      <a:pt x="210618" y="167073"/>
                    </a:lnTo>
                    <a:cubicBezTo>
                      <a:pt x="210618" y="167073"/>
                      <a:pt x="220985" y="31360"/>
                      <a:pt x="132081" y="4883"/>
                    </a:cubicBezTo>
                    <a:cubicBezTo>
                      <a:pt x="120654" y="1485"/>
                      <a:pt x="110010" y="0"/>
                      <a:pt x="10013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 cap="flat" cmpd="sng" w="9525">
                <a:solidFill>
                  <a:schemeClr val="l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2" name="Google Shape;1512;p12"/>
              <p:cNvSpPr/>
              <p:nvPr/>
            </p:nvSpPr>
            <p:spPr>
              <a:xfrm>
                <a:off x="2412190" y="1420830"/>
                <a:ext cx="218006" cy="183306"/>
              </a:xfrm>
              <a:custGeom>
                <a:rect b="b" l="l" r="r" t="t"/>
                <a:pathLst>
                  <a:path extrusionOk="0" h="127296" w="151393">
                    <a:moveTo>
                      <a:pt x="87606" y="0"/>
                    </a:moveTo>
                    <a:cubicBezTo>
                      <a:pt x="47290" y="0"/>
                      <a:pt x="8151" y="104388"/>
                      <a:pt x="1118" y="124104"/>
                    </a:cubicBezTo>
                    <a:lnTo>
                      <a:pt x="1118" y="124104"/>
                    </a:lnTo>
                    <a:cubicBezTo>
                      <a:pt x="16343" y="91866"/>
                      <a:pt x="151393" y="42375"/>
                      <a:pt x="103455" y="5810"/>
                    </a:cubicBezTo>
                    <a:cubicBezTo>
                      <a:pt x="98198" y="1795"/>
                      <a:pt x="92892" y="0"/>
                      <a:pt x="87606" y="0"/>
                    </a:cubicBezTo>
                    <a:close/>
                    <a:moveTo>
                      <a:pt x="1118" y="124104"/>
                    </a:moveTo>
                    <a:lnTo>
                      <a:pt x="1118" y="124104"/>
                    </a:lnTo>
                    <a:cubicBezTo>
                      <a:pt x="606" y="125188"/>
                      <a:pt x="230" y="126252"/>
                      <a:pt x="0" y="127296"/>
                    </a:cubicBezTo>
                    <a:cubicBezTo>
                      <a:pt x="0" y="127296"/>
                      <a:pt x="385" y="126160"/>
                      <a:pt x="1118" y="1241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3" name="Google Shape;1513;p12"/>
              <p:cNvSpPr/>
              <p:nvPr/>
            </p:nvSpPr>
            <p:spPr>
              <a:xfrm>
                <a:off x="2422298" y="1591121"/>
                <a:ext cx="89153" cy="33977"/>
              </a:xfrm>
              <a:custGeom>
                <a:rect b="b" l="l" r="r" t="t"/>
                <a:pathLst>
                  <a:path extrusionOk="0" h="23595" w="61912">
                    <a:moveTo>
                      <a:pt x="37506" y="0"/>
                    </a:moveTo>
                    <a:cubicBezTo>
                      <a:pt x="20350" y="0"/>
                      <a:pt x="0" y="11929"/>
                      <a:pt x="0" y="11929"/>
                    </a:cubicBezTo>
                    <a:cubicBezTo>
                      <a:pt x="0" y="11929"/>
                      <a:pt x="30992" y="23595"/>
                      <a:pt x="48148" y="23595"/>
                    </a:cubicBezTo>
                    <a:cubicBezTo>
                      <a:pt x="56782" y="23595"/>
                      <a:pt x="61911" y="20640"/>
                      <a:pt x="57823" y="11758"/>
                    </a:cubicBezTo>
                    <a:cubicBezTo>
                      <a:pt x="53764" y="2944"/>
                      <a:pt x="46029" y="0"/>
                      <a:pt x="37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4" name="Google Shape;1514;p12"/>
              <p:cNvSpPr/>
              <p:nvPr/>
            </p:nvSpPr>
            <p:spPr>
              <a:xfrm>
                <a:off x="1798079" y="2679955"/>
                <a:ext cx="745063" cy="1062455"/>
              </a:xfrm>
              <a:custGeom>
                <a:rect b="b" l="l" r="r" t="t"/>
                <a:pathLst>
                  <a:path extrusionOk="0" h="737816" w="517405">
                    <a:moveTo>
                      <a:pt x="517405" y="0"/>
                    </a:moveTo>
                    <a:lnTo>
                      <a:pt x="511299" y="19"/>
                    </a:lnTo>
                    <a:cubicBezTo>
                      <a:pt x="228536" y="913"/>
                      <a:pt x="0" y="230836"/>
                      <a:pt x="856" y="513637"/>
                    </a:cubicBezTo>
                    <a:lnTo>
                      <a:pt x="1541" y="737816"/>
                    </a:lnTo>
                    <a:lnTo>
                      <a:pt x="403356" y="736580"/>
                    </a:lnTo>
                    <a:cubicBezTo>
                      <a:pt x="435977" y="736485"/>
                      <a:pt x="463348" y="711967"/>
                      <a:pt x="466981" y="679536"/>
                    </a:cubicBezTo>
                    <a:cubicBezTo>
                      <a:pt x="480010" y="563491"/>
                      <a:pt x="508389" y="286092"/>
                      <a:pt x="51740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5" name="Google Shape;1515;p12"/>
              <p:cNvSpPr/>
              <p:nvPr/>
            </p:nvSpPr>
            <p:spPr>
              <a:xfrm>
                <a:off x="784184" y="1988689"/>
                <a:ext cx="370696" cy="1320384"/>
              </a:xfrm>
              <a:custGeom>
                <a:rect b="b" l="l" r="r" t="t"/>
                <a:pathLst>
                  <a:path extrusionOk="0" h="916933" w="257428">
                    <a:moveTo>
                      <a:pt x="67657" y="0"/>
                    </a:moveTo>
                    <a:cubicBezTo>
                      <a:pt x="67657" y="0"/>
                      <a:pt x="0" y="469205"/>
                      <a:pt x="55693" y="483622"/>
                    </a:cubicBezTo>
                    <a:cubicBezTo>
                      <a:pt x="57763" y="484158"/>
                      <a:pt x="59820" y="484416"/>
                      <a:pt x="61862" y="484416"/>
                    </a:cubicBezTo>
                    <a:cubicBezTo>
                      <a:pt x="99373" y="484416"/>
                      <a:pt x="131722" y="397377"/>
                      <a:pt x="147336" y="346873"/>
                    </a:cubicBezTo>
                    <a:lnTo>
                      <a:pt x="147336" y="346873"/>
                    </a:lnTo>
                    <a:lnTo>
                      <a:pt x="148931" y="353818"/>
                    </a:lnTo>
                    <a:lnTo>
                      <a:pt x="148931" y="353818"/>
                    </a:lnTo>
                    <a:cubicBezTo>
                      <a:pt x="154013" y="327732"/>
                      <a:pt x="157301" y="311702"/>
                      <a:pt x="157302" y="311694"/>
                    </a:cubicBezTo>
                    <a:lnTo>
                      <a:pt x="157302" y="311694"/>
                    </a:lnTo>
                    <a:cubicBezTo>
                      <a:pt x="157300" y="311702"/>
                      <a:pt x="153715" y="326238"/>
                      <a:pt x="147336" y="346873"/>
                    </a:cubicBezTo>
                    <a:lnTo>
                      <a:pt x="147336" y="346873"/>
                    </a:lnTo>
                    <a:lnTo>
                      <a:pt x="67657" y="0"/>
                    </a:lnTo>
                    <a:close/>
                    <a:moveTo>
                      <a:pt x="148931" y="353818"/>
                    </a:moveTo>
                    <a:cubicBezTo>
                      <a:pt x="128801" y="457151"/>
                      <a:pt x="80518" y="718287"/>
                      <a:pt x="96797" y="766518"/>
                    </a:cubicBezTo>
                    <a:cubicBezTo>
                      <a:pt x="98764" y="772338"/>
                      <a:pt x="101162" y="774967"/>
                      <a:pt x="103889" y="774967"/>
                    </a:cubicBezTo>
                    <a:cubicBezTo>
                      <a:pt x="129464" y="774967"/>
                      <a:pt x="184023" y="543780"/>
                      <a:pt x="184027" y="543766"/>
                    </a:cubicBezTo>
                    <a:lnTo>
                      <a:pt x="184027" y="543766"/>
                    </a:lnTo>
                    <a:cubicBezTo>
                      <a:pt x="184026" y="543781"/>
                      <a:pt x="178681" y="786511"/>
                      <a:pt x="158957" y="851427"/>
                    </a:cubicBezTo>
                    <a:cubicBezTo>
                      <a:pt x="148458" y="885949"/>
                      <a:pt x="157264" y="916933"/>
                      <a:pt x="178293" y="916933"/>
                    </a:cubicBezTo>
                    <a:cubicBezTo>
                      <a:pt x="196807" y="916933"/>
                      <a:pt x="224797" y="892915"/>
                      <a:pt x="257428" y="826148"/>
                    </a:cubicBezTo>
                    <a:lnTo>
                      <a:pt x="148931" y="3538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6" name="Google Shape;1516;p12"/>
              <p:cNvSpPr/>
              <p:nvPr/>
            </p:nvSpPr>
            <p:spPr>
              <a:xfrm>
                <a:off x="1099689" y="1669925"/>
                <a:ext cx="1467503" cy="2080761"/>
              </a:xfrm>
              <a:custGeom>
                <a:rect b="b" l="l" r="r" t="t"/>
                <a:pathLst>
                  <a:path extrusionOk="0" h="1444973" w="1019099">
                    <a:moveTo>
                      <a:pt x="948246" y="0"/>
                    </a:moveTo>
                    <a:lnTo>
                      <a:pt x="948246" y="0"/>
                    </a:lnTo>
                    <a:cubicBezTo>
                      <a:pt x="962892" y="45574"/>
                      <a:pt x="972231" y="92632"/>
                      <a:pt x="979193" y="139898"/>
                    </a:cubicBezTo>
                    <a:cubicBezTo>
                      <a:pt x="999183" y="281983"/>
                      <a:pt x="1001561" y="425876"/>
                      <a:pt x="1000192" y="569140"/>
                    </a:cubicBezTo>
                    <a:cubicBezTo>
                      <a:pt x="995893" y="831912"/>
                      <a:pt x="975883" y="1094760"/>
                      <a:pt x="947903" y="1356105"/>
                    </a:cubicBezTo>
                    <a:lnTo>
                      <a:pt x="945982" y="1373947"/>
                    </a:lnTo>
                    <a:cubicBezTo>
                      <a:pt x="945337" y="1406851"/>
                      <a:pt x="918100" y="1431726"/>
                      <a:pt x="886281" y="1431726"/>
                    </a:cubicBezTo>
                    <a:cubicBezTo>
                      <a:pt x="884348" y="1431726"/>
                      <a:pt x="882398" y="1431634"/>
                      <a:pt x="880436" y="1431447"/>
                    </a:cubicBezTo>
                    <a:cubicBezTo>
                      <a:pt x="868891" y="1431523"/>
                      <a:pt x="803554" y="1431827"/>
                      <a:pt x="790696" y="1431903"/>
                    </a:cubicBezTo>
                    <a:cubicBezTo>
                      <a:pt x="662781" y="1432569"/>
                      <a:pt x="487960" y="1433254"/>
                      <a:pt x="360026" y="1434661"/>
                    </a:cubicBezTo>
                    <a:lnTo>
                      <a:pt x="75295" y="1437302"/>
                    </a:lnTo>
                    <a:lnTo>
                      <a:pt x="75295" y="1437302"/>
                    </a:lnTo>
                    <a:cubicBezTo>
                      <a:pt x="48728" y="1341453"/>
                      <a:pt x="24224" y="1244973"/>
                      <a:pt x="0" y="1148418"/>
                    </a:cubicBezTo>
                    <a:lnTo>
                      <a:pt x="0" y="1148418"/>
                    </a:lnTo>
                    <a:cubicBezTo>
                      <a:pt x="21665" y="1246451"/>
                      <a:pt x="44984" y="1344046"/>
                      <a:pt x="69902" y="1441299"/>
                    </a:cubicBezTo>
                    <a:lnTo>
                      <a:pt x="70491" y="1443601"/>
                    </a:lnTo>
                    <a:lnTo>
                      <a:pt x="72945" y="1443601"/>
                    </a:lnTo>
                    <a:cubicBezTo>
                      <a:pt x="207261" y="1443805"/>
                      <a:pt x="402181" y="1444972"/>
                      <a:pt x="556524" y="1444972"/>
                    </a:cubicBezTo>
                    <a:cubicBezTo>
                      <a:pt x="588838" y="1444972"/>
                      <a:pt x="619374" y="1444921"/>
                      <a:pt x="647203" y="1444799"/>
                    </a:cubicBezTo>
                    <a:cubicBezTo>
                      <a:pt x="694260" y="1444742"/>
                      <a:pt x="817097" y="1444628"/>
                      <a:pt x="862557" y="1444552"/>
                    </a:cubicBezTo>
                    <a:lnTo>
                      <a:pt x="880493" y="1444533"/>
                    </a:lnTo>
                    <a:cubicBezTo>
                      <a:pt x="882677" y="1444729"/>
                      <a:pt x="884847" y="1444825"/>
                      <a:pt x="887000" y="1444825"/>
                    </a:cubicBezTo>
                    <a:cubicBezTo>
                      <a:pt x="925303" y="1444825"/>
                      <a:pt x="958060" y="1414365"/>
                      <a:pt x="959411" y="1375430"/>
                    </a:cubicBezTo>
                    <a:cubicBezTo>
                      <a:pt x="978698" y="1203273"/>
                      <a:pt x="992697" y="1029385"/>
                      <a:pt x="1001808" y="856449"/>
                    </a:cubicBezTo>
                    <a:cubicBezTo>
                      <a:pt x="1012631" y="617681"/>
                      <a:pt x="1019098" y="376345"/>
                      <a:pt x="982483" y="139366"/>
                    </a:cubicBezTo>
                    <a:cubicBezTo>
                      <a:pt x="974704" y="92137"/>
                      <a:pt x="964090" y="45175"/>
                      <a:pt x="94824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7" name="Google Shape;1517;p12"/>
              <p:cNvSpPr/>
              <p:nvPr/>
            </p:nvSpPr>
            <p:spPr>
              <a:xfrm>
                <a:off x="993170" y="3178342"/>
                <a:ext cx="161738" cy="139916"/>
              </a:xfrm>
              <a:custGeom>
                <a:rect b="b" l="l" r="r" t="t"/>
                <a:pathLst>
                  <a:path extrusionOk="0" h="97164" w="112318">
                    <a:moveTo>
                      <a:pt x="112318" y="0"/>
                    </a:moveTo>
                    <a:cubicBezTo>
                      <a:pt x="92612" y="26496"/>
                      <a:pt x="76255" y="56054"/>
                      <a:pt x="50443" y="76616"/>
                    </a:cubicBezTo>
                    <a:cubicBezTo>
                      <a:pt x="43559" y="81941"/>
                      <a:pt x="37804" y="84199"/>
                      <a:pt x="33031" y="84199"/>
                    </a:cubicBezTo>
                    <a:cubicBezTo>
                      <a:pt x="13172" y="84199"/>
                      <a:pt x="10316" y="45107"/>
                      <a:pt x="13828" y="25279"/>
                    </a:cubicBezTo>
                    <a:lnTo>
                      <a:pt x="13828" y="25279"/>
                    </a:lnTo>
                    <a:cubicBezTo>
                      <a:pt x="0" y="49052"/>
                      <a:pt x="2104" y="97163"/>
                      <a:pt x="33003" y="97163"/>
                    </a:cubicBezTo>
                    <a:cubicBezTo>
                      <a:pt x="36914" y="97163"/>
                      <a:pt x="41285" y="96393"/>
                      <a:pt x="46145" y="94705"/>
                    </a:cubicBezTo>
                    <a:cubicBezTo>
                      <a:pt x="67315" y="85727"/>
                      <a:pt x="81181" y="65337"/>
                      <a:pt x="92118" y="47115"/>
                    </a:cubicBezTo>
                    <a:cubicBezTo>
                      <a:pt x="100658" y="32145"/>
                      <a:pt x="107449" y="16415"/>
                      <a:pt x="11231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8" name="Google Shape;1518;p12"/>
              <p:cNvSpPr/>
              <p:nvPr/>
            </p:nvSpPr>
            <p:spPr>
              <a:xfrm>
                <a:off x="873118" y="2648867"/>
                <a:ext cx="143798" cy="464492"/>
              </a:xfrm>
              <a:custGeom>
                <a:rect b="b" l="l" r="r" t="t"/>
                <a:pathLst>
                  <a:path extrusionOk="0" h="322564" w="99860">
                    <a:moveTo>
                      <a:pt x="43134" y="310513"/>
                    </a:moveTo>
                    <a:cubicBezTo>
                      <a:pt x="43142" y="310523"/>
                      <a:pt x="43147" y="310530"/>
                      <a:pt x="43147" y="310530"/>
                    </a:cubicBezTo>
                    <a:cubicBezTo>
                      <a:pt x="43146" y="310530"/>
                      <a:pt x="43142" y="310525"/>
                      <a:pt x="43134" y="310513"/>
                    </a:cubicBezTo>
                    <a:close/>
                    <a:moveTo>
                      <a:pt x="67639" y="1"/>
                    </a:moveTo>
                    <a:lnTo>
                      <a:pt x="67639" y="1"/>
                    </a:lnTo>
                    <a:cubicBezTo>
                      <a:pt x="56017" y="44319"/>
                      <a:pt x="1" y="302203"/>
                      <a:pt x="37871" y="321756"/>
                    </a:cubicBezTo>
                    <a:cubicBezTo>
                      <a:pt x="39161" y="322302"/>
                      <a:pt x="40445" y="322563"/>
                      <a:pt x="41721" y="322563"/>
                    </a:cubicBezTo>
                    <a:cubicBezTo>
                      <a:pt x="70090" y="322563"/>
                      <a:pt x="94782" y="193186"/>
                      <a:pt x="99860" y="172272"/>
                    </a:cubicBezTo>
                    <a:lnTo>
                      <a:pt x="99860" y="172272"/>
                    </a:lnTo>
                    <a:cubicBezTo>
                      <a:pt x="86450" y="209781"/>
                      <a:pt x="74011" y="248070"/>
                      <a:pt x="57919" y="284342"/>
                    </a:cubicBezTo>
                    <a:cubicBezTo>
                      <a:pt x="53980" y="292754"/>
                      <a:pt x="48438" y="304408"/>
                      <a:pt x="42637" y="309806"/>
                    </a:cubicBezTo>
                    <a:lnTo>
                      <a:pt x="42637" y="309806"/>
                    </a:lnTo>
                    <a:cubicBezTo>
                      <a:pt x="40690" y="306018"/>
                      <a:pt x="39877" y="301234"/>
                      <a:pt x="39393" y="296706"/>
                    </a:cubicBezTo>
                    <a:cubicBezTo>
                      <a:pt x="37567" y="277951"/>
                      <a:pt x="38898" y="257846"/>
                      <a:pt x="40420" y="238160"/>
                    </a:cubicBezTo>
                    <a:cubicBezTo>
                      <a:pt x="46887" y="158520"/>
                      <a:pt x="59346" y="79565"/>
                      <a:pt x="6763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9" name="Google Shape;1519;p12"/>
              <p:cNvSpPr/>
              <p:nvPr/>
            </p:nvSpPr>
            <p:spPr>
              <a:xfrm>
                <a:off x="820530" y="1988689"/>
                <a:ext cx="130651" cy="702865"/>
              </a:xfrm>
              <a:custGeom>
                <a:rect b="b" l="l" r="r" t="t"/>
                <a:pathLst>
                  <a:path extrusionOk="0" h="488101" w="90730">
                    <a:moveTo>
                      <a:pt x="42417" y="0"/>
                    </a:moveTo>
                    <a:lnTo>
                      <a:pt x="42417" y="0"/>
                    </a:lnTo>
                    <a:cubicBezTo>
                      <a:pt x="23815" y="94895"/>
                      <a:pt x="11451" y="190855"/>
                      <a:pt x="4889" y="287347"/>
                    </a:cubicBezTo>
                    <a:cubicBezTo>
                      <a:pt x="2207" y="335641"/>
                      <a:pt x="1" y="384163"/>
                      <a:pt x="5422" y="432894"/>
                    </a:cubicBezTo>
                    <a:cubicBezTo>
                      <a:pt x="8389" y="449594"/>
                      <a:pt x="10386" y="483071"/>
                      <a:pt x="31233" y="487636"/>
                    </a:cubicBezTo>
                    <a:cubicBezTo>
                      <a:pt x="32805" y="487953"/>
                      <a:pt x="34375" y="488101"/>
                      <a:pt x="35934" y="488101"/>
                    </a:cubicBezTo>
                    <a:cubicBezTo>
                      <a:pt x="45978" y="488101"/>
                      <a:pt x="55563" y="481945"/>
                      <a:pt x="62199" y="475063"/>
                    </a:cubicBezTo>
                    <a:cubicBezTo>
                      <a:pt x="75076" y="461805"/>
                      <a:pt x="83521" y="445124"/>
                      <a:pt x="90730" y="428462"/>
                    </a:cubicBezTo>
                    <a:lnTo>
                      <a:pt x="90730" y="428462"/>
                    </a:lnTo>
                    <a:cubicBezTo>
                      <a:pt x="84643" y="438866"/>
                      <a:pt x="78271" y="449157"/>
                      <a:pt x="70815" y="458458"/>
                    </a:cubicBezTo>
                    <a:cubicBezTo>
                      <a:pt x="62461" y="468644"/>
                      <a:pt x="50789" y="480640"/>
                      <a:pt x="37802" y="480640"/>
                    </a:cubicBezTo>
                    <a:cubicBezTo>
                      <a:pt x="35148" y="480640"/>
                      <a:pt x="32439" y="480139"/>
                      <a:pt x="29692" y="479019"/>
                    </a:cubicBezTo>
                    <a:cubicBezTo>
                      <a:pt x="18128" y="467949"/>
                      <a:pt x="18204" y="447502"/>
                      <a:pt x="16130" y="431829"/>
                    </a:cubicBezTo>
                    <a:cubicBezTo>
                      <a:pt x="12973" y="384182"/>
                      <a:pt x="15712" y="335945"/>
                      <a:pt x="18660" y="288222"/>
                    </a:cubicBezTo>
                    <a:cubicBezTo>
                      <a:pt x="23891" y="204055"/>
                      <a:pt x="35303" y="85461"/>
                      <a:pt x="4241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20" name="Google Shape;1520;p12"/>
              <p:cNvSpPr/>
              <p:nvPr/>
            </p:nvSpPr>
            <p:spPr>
              <a:xfrm>
                <a:off x="1391858" y="1986606"/>
                <a:ext cx="370505" cy="369904"/>
              </a:xfrm>
              <a:custGeom>
                <a:rect b="b" l="l" r="r" t="t"/>
                <a:pathLst>
                  <a:path extrusionOk="0" h="256878" w="257295">
                    <a:moveTo>
                      <a:pt x="128661" y="1"/>
                    </a:moveTo>
                    <a:cubicBezTo>
                      <a:pt x="128520" y="1"/>
                      <a:pt x="128380" y="1"/>
                      <a:pt x="128239" y="2"/>
                    </a:cubicBezTo>
                    <a:cubicBezTo>
                      <a:pt x="57310" y="249"/>
                      <a:pt x="0" y="57920"/>
                      <a:pt x="209" y="128848"/>
                    </a:cubicBezTo>
                    <a:cubicBezTo>
                      <a:pt x="437" y="199636"/>
                      <a:pt x="57899" y="256878"/>
                      <a:pt x="128616" y="256878"/>
                    </a:cubicBezTo>
                    <a:cubicBezTo>
                      <a:pt x="128756" y="256878"/>
                      <a:pt x="128897" y="256878"/>
                      <a:pt x="129038" y="256877"/>
                    </a:cubicBezTo>
                    <a:cubicBezTo>
                      <a:pt x="199966" y="256649"/>
                      <a:pt x="257295" y="198959"/>
                      <a:pt x="257086" y="128030"/>
                    </a:cubicBezTo>
                    <a:cubicBezTo>
                      <a:pt x="256858" y="57224"/>
                      <a:pt x="199415" y="1"/>
                      <a:pt x="12866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21" name="Google Shape;1521;p12"/>
              <p:cNvSpPr/>
              <p:nvPr/>
            </p:nvSpPr>
            <p:spPr>
              <a:xfrm>
                <a:off x="1569674" y="1848127"/>
                <a:ext cx="133939" cy="201174"/>
              </a:xfrm>
              <a:custGeom>
                <a:rect b="b" l="l" r="r" t="t"/>
                <a:pathLst>
                  <a:path extrusionOk="0" h="139704" w="93013">
                    <a:moveTo>
                      <a:pt x="39236" y="1"/>
                    </a:moveTo>
                    <a:cubicBezTo>
                      <a:pt x="37963" y="1"/>
                      <a:pt x="36689" y="100"/>
                      <a:pt x="35417" y="303"/>
                    </a:cubicBezTo>
                    <a:cubicBezTo>
                      <a:pt x="13125" y="3860"/>
                      <a:pt x="0" y="37869"/>
                      <a:pt x="6106" y="76291"/>
                    </a:cubicBezTo>
                    <a:cubicBezTo>
                      <a:pt x="11882" y="112505"/>
                      <a:pt x="32694" y="139704"/>
                      <a:pt x="53758" y="139704"/>
                    </a:cubicBezTo>
                    <a:cubicBezTo>
                      <a:pt x="55031" y="139704"/>
                      <a:pt x="56305" y="139605"/>
                      <a:pt x="57577" y="139402"/>
                    </a:cubicBezTo>
                    <a:cubicBezTo>
                      <a:pt x="79888" y="135845"/>
                      <a:pt x="93012" y="101836"/>
                      <a:pt x="86888" y="63414"/>
                    </a:cubicBezTo>
                    <a:cubicBezTo>
                      <a:pt x="81112" y="27200"/>
                      <a:pt x="60299" y="1"/>
                      <a:pt x="3923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22" name="Google Shape;1522;p12"/>
              <p:cNvSpPr/>
              <p:nvPr/>
            </p:nvSpPr>
            <p:spPr>
              <a:xfrm>
                <a:off x="2523037" y="1992989"/>
                <a:ext cx="153577" cy="472981"/>
              </a:xfrm>
              <a:custGeom>
                <a:rect b="b" l="l" r="r" t="t"/>
                <a:pathLst>
                  <a:path extrusionOk="0" h="328459" w="106651">
                    <a:moveTo>
                      <a:pt x="3310" y="0"/>
                    </a:moveTo>
                    <a:lnTo>
                      <a:pt x="1" y="297866"/>
                    </a:lnTo>
                    <a:cubicBezTo>
                      <a:pt x="1" y="297866"/>
                      <a:pt x="33891" y="328458"/>
                      <a:pt x="60564" y="328458"/>
                    </a:cubicBezTo>
                    <a:cubicBezTo>
                      <a:pt x="70747" y="328458"/>
                      <a:pt x="79879" y="323999"/>
                      <a:pt x="85670" y="311675"/>
                    </a:cubicBezTo>
                    <a:cubicBezTo>
                      <a:pt x="106650" y="267071"/>
                      <a:pt x="3310" y="0"/>
                      <a:pt x="331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23" name="Google Shape;1523;p12"/>
              <p:cNvSpPr/>
              <p:nvPr/>
            </p:nvSpPr>
            <p:spPr>
              <a:xfrm>
                <a:off x="2527804" y="1992989"/>
                <a:ext cx="148811" cy="448812"/>
              </a:xfrm>
              <a:custGeom>
                <a:rect b="b" l="l" r="r" t="t"/>
                <a:pathLst>
                  <a:path extrusionOk="0" h="311675" w="103341">
                    <a:moveTo>
                      <a:pt x="0" y="0"/>
                    </a:moveTo>
                    <a:lnTo>
                      <a:pt x="82360" y="311675"/>
                    </a:lnTo>
                    <a:cubicBezTo>
                      <a:pt x="103340" y="267072"/>
                      <a:pt x="4" y="11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24" name="Google Shape;1524;p12"/>
              <p:cNvSpPr/>
              <p:nvPr/>
            </p:nvSpPr>
            <p:spPr>
              <a:xfrm>
                <a:off x="1802133" y="2183294"/>
                <a:ext cx="420218" cy="469551"/>
              </a:xfrm>
              <a:custGeom>
                <a:rect b="b" l="l" r="r" t="t"/>
                <a:pathLst>
                  <a:path extrusionOk="0" h="326077" w="291818">
                    <a:moveTo>
                      <a:pt x="270667" y="1"/>
                    </a:moveTo>
                    <a:lnTo>
                      <a:pt x="0" y="22578"/>
                    </a:lnTo>
                    <a:lnTo>
                      <a:pt x="14913" y="201564"/>
                    </a:lnTo>
                    <a:cubicBezTo>
                      <a:pt x="20795" y="272455"/>
                      <a:pt x="80180" y="326076"/>
                      <a:pt x="150077" y="326076"/>
                    </a:cubicBezTo>
                    <a:cubicBezTo>
                      <a:pt x="153864" y="326076"/>
                      <a:pt x="157683" y="325919"/>
                      <a:pt x="161525" y="325598"/>
                    </a:cubicBezTo>
                    <a:cubicBezTo>
                      <a:pt x="236277" y="319378"/>
                      <a:pt x="291818" y="253719"/>
                      <a:pt x="285579" y="179005"/>
                    </a:cubicBezTo>
                    <a:lnTo>
                      <a:pt x="270667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25" name="Google Shape;1525;p12"/>
              <p:cNvSpPr/>
              <p:nvPr/>
            </p:nvSpPr>
            <p:spPr>
              <a:xfrm>
                <a:off x="1802133" y="2183294"/>
                <a:ext cx="420218" cy="477847"/>
              </a:xfrm>
              <a:custGeom>
                <a:rect b="b" l="l" r="r" t="t"/>
                <a:pathLst>
                  <a:path extrusionOk="0" fill="none" h="331838" w="291818">
                    <a:moveTo>
                      <a:pt x="161525" y="325598"/>
                    </a:moveTo>
                    <a:lnTo>
                      <a:pt x="161525" y="325598"/>
                    </a:lnTo>
                    <a:cubicBezTo>
                      <a:pt x="236277" y="319378"/>
                      <a:pt x="291818" y="253719"/>
                      <a:pt x="285579" y="179005"/>
                    </a:cubicBezTo>
                    <a:lnTo>
                      <a:pt x="270667" y="1"/>
                    </a:lnTo>
                    <a:lnTo>
                      <a:pt x="0" y="22578"/>
                    </a:lnTo>
                    <a:lnTo>
                      <a:pt x="14913" y="201564"/>
                    </a:lnTo>
                    <a:cubicBezTo>
                      <a:pt x="21113" y="276296"/>
                      <a:pt x="86773" y="331837"/>
                      <a:pt x="161525" y="32559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26" name="Google Shape;1526;p12"/>
              <p:cNvSpPr/>
              <p:nvPr/>
            </p:nvSpPr>
            <p:spPr>
              <a:xfrm>
                <a:off x="1802106" y="2183294"/>
                <a:ext cx="411124" cy="345580"/>
              </a:xfrm>
              <a:custGeom>
                <a:rect b="b" l="l" r="r" t="t"/>
                <a:pathLst>
                  <a:path extrusionOk="0" h="239986" w="285503">
                    <a:moveTo>
                      <a:pt x="270667" y="1"/>
                    </a:moveTo>
                    <a:lnTo>
                      <a:pt x="0" y="22578"/>
                    </a:lnTo>
                    <a:lnTo>
                      <a:pt x="14913" y="201564"/>
                    </a:lnTo>
                    <a:cubicBezTo>
                      <a:pt x="16035" y="215088"/>
                      <a:pt x="19135" y="227984"/>
                      <a:pt x="23852" y="239986"/>
                    </a:cubicBezTo>
                    <a:cubicBezTo>
                      <a:pt x="55085" y="223267"/>
                      <a:pt x="84833" y="203656"/>
                      <a:pt x="110987" y="180736"/>
                    </a:cubicBezTo>
                    <a:cubicBezTo>
                      <a:pt x="130397" y="163757"/>
                      <a:pt x="154944" y="154535"/>
                      <a:pt x="179847" y="154535"/>
                    </a:cubicBezTo>
                    <a:cubicBezTo>
                      <a:pt x="191378" y="154535"/>
                      <a:pt x="202985" y="156513"/>
                      <a:pt x="214194" y="160612"/>
                    </a:cubicBezTo>
                    <a:cubicBezTo>
                      <a:pt x="237076" y="168981"/>
                      <a:pt x="261137" y="174174"/>
                      <a:pt x="285503" y="177997"/>
                    </a:cubicBezTo>
                    <a:lnTo>
                      <a:pt x="270667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27" name="Google Shape;1527;p12"/>
              <p:cNvSpPr/>
              <p:nvPr/>
            </p:nvSpPr>
            <p:spPr>
              <a:xfrm>
                <a:off x="1994356" y="2167874"/>
                <a:ext cx="40375" cy="484282"/>
              </a:xfrm>
              <a:custGeom>
                <a:rect b="b" l="l" r="r" t="t"/>
                <a:pathLst>
                  <a:path extrusionOk="0" fill="none" h="336307" w="28038">
                    <a:moveTo>
                      <a:pt x="28037" y="336306"/>
                    </a:moveTo>
                    <a:lnTo>
                      <a:pt x="1" y="0"/>
                    </a:lnTo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28" name="Google Shape;1528;p12"/>
              <p:cNvSpPr/>
              <p:nvPr/>
            </p:nvSpPr>
            <p:spPr>
              <a:xfrm>
                <a:off x="1681261" y="2176285"/>
                <a:ext cx="314986" cy="252753"/>
              </a:xfrm>
              <a:custGeom>
                <a:rect b="b" l="l" r="r" t="t"/>
                <a:pathLst>
                  <a:path extrusionOk="0" h="175523" w="218740">
                    <a:moveTo>
                      <a:pt x="154298" y="0"/>
                    </a:moveTo>
                    <a:cubicBezTo>
                      <a:pt x="9244" y="0"/>
                      <a:pt x="2" y="175505"/>
                      <a:pt x="0" y="175522"/>
                    </a:cubicBezTo>
                    <a:lnTo>
                      <a:pt x="0" y="175522"/>
                    </a:lnTo>
                    <a:cubicBezTo>
                      <a:pt x="194431" y="151955"/>
                      <a:pt x="218740" y="9870"/>
                      <a:pt x="218740" y="9870"/>
                    </a:cubicBezTo>
                    <a:cubicBezTo>
                      <a:pt x="194727" y="3026"/>
                      <a:pt x="173342" y="0"/>
                      <a:pt x="154298" y="0"/>
                    </a:cubicBezTo>
                    <a:close/>
                    <a:moveTo>
                      <a:pt x="0" y="175522"/>
                    </a:moveTo>
                    <a:cubicBezTo>
                      <a:pt x="0" y="175522"/>
                      <a:pt x="0" y="175522"/>
                      <a:pt x="0" y="175522"/>
                    </a:cubicBezTo>
                    <a:cubicBezTo>
                      <a:pt x="0" y="175522"/>
                      <a:pt x="0" y="175522"/>
                      <a:pt x="0" y="175522"/>
                    </a:cubicBezTo>
                    <a:cubicBezTo>
                      <a:pt x="0" y="175522"/>
                      <a:pt x="0" y="175522"/>
                      <a:pt x="0" y="17552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29" name="Google Shape;1529;p12"/>
              <p:cNvSpPr/>
              <p:nvPr/>
            </p:nvSpPr>
            <p:spPr>
              <a:xfrm>
                <a:off x="1996245" y="2157803"/>
                <a:ext cx="350119" cy="216405"/>
              </a:xfrm>
              <a:custGeom>
                <a:rect b="b" l="l" r="r" t="t"/>
                <a:pathLst>
                  <a:path extrusionOk="0" h="150281" w="243138">
                    <a:moveTo>
                      <a:pt x="88658" y="0"/>
                    </a:moveTo>
                    <a:cubicBezTo>
                      <a:pt x="63163" y="0"/>
                      <a:pt x="33780" y="6637"/>
                      <a:pt x="1" y="22705"/>
                    </a:cubicBezTo>
                    <a:cubicBezTo>
                      <a:pt x="1" y="22705"/>
                      <a:pt x="44506" y="150281"/>
                      <a:pt x="224907" y="150281"/>
                    </a:cubicBezTo>
                    <a:cubicBezTo>
                      <a:pt x="230832" y="150281"/>
                      <a:pt x="236904" y="150143"/>
                      <a:pt x="243125" y="149859"/>
                    </a:cubicBezTo>
                    <a:cubicBezTo>
                      <a:pt x="243125" y="149859"/>
                      <a:pt x="243125" y="149859"/>
                      <a:pt x="243125" y="149859"/>
                    </a:cubicBezTo>
                    <a:cubicBezTo>
                      <a:pt x="243137" y="149859"/>
                      <a:pt x="209799" y="0"/>
                      <a:pt x="8865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0" name="Google Shape;1530;p12"/>
              <p:cNvSpPr/>
              <p:nvPr/>
            </p:nvSpPr>
            <p:spPr>
              <a:xfrm>
                <a:off x="1681288" y="2190498"/>
                <a:ext cx="314958" cy="238540"/>
              </a:xfrm>
              <a:custGeom>
                <a:rect b="b" l="l" r="r" t="t"/>
                <a:pathLst>
                  <a:path extrusionOk="0" h="165653" w="218721">
                    <a:moveTo>
                      <a:pt x="218721" y="0"/>
                    </a:moveTo>
                    <a:cubicBezTo>
                      <a:pt x="189296" y="82569"/>
                      <a:pt x="116788" y="132955"/>
                      <a:pt x="35303" y="156180"/>
                    </a:cubicBezTo>
                    <a:cubicBezTo>
                      <a:pt x="23662" y="159375"/>
                      <a:pt x="11812" y="162057"/>
                      <a:pt x="0" y="165652"/>
                    </a:cubicBezTo>
                    <a:cubicBezTo>
                      <a:pt x="12193" y="165120"/>
                      <a:pt x="24480" y="164207"/>
                      <a:pt x="36749" y="162818"/>
                    </a:cubicBezTo>
                    <a:cubicBezTo>
                      <a:pt x="73630" y="156941"/>
                      <a:pt x="109351" y="143987"/>
                      <a:pt x="140393" y="122741"/>
                    </a:cubicBezTo>
                    <a:cubicBezTo>
                      <a:pt x="180432" y="93830"/>
                      <a:pt x="213053" y="49759"/>
                      <a:pt x="21872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1" name="Google Shape;1531;p12"/>
              <p:cNvSpPr/>
              <p:nvPr/>
            </p:nvSpPr>
            <p:spPr>
              <a:xfrm>
                <a:off x="1996245" y="2190498"/>
                <a:ext cx="350101" cy="187883"/>
              </a:xfrm>
              <a:custGeom>
                <a:rect b="b" l="l" r="r" t="t"/>
                <a:pathLst>
                  <a:path extrusionOk="0" h="130474" w="243126">
                    <a:moveTo>
                      <a:pt x="1" y="0"/>
                    </a:moveTo>
                    <a:lnTo>
                      <a:pt x="1" y="0"/>
                    </a:lnTo>
                    <a:cubicBezTo>
                      <a:pt x="13829" y="48142"/>
                      <a:pt x="53297" y="86202"/>
                      <a:pt x="97540" y="108095"/>
                    </a:cubicBezTo>
                    <a:cubicBezTo>
                      <a:pt x="130960" y="123567"/>
                      <a:pt x="167441" y="130473"/>
                      <a:pt x="204023" y="130473"/>
                    </a:cubicBezTo>
                    <a:cubicBezTo>
                      <a:pt x="204814" y="130473"/>
                      <a:pt x="205605" y="130470"/>
                      <a:pt x="206396" y="130464"/>
                    </a:cubicBezTo>
                    <a:cubicBezTo>
                      <a:pt x="218741" y="129798"/>
                      <a:pt x="231009" y="128657"/>
                      <a:pt x="243125" y="127173"/>
                    </a:cubicBezTo>
                    <a:cubicBezTo>
                      <a:pt x="230876" y="125594"/>
                      <a:pt x="218779" y="124929"/>
                      <a:pt x="206757" y="123692"/>
                    </a:cubicBezTo>
                    <a:cubicBezTo>
                      <a:pt x="122514" y="114220"/>
                      <a:pt x="42722" y="76578"/>
                      <a:pt x="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2" name="Google Shape;1532;p12"/>
              <p:cNvSpPr/>
              <p:nvPr/>
            </p:nvSpPr>
            <p:spPr>
              <a:xfrm>
                <a:off x="1859213" y="1994562"/>
                <a:ext cx="229009" cy="205998"/>
              </a:xfrm>
              <a:custGeom>
                <a:rect b="b" l="l" r="r" t="t"/>
                <a:pathLst>
                  <a:path extrusionOk="0" h="143054" w="159034">
                    <a:moveTo>
                      <a:pt x="99732" y="0"/>
                    </a:moveTo>
                    <a:cubicBezTo>
                      <a:pt x="48113" y="0"/>
                      <a:pt x="1" y="37540"/>
                      <a:pt x="1" y="37540"/>
                    </a:cubicBezTo>
                    <a:cubicBezTo>
                      <a:pt x="5181" y="100252"/>
                      <a:pt x="58989" y="143053"/>
                      <a:pt x="90374" y="143053"/>
                    </a:cubicBezTo>
                    <a:cubicBezTo>
                      <a:pt x="92982" y="143053"/>
                      <a:pt x="95434" y="142758"/>
                      <a:pt x="97692" y="142154"/>
                    </a:cubicBezTo>
                    <a:cubicBezTo>
                      <a:pt x="159034" y="125796"/>
                      <a:pt x="155800" y="18899"/>
                      <a:pt x="155800" y="18899"/>
                    </a:cubicBezTo>
                    <a:cubicBezTo>
                      <a:pt x="138110" y="5061"/>
                      <a:pt x="118685" y="0"/>
                      <a:pt x="9973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3" name="Google Shape;1533;p12"/>
              <p:cNvSpPr/>
              <p:nvPr/>
            </p:nvSpPr>
            <p:spPr>
              <a:xfrm>
                <a:off x="1686547" y="2751716"/>
                <a:ext cx="578287" cy="558950"/>
              </a:xfrm>
              <a:custGeom>
                <a:rect b="b" l="l" r="r" t="t"/>
                <a:pathLst>
                  <a:path extrusionOk="0" h="388160" w="401588">
                    <a:moveTo>
                      <a:pt x="76902" y="1"/>
                    </a:moveTo>
                    <a:lnTo>
                      <a:pt x="0" y="169495"/>
                    </a:lnTo>
                    <a:cubicBezTo>
                      <a:pt x="0" y="169495"/>
                      <a:pt x="134428" y="388159"/>
                      <a:pt x="240236" y="388159"/>
                    </a:cubicBezTo>
                    <a:cubicBezTo>
                      <a:pt x="259993" y="388159"/>
                      <a:pt x="278751" y="380536"/>
                      <a:pt x="295451" y="362442"/>
                    </a:cubicBezTo>
                    <a:cubicBezTo>
                      <a:pt x="401587" y="247461"/>
                      <a:pt x="76902" y="1"/>
                      <a:pt x="769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4" name="Google Shape;1534;p12"/>
              <p:cNvSpPr/>
              <p:nvPr/>
            </p:nvSpPr>
            <p:spPr>
              <a:xfrm>
                <a:off x="1686602" y="2751716"/>
                <a:ext cx="489927" cy="568138"/>
              </a:xfrm>
              <a:custGeom>
                <a:rect b="b" l="l" r="r" t="t"/>
                <a:pathLst>
                  <a:path extrusionOk="0" h="394540" w="340227">
                    <a:moveTo>
                      <a:pt x="76864" y="1"/>
                    </a:moveTo>
                    <a:lnTo>
                      <a:pt x="76864" y="1"/>
                    </a:lnTo>
                    <a:cubicBezTo>
                      <a:pt x="148781" y="62693"/>
                      <a:pt x="340226" y="231160"/>
                      <a:pt x="305114" y="333606"/>
                    </a:cubicBezTo>
                    <a:cubicBezTo>
                      <a:pt x="295110" y="360400"/>
                      <a:pt x="268481" y="381632"/>
                      <a:pt x="239472" y="381632"/>
                    </a:cubicBezTo>
                    <a:cubicBezTo>
                      <a:pt x="235717" y="381632"/>
                      <a:pt x="231921" y="381276"/>
                      <a:pt x="228117" y="380530"/>
                    </a:cubicBezTo>
                    <a:cubicBezTo>
                      <a:pt x="141953" y="364172"/>
                      <a:pt x="49588" y="238883"/>
                      <a:pt x="0" y="169495"/>
                    </a:cubicBezTo>
                    <a:lnTo>
                      <a:pt x="0" y="169495"/>
                    </a:lnTo>
                    <a:cubicBezTo>
                      <a:pt x="17747" y="200518"/>
                      <a:pt x="38061" y="230057"/>
                      <a:pt x="59498" y="258778"/>
                    </a:cubicBezTo>
                    <a:cubicBezTo>
                      <a:pt x="92404" y="301233"/>
                      <a:pt x="128581" y="343154"/>
                      <a:pt x="174536" y="372408"/>
                    </a:cubicBezTo>
                    <a:cubicBezTo>
                      <a:pt x="193740" y="384856"/>
                      <a:pt x="217799" y="394540"/>
                      <a:pt x="241259" y="394540"/>
                    </a:cubicBezTo>
                    <a:cubicBezTo>
                      <a:pt x="255442" y="394540"/>
                      <a:pt x="269405" y="391001"/>
                      <a:pt x="281946" y="382394"/>
                    </a:cubicBezTo>
                    <a:cubicBezTo>
                      <a:pt x="315956" y="361491"/>
                      <a:pt x="330297" y="319626"/>
                      <a:pt x="320521" y="281832"/>
                    </a:cubicBezTo>
                    <a:cubicBezTo>
                      <a:pt x="292693" y="173014"/>
                      <a:pt x="164264" y="65394"/>
                      <a:pt x="7686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5" name="Google Shape;1535;p12"/>
              <p:cNvSpPr/>
              <p:nvPr/>
            </p:nvSpPr>
            <p:spPr>
              <a:xfrm>
                <a:off x="1688272" y="3533575"/>
                <a:ext cx="494391" cy="209193"/>
              </a:xfrm>
              <a:custGeom>
                <a:rect b="b" l="l" r="r" t="t"/>
                <a:pathLst>
                  <a:path extrusionOk="0" h="145273" w="343327">
                    <a:moveTo>
                      <a:pt x="215527" y="1"/>
                    </a:moveTo>
                    <a:cubicBezTo>
                      <a:pt x="121467" y="1"/>
                      <a:pt x="1" y="18061"/>
                      <a:pt x="1" y="18061"/>
                    </a:cubicBezTo>
                    <a:lnTo>
                      <a:pt x="381" y="145272"/>
                    </a:lnTo>
                    <a:lnTo>
                      <a:pt x="285884" y="144378"/>
                    </a:lnTo>
                    <a:cubicBezTo>
                      <a:pt x="315100" y="144283"/>
                      <a:pt x="339313" y="121706"/>
                      <a:pt x="341425" y="92547"/>
                    </a:cubicBezTo>
                    <a:cubicBezTo>
                      <a:pt x="343327" y="66260"/>
                      <a:pt x="339256" y="35941"/>
                      <a:pt x="316336" y="17091"/>
                    </a:cubicBezTo>
                    <a:cubicBezTo>
                      <a:pt x="300781" y="4299"/>
                      <a:pt x="261416" y="1"/>
                      <a:pt x="2155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6" name="Google Shape;1536;p12"/>
              <p:cNvSpPr/>
              <p:nvPr/>
            </p:nvSpPr>
            <p:spPr>
              <a:xfrm>
                <a:off x="1688272" y="3525430"/>
                <a:ext cx="505403" cy="225200"/>
              </a:xfrm>
              <a:custGeom>
                <a:rect b="b" l="l" r="r" t="t"/>
                <a:pathLst>
                  <a:path extrusionOk="0" h="156389" w="350974">
                    <a:moveTo>
                      <a:pt x="225943" y="1"/>
                    </a:moveTo>
                    <a:cubicBezTo>
                      <a:pt x="150034" y="1"/>
                      <a:pt x="74404" y="10506"/>
                      <a:pt x="1" y="23717"/>
                    </a:cubicBezTo>
                    <a:cubicBezTo>
                      <a:pt x="63911" y="17593"/>
                      <a:pt x="128049" y="12381"/>
                      <a:pt x="192187" y="11411"/>
                    </a:cubicBezTo>
                    <a:cubicBezTo>
                      <a:pt x="194236" y="11408"/>
                      <a:pt x="196288" y="11406"/>
                      <a:pt x="198341" y="11406"/>
                    </a:cubicBezTo>
                    <a:cubicBezTo>
                      <a:pt x="228170" y="11406"/>
                      <a:pt x="258339" y="11840"/>
                      <a:pt x="286759" y="17802"/>
                    </a:cubicBezTo>
                    <a:cubicBezTo>
                      <a:pt x="318961" y="22291"/>
                      <a:pt x="334292" y="50898"/>
                      <a:pt x="334786" y="81655"/>
                    </a:cubicBezTo>
                    <a:cubicBezTo>
                      <a:pt x="335528" y="96586"/>
                      <a:pt x="334292" y="111213"/>
                      <a:pt x="325276" y="123272"/>
                    </a:cubicBezTo>
                    <a:cubicBezTo>
                      <a:pt x="316907" y="134666"/>
                      <a:pt x="303516" y="142369"/>
                      <a:pt x="289327" y="143339"/>
                    </a:cubicBezTo>
                    <a:lnTo>
                      <a:pt x="193328" y="144956"/>
                    </a:lnTo>
                    <a:cubicBezTo>
                      <a:pt x="129000" y="146078"/>
                      <a:pt x="64710" y="148075"/>
                      <a:pt x="400" y="150947"/>
                    </a:cubicBezTo>
                    <a:cubicBezTo>
                      <a:pt x="95108" y="154544"/>
                      <a:pt x="191089" y="156389"/>
                      <a:pt x="285943" y="156389"/>
                    </a:cubicBezTo>
                    <a:cubicBezTo>
                      <a:pt x="287388" y="156389"/>
                      <a:pt x="288833" y="156388"/>
                      <a:pt x="290278" y="156387"/>
                    </a:cubicBezTo>
                    <a:cubicBezTo>
                      <a:pt x="317554" y="155056"/>
                      <a:pt x="341919" y="133486"/>
                      <a:pt x="347074" y="106743"/>
                    </a:cubicBezTo>
                    <a:cubicBezTo>
                      <a:pt x="350973" y="80780"/>
                      <a:pt x="348672" y="54531"/>
                      <a:pt x="333721" y="31896"/>
                    </a:cubicBezTo>
                    <a:cubicBezTo>
                      <a:pt x="314168" y="1482"/>
                      <a:pt x="272474" y="2091"/>
                      <a:pt x="240519" y="132"/>
                    </a:cubicBezTo>
                    <a:cubicBezTo>
                      <a:pt x="235660" y="44"/>
                      <a:pt x="230801" y="1"/>
                      <a:pt x="22594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7" name="Google Shape;1537;p12"/>
              <p:cNvSpPr/>
              <p:nvPr/>
            </p:nvSpPr>
            <p:spPr>
              <a:xfrm>
                <a:off x="2125554" y="1898054"/>
                <a:ext cx="370506" cy="369877"/>
              </a:xfrm>
              <a:custGeom>
                <a:rect b="b" l="l" r="r" t="t"/>
                <a:pathLst>
                  <a:path extrusionOk="0" h="256859" w="257296">
                    <a:moveTo>
                      <a:pt x="128696" y="1"/>
                    </a:moveTo>
                    <a:cubicBezTo>
                      <a:pt x="128544" y="1"/>
                      <a:pt x="128391" y="1"/>
                      <a:pt x="128239" y="1"/>
                    </a:cubicBezTo>
                    <a:cubicBezTo>
                      <a:pt x="57329" y="230"/>
                      <a:pt x="0" y="57901"/>
                      <a:pt x="210" y="128829"/>
                    </a:cubicBezTo>
                    <a:cubicBezTo>
                      <a:pt x="456" y="199617"/>
                      <a:pt x="57899" y="256859"/>
                      <a:pt x="128635" y="256859"/>
                    </a:cubicBezTo>
                    <a:cubicBezTo>
                      <a:pt x="128775" y="256859"/>
                      <a:pt x="128916" y="256858"/>
                      <a:pt x="129057" y="256858"/>
                    </a:cubicBezTo>
                    <a:cubicBezTo>
                      <a:pt x="199985" y="256630"/>
                      <a:pt x="257295" y="198940"/>
                      <a:pt x="257086" y="128030"/>
                    </a:cubicBezTo>
                    <a:cubicBezTo>
                      <a:pt x="256877" y="57235"/>
                      <a:pt x="199434" y="1"/>
                      <a:pt x="12869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8" name="Google Shape;1538;p12"/>
              <p:cNvSpPr/>
              <p:nvPr/>
            </p:nvSpPr>
            <p:spPr>
              <a:xfrm>
                <a:off x="2142179" y="1762890"/>
                <a:ext cx="133993" cy="201174"/>
              </a:xfrm>
              <a:custGeom>
                <a:rect b="b" l="l" r="r" t="t"/>
                <a:pathLst>
                  <a:path extrusionOk="0" h="139704" w="93051">
                    <a:moveTo>
                      <a:pt x="39277" y="0"/>
                    </a:moveTo>
                    <a:cubicBezTo>
                      <a:pt x="38003" y="0"/>
                      <a:pt x="36728" y="99"/>
                      <a:pt x="35456" y="302"/>
                    </a:cubicBezTo>
                    <a:cubicBezTo>
                      <a:pt x="13163" y="3840"/>
                      <a:pt x="1" y="37868"/>
                      <a:pt x="6145" y="76290"/>
                    </a:cubicBezTo>
                    <a:cubicBezTo>
                      <a:pt x="11920" y="112521"/>
                      <a:pt x="32748" y="139703"/>
                      <a:pt x="53797" y="139703"/>
                    </a:cubicBezTo>
                    <a:cubicBezTo>
                      <a:pt x="55070" y="139703"/>
                      <a:pt x="56344" y="139604"/>
                      <a:pt x="57615" y="139401"/>
                    </a:cubicBezTo>
                    <a:cubicBezTo>
                      <a:pt x="79927" y="135863"/>
                      <a:pt x="93051" y="101835"/>
                      <a:pt x="86926" y="63413"/>
                    </a:cubicBezTo>
                    <a:cubicBezTo>
                      <a:pt x="81151" y="27182"/>
                      <a:pt x="60339" y="0"/>
                      <a:pt x="392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9" name="Google Shape;1539;p12"/>
              <p:cNvSpPr/>
              <p:nvPr/>
            </p:nvSpPr>
            <p:spPr>
              <a:xfrm>
                <a:off x="933595" y="1370198"/>
                <a:ext cx="652679" cy="313204"/>
              </a:xfrm>
              <a:custGeom>
                <a:rect b="b" l="l" r="r" t="t"/>
                <a:pathLst>
                  <a:path extrusionOk="0" h="217503" w="453249">
                    <a:moveTo>
                      <a:pt x="453248" y="0"/>
                    </a:moveTo>
                    <a:lnTo>
                      <a:pt x="453248" y="0"/>
                    </a:lnTo>
                    <a:cubicBezTo>
                      <a:pt x="280596" y="13296"/>
                      <a:pt x="68571" y="109256"/>
                      <a:pt x="1" y="217503"/>
                    </a:cubicBezTo>
                    <a:lnTo>
                      <a:pt x="45324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0" name="Google Shape;1540;p12"/>
              <p:cNvSpPr/>
              <p:nvPr/>
            </p:nvSpPr>
            <p:spPr>
              <a:xfrm>
                <a:off x="933595" y="1370198"/>
                <a:ext cx="652679" cy="313204"/>
              </a:xfrm>
              <a:custGeom>
                <a:rect b="b" l="l" r="r" t="t"/>
                <a:pathLst>
                  <a:path extrusionOk="0" h="217503" w="453249">
                    <a:moveTo>
                      <a:pt x="453248" y="0"/>
                    </a:moveTo>
                    <a:lnTo>
                      <a:pt x="453248" y="0"/>
                    </a:lnTo>
                    <a:cubicBezTo>
                      <a:pt x="302717" y="2530"/>
                      <a:pt x="80269" y="83882"/>
                      <a:pt x="1" y="217503"/>
                    </a:cubicBezTo>
                    <a:cubicBezTo>
                      <a:pt x="75475" y="121448"/>
                      <a:pt x="213205" y="62959"/>
                      <a:pt x="327692" y="27771"/>
                    </a:cubicBezTo>
                    <a:cubicBezTo>
                      <a:pt x="368758" y="15845"/>
                      <a:pt x="410546" y="6049"/>
                      <a:pt x="45324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1" name="Google Shape;1541;p12"/>
              <p:cNvSpPr/>
              <p:nvPr/>
            </p:nvSpPr>
            <p:spPr>
              <a:xfrm>
                <a:off x="1896271" y="1361022"/>
                <a:ext cx="560265" cy="285240"/>
              </a:xfrm>
              <a:custGeom>
                <a:rect b="b" l="l" r="r" t="t"/>
                <a:pathLst>
                  <a:path extrusionOk="0" h="198083" w="389073">
                    <a:moveTo>
                      <a:pt x="1" y="0"/>
                    </a:moveTo>
                    <a:lnTo>
                      <a:pt x="389072" y="198083"/>
                    </a:lnTo>
                    <a:cubicBezTo>
                      <a:pt x="337526" y="18281"/>
                      <a:pt x="7" y="1"/>
                      <a:pt x="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2" name="Google Shape;1542;p12"/>
              <p:cNvSpPr/>
              <p:nvPr/>
            </p:nvSpPr>
            <p:spPr>
              <a:xfrm>
                <a:off x="1896271" y="1361022"/>
                <a:ext cx="560265" cy="285240"/>
              </a:xfrm>
              <a:custGeom>
                <a:rect b="b" l="l" r="r" t="t"/>
                <a:pathLst>
                  <a:path extrusionOk="0" h="198083" w="389073">
                    <a:moveTo>
                      <a:pt x="1" y="0"/>
                    </a:moveTo>
                    <a:lnTo>
                      <a:pt x="1" y="0"/>
                    </a:lnTo>
                    <a:cubicBezTo>
                      <a:pt x="130332" y="21132"/>
                      <a:pt x="336346" y="60182"/>
                      <a:pt x="389072" y="198083"/>
                    </a:cubicBezTo>
                    <a:cubicBezTo>
                      <a:pt x="353256" y="48522"/>
                      <a:pt x="132690" y="1237"/>
                      <a:pt x="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3" name="Google Shape;1543;p12"/>
              <p:cNvSpPr/>
              <p:nvPr/>
            </p:nvSpPr>
            <p:spPr>
              <a:xfrm>
                <a:off x="2517915" y="1963161"/>
                <a:ext cx="158700" cy="502809"/>
              </a:xfrm>
              <a:custGeom>
                <a:rect b="b" l="l" r="r" t="t"/>
                <a:pathLst>
                  <a:path extrusionOk="0" h="349173" w="110208">
                    <a:moveTo>
                      <a:pt x="1" y="1"/>
                    </a:moveTo>
                    <a:lnTo>
                      <a:pt x="3558" y="318580"/>
                    </a:lnTo>
                    <a:cubicBezTo>
                      <a:pt x="3558" y="318580"/>
                      <a:pt x="37448" y="349172"/>
                      <a:pt x="64121" y="349172"/>
                    </a:cubicBezTo>
                    <a:cubicBezTo>
                      <a:pt x="74304" y="349172"/>
                      <a:pt x="83436" y="344713"/>
                      <a:pt x="89227" y="332389"/>
                    </a:cubicBezTo>
                    <a:cubicBezTo>
                      <a:pt x="110207" y="287786"/>
                      <a:pt x="3" y="7"/>
                      <a:pt x="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4" name="Google Shape;1544;p12"/>
              <p:cNvSpPr/>
              <p:nvPr/>
            </p:nvSpPr>
            <p:spPr>
              <a:xfrm>
                <a:off x="2517915" y="1963161"/>
                <a:ext cx="142731" cy="508268"/>
              </a:xfrm>
              <a:custGeom>
                <a:rect b="b" l="l" r="r" t="t"/>
                <a:pathLst>
                  <a:path extrusionOk="0" h="352964" w="99119">
                    <a:moveTo>
                      <a:pt x="1" y="1"/>
                    </a:moveTo>
                    <a:lnTo>
                      <a:pt x="1" y="1"/>
                    </a:lnTo>
                    <a:cubicBezTo>
                      <a:pt x="21057" y="71595"/>
                      <a:pt x="44700" y="142295"/>
                      <a:pt x="64843" y="214004"/>
                    </a:cubicBezTo>
                    <a:cubicBezTo>
                      <a:pt x="73973" y="248812"/>
                      <a:pt x="85861" y="285731"/>
                      <a:pt x="86089" y="321376"/>
                    </a:cubicBezTo>
                    <a:cubicBezTo>
                      <a:pt x="84609" y="338858"/>
                      <a:pt x="74572" y="344839"/>
                      <a:pt x="62314" y="344839"/>
                    </a:cubicBezTo>
                    <a:cubicBezTo>
                      <a:pt x="50778" y="344839"/>
                      <a:pt x="37276" y="339543"/>
                      <a:pt x="27086" y="333549"/>
                    </a:cubicBezTo>
                    <a:cubicBezTo>
                      <a:pt x="18965" y="329136"/>
                      <a:pt x="11109" y="324115"/>
                      <a:pt x="3558" y="318580"/>
                    </a:cubicBezTo>
                    <a:lnTo>
                      <a:pt x="3558" y="318580"/>
                    </a:lnTo>
                    <a:cubicBezTo>
                      <a:pt x="10101" y="325294"/>
                      <a:pt x="17253" y="331438"/>
                      <a:pt x="24956" y="336954"/>
                    </a:cubicBezTo>
                    <a:cubicBezTo>
                      <a:pt x="37209" y="346376"/>
                      <a:pt x="52402" y="352963"/>
                      <a:pt x="65761" y="352963"/>
                    </a:cubicBezTo>
                    <a:cubicBezTo>
                      <a:pt x="80855" y="352963"/>
                      <a:pt x="93609" y="344555"/>
                      <a:pt x="97140" y="322327"/>
                    </a:cubicBezTo>
                    <a:cubicBezTo>
                      <a:pt x="99118" y="283905"/>
                      <a:pt x="87516" y="246928"/>
                      <a:pt x="78119" y="210275"/>
                    </a:cubicBezTo>
                    <a:cubicBezTo>
                      <a:pt x="57253" y="138301"/>
                      <a:pt x="31366" y="68019"/>
                      <a:pt x="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5" name="Google Shape;1545;p12"/>
              <p:cNvSpPr/>
              <p:nvPr/>
            </p:nvSpPr>
            <p:spPr>
              <a:xfrm>
                <a:off x="2089453" y="3175442"/>
                <a:ext cx="99386" cy="154313"/>
              </a:xfrm>
              <a:custGeom>
                <a:rect b="b" l="l" r="r" t="t"/>
                <a:pathLst>
                  <a:path extrusionOk="0" h="107162" w="69018">
                    <a:moveTo>
                      <a:pt x="13869" y="1"/>
                    </a:moveTo>
                    <a:cubicBezTo>
                      <a:pt x="12309" y="1"/>
                      <a:pt x="10918" y="267"/>
                      <a:pt x="9740" y="816"/>
                    </a:cubicBezTo>
                    <a:cubicBezTo>
                      <a:pt x="1" y="5343"/>
                      <a:pt x="3310" y="12133"/>
                      <a:pt x="6354" y="15880"/>
                    </a:cubicBezTo>
                    <a:cubicBezTo>
                      <a:pt x="8731" y="18848"/>
                      <a:pt x="11033" y="21872"/>
                      <a:pt x="12973" y="25144"/>
                    </a:cubicBezTo>
                    <a:cubicBezTo>
                      <a:pt x="21628" y="39847"/>
                      <a:pt x="41067" y="75682"/>
                      <a:pt x="34562" y="89928"/>
                    </a:cubicBezTo>
                    <a:cubicBezTo>
                      <a:pt x="30400" y="98995"/>
                      <a:pt x="37993" y="107161"/>
                      <a:pt x="46888" y="107161"/>
                    </a:cubicBezTo>
                    <a:cubicBezTo>
                      <a:pt x="55757" y="107161"/>
                      <a:pt x="65919" y="99043"/>
                      <a:pt x="67011" y="75606"/>
                    </a:cubicBezTo>
                    <a:cubicBezTo>
                      <a:pt x="69017" y="32572"/>
                      <a:pt x="31126" y="1"/>
                      <a:pt x="13869" y="1"/>
                    </a:cubicBezTo>
                    <a:close/>
                  </a:path>
                </a:pathLst>
              </a:custGeom>
              <a:solidFill>
                <a:srgbClr val="4C2929"/>
              </a:solidFill>
              <a:ln cap="flat" cmpd="sng" w="9525">
                <a:solidFill>
                  <a:srgbClr val="381B1B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6" name="Google Shape;1546;p12"/>
              <p:cNvSpPr/>
              <p:nvPr/>
            </p:nvSpPr>
            <p:spPr>
              <a:xfrm>
                <a:off x="2049656" y="3229292"/>
                <a:ext cx="87479" cy="162478"/>
              </a:xfrm>
              <a:custGeom>
                <a:rect b="b" l="l" r="r" t="t"/>
                <a:pathLst>
                  <a:path extrusionOk="0" h="112832" w="60749">
                    <a:moveTo>
                      <a:pt x="12037" y="0"/>
                    </a:moveTo>
                    <a:cubicBezTo>
                      <a:pt x="11533" y="0"/>
                      <a:pt x="11045" y="43"/>
                      <a:pt x="10576" y="130"/>
                    </a:cubicBezTo>
                    <a:cubicBezTo>
                      <a:pt x="1" y="2089"/>
                      <a:pt x="1522" y="9469"/>
                      <a:pt x="3519" y="13863"/>
                    </a:cubicBezTo>
                    <a:cubicBezTo>
                      <a:pt x="5079" y="17344"/>
                      <a:pt x="6525" y="20825"/>
                      <a:pt x="7571" y="24496"/>
                    </a:cubicBezTo>
                    <a:cubicBezTo>
                      <a:pt x="12269" y="40892"/>
                      <a:pt x="22122" y="80455"/>
                      <a:pt x="12269" y="92590"/>
                    </a:cubicBezTo>
                    <a:cubicBezTo>
                      <a:pt x="5130" y="101373"/>
                      <a:pt x="12944" y="112831"/>
                      <a:pt x="23566" y="112831"/>
                    </a:cubicBezTo>
                    <a:cubicBezTo>
                      <a:pt x="31624" y="112831"/>
                      <a:pt x="41297" y="106238"/>
                      <a:pt x="47286" y="86884"/>
                    </a:cubicBezTo>
                    <a:cubicBezTo>
                      <a:pt x="60749" y="43362"/>
                      <a:pt x="28081" y="0"/>
                      <a:pt x="12037" y="0"/>
                    </a:cubicBezTo>
                    <a:close/>
                  </a:path>
                </a:pathLst>
              </a:custGeom>
              <a:solidFill>
                <a:srgbClr val="4C2929"/>
              </a:solidFill>
              <a:ln cap="flat" cmpd="sng" w="9525">
                <a:solidFill>
                  <a:srgbClr val="381B1B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7" name="Google Shape;1547;p12"/>
              <p:cNvSpPr/>
              <p:nvPr/>
            </p:nvSpPr>
            <p:spPr>
              <a:xfrm>
                <a:off x="2645115" y="3076242"/>
                <a:ext cx="99359" cy="154320"/>
              </a:xfrm>
              <a:custGeom>
                <a:rect b="b" l="l" r="r" t="t"/>
                <a:pathLst>
                  <a:path extrusionOk="0" h="107167" w="68999">
                    <a:moveTo>
                      <a:pt x="13840" y="1"/>
                    </a:moveTo>
                    <a:cubicBezTo>
                      <a:pt x="12284" y="1"/>
                      <a:pt x="10896" y="266"/>
                      <a:pt x="9720" y="812"/>
                    </a:cubicBezTo>
                    <a:cubicBezTo>
                      <a:pt x="1" y="5358"/>
                      <a:pt x="3291" y="12110"/>
                      <a:pt x="6334" y="15895"/>
                    </a:cubicBezTo>
                    <a:cubicBezTo>
                      <a:pt x="8712" y="18862"/>
                      <a:pt x="11033" y="21887"/>
                      <a:pt x="12954" y="25158"/>
                    </a:cubicBezTo>
                    <a:cubicBezTo>
                      <a:pt x="21608" y="39861"/>
                      <a:pt x="41047" y="75697"/>
                      <a:pt x="34542" y="89924"/>
                    </a:cubicBezTo>
                    <a:cubicBezTo>
                      <a:pt x="30390" y="99001"/>
                      <a:pt x="37983" y="107166"/>
                      <a:pt x="46876" y="107166"/>
                    </a:cubicBezTo>
                    <a:cubicBezTo>
                      <a:pt x="55742" y="107166"/>
                      <a:pt x="65900" y="99048"/>
                      <a:pt x="66992" y="75620"/>
                    </a:cubicBezTo>
                    <a:cubicBezTo>
                      <a:pt x="68998" y="32561"/>
                      <a:pt x="31092" y="1"/>
                      <a:pt x="13840" y="1"/>
                    </a:cubicBezTo>
                    <a:close/>
                  </a:path>
                </a:pathLst>
              </a:custGeom>
              <a:solidFill>
                <a:srgbClr val="4C2929"/>
              </a:solidFill>
              <a:ln cap="flat" cmpd="sng" w="9525">
                <a:solidFill>
                  <a:srgbClr val="381B1B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8" name="Google Shape;1548;p12"/>
              <p:cNvSpPr/>
              <p:nvPr/>
            </p:nvSpPr>
            <p:spPr>
              <a:xfrm>
                <a:off x="2605290" y="3130087"/>
                <a:ext cx="87479" cy="162492"/>
              </a:xfrm>
              <a:custGeom>
                <a:rect b="b" l="l" r="r" t="t"/>
                <a:pathLst>
                  <a:path extrusionOk="0" h="112842" w="60749">
                    <a:moveTo>
                      <a:pt x="12036" y="0"/>
                    </a:moveTo>
                    <a:cubicBezTo>
                      <a:pt x="11532" y="0"/>
                      <a:pt x="11045" y="43"/>
                      <a:pt x="10576" y="130"/>
                    </a:cubicBezTo>
                    <a:cubicBezTo>
                      <a:pt x="0" y="2089"/>
                      <a:pt x="1522" y="9450"/>
                      <a:pt x="3519" y="13882"/>
                    </a:cubicBezTo>
                    <a:cubicBezTo>
                      <a:pt x="5079" y="17344"/>
                      <a:pt x="6543" y="20843"/>
                      <a:pt x="7590" y="24514"/>
                    </a:cubicBezTo>
                    <a:cubicBezTo>
                      <a:pt x="12269" y="40910"/>
                      <a:pt x="22140" y="80474"/>
                      <a:pt x="12269" y="92609"/>
                    </a:cubicBezTo>
                    <a:cubicBezTo>
                      <a:pt x="5130" y="101391"/>
                      <a:pt x="12942" y="112842"/>
                      <a:pt x="23563" y="112842"/>
                    </a:cubicBezTo>
                    <a:cubicBezTo>
                      <a:pt x="31621" y="112842"/>
                      <a:pt x="41296" y="106251"/>
                      <a:pt x="47286" y="86903"/>
                    </a:cubicBezTo>
                    <a:cubicBezTo>
                      <a:pt x="60749" y="43380"/>
                      <a:pt x="28079" y="0"/>
                      <a:pt x="12036" y="0"/>
                    </a:cubicBezTo>
                    <a:close/>
                  </a:path>
                </a:pathLst>
              </a:custGeom>
              <a:solidFill>
                <a:srgbClr val="4C2929"/>
              </a:solidFill>
              <a:ln cap="flat" cmpd="sng" w="9525">
                <a:solidFill>
                  <a:srgbClr val="381B1B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9" name="Google Shape;1549;p12"/>
              <p:cNvSpPr/>
              <p:nvPr/>
            </p:nvSpPr>
            <p:spPr>
              <a:xfrm>
                <a:off x="1054796" y="2457527"/>
                <a:ext cx="99674" cy="235715"/>
              </a:xfrm>
              <a:custGeom>
                <a:rect b="b" l="l" r="r" t="t"/>
                <a:pathLst>
                  <a:path extrusionOk="0" h="163691" w="69218">
                    <a:moveTo>
                      <a:pt x="19241" y="1"/>
                    </a:moveTo>
                    <a:cubicBezTo>
                      <a:pt x="18495" y="1"/>
                      <a:pt x="17738" y="414"/>
                      <a:pt x="17386" y="1347"/>
                    </a:cubicBezTo>
                    <a:cubicBezTo>
                      <a:pt x="3767" y="37943"/>
                      <a:pt x="1" y="74482"/>
                      <a:pt x="5745" y="113246"/>
                    </a:cubicBezTo>
                    <a:cubicBezTo>
                      <a:pt x="7743" y="126728"/>
                      <a:pt x="9613" y="163690"/>
                      <a:pt x="30554" y="163690"/>
                    </a:cubicBezTo>
                    <a:cubicBezTo>
                      <a:pt x="30945" y="163690"/>
                      <a:pt x="31342" y="163678"/>
                      <a:pt x="31747" y="163651"/>
                    </a:cubicBezTo>
                    <a:cubicBezTo>
                      <a:pt x="53031" y="162263"/>
                      <a:pt x="56455" y="128102"/>
                      <a:pt x="59099" y="113265"/>
                    </a:cubicBezTo>
                    <a:cubicBezTo>
                      <a:pt x="65318" y="78229"/>
                      <a:pt x="69218" y="39769"/>
                      <a:pt x="59631" y="5132"/>
                    </a:cubicBezTo>
                    <a:cubicBezTo>
                      <a:pt x="58809" y="2112"/>
                      <a:pt x="56425" y="742"/>
                      <a:pt x="53987" y="742"/>
                    </a:cubicBezTo>
                    <a:cubicBezTo>
                      <a:pt x="50899" y="742"/>
                      <a:pt x="47725" y="2941"/>
                      <a:pt x="47534" y="6768"/>
                    </a:cubicBezTo>
                    <a:cubicBezTo>
                      <a:pt x="46583" y="26930"/>
                      <a:pt x="48580" y="47130"/>
                      <a:pt x="48067" y="67349"/>
                    </a:cubicBezTo>
                    <a:cubicBezTo>
                      <a:pt x="47819" y="76536"/>
                      <a:pt x="47306" y="85704"/>
                      <a:pt x="46374" y="94853"/>
                    </a:cubicBezTo>
                    <a:cubicBezTo>
                      <a:pt x="46374" y="94853"/>
                      <a:pt x="46374" y="94853"/>
                      <a:pt x="46374" y="94853"/>
                    </a:cubicBezTo>
                    <a:lnTo>
                      <a:pt x="46374" y="94853"/>
                    </a:lnTo>
                    <a:cubicBezTo>
                      <a:pt x="46383" y="94853"/>
                      <a:pt x="43059" y="133926"/>
                      <a:pt x="39545" y="136414"/>
                    </a:cubicBezTo>
                    <a:lnTo>
                      <a:pt x="22579" y="133561"/>
                    </a:lnTo>
                    <a:cubicBezTo>
                      <a:pt x="20981" y="128159"/>
                      <a:pt x="19649" y="122700"/>
                      <a:pt x="18603" y="117165"/>
                    </a:cubicBezTo>
                    <a:cubicBezTo>
                      <a:pt x="16035" y="104801"/>
                      <a:pt x="14419" y="92247"/>
                      <a:pt x="13886" y="79618"/>
                    </a:cubicBezTo>
                    <a:cubicBezTo>
                      <a:pt x="12878" y="53864"/>
                      <a:pt x="15883" y="27520"/>
                      <a:pt x="21114" y="2393"/>
                    </a:cubicBezTo>
                    <a:cubicBezTo>
                      <a:pt x="21432" y="915"/>
                      <a:pt x="20350" y="1"/>
                      <a:pt x="192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50" name="Google Shape;1550;p12"/>
              <p:cNvSpPr/>
              <p:nvPr/>
            </p:nvSpPr>
            <p:spPr>
              <a:xfrm>
                <a:off x="1068300" y="2817945"/>
                <a:ext cx="131089" cy="227576"/>
              </a:xfrm>
              <a:custGeom>
                <a:rect b="b" l="l" r="r" t="t"/>
                <a:pathLst>
                  <a:path extrusionOk="0" h="158039" w="91034">
                    <a:moveTo>
                      <a:pt x="40538" y="1"/>
                    </a:moveTo>
                    <a:cubicBezTo>
                      <a:pt x="39707" y="1"/>
                      <a:pt x="38898" y="369"/>
                      <a:pt x="38441" y="1237"/>
                    </a:cubicBezTo>
                    <a:cubicBezTo>
                      <a:pt x="21760" y="32679"/>
                      <a:pt x="10538" y="65261"/>
                      <a:pt x="7399" y="100925"/>
                    </a:cubicBezTo>
                    <a:cubicBezTo>
                      <a:pt x="5782" y="119185"/>
                      <a:pt x="0" y="153803"/>
                      <a:pt x="25945" y="157721"/>
                    </a:cubicBezTo>
                    <a:cubicBezTo>
                      <a:pt x="27362" y="157936"/>
                      <a:pt x="28737" y="158039"/>
                      <a:pt x="30073" y="158039"/>
                    </a:cubicBezTo>
                    <a:cubicBezTo>
                      <a:pt x="52162" y="158039"/>
                      <a:pt x="63252" y="129860"/>
                      <a:pt x="69978" y="112946"/>
                    </a:cubicBezTo>
                    <a:cubicBezTo>
                      <a:pt x="82969" y="80326"/>
                      <a:pt x="91034" y="41828"/>
                      <a:pt x="85023" y="6848"/>
                    </a:cubicBezTo>
                    <a:cubicBezTo>
                      <a:pt x="84462" y="3569"/>
                      <a:pt x="82152" y="2166"/>
                      <a:pt x="79650" y="2166"/>
                    </a:cubicBezTo>
                    <a:cubicBezTo>
                      <a:pt x="76304" y="2166"/>
                      <a:pt x="72614" y="4675"/>
                      <a:pt x="72298" y="8560"/>
                    </a:cubicBezTo>
                    <a:cubicBezTo>
                      <a:pt x="70358" y="32070"/>
                      <a:pt x="70453" y="55161"/>
                      <a:pt x="64576" y="78271"/>
                    </a:cubicBezTo>
                    <a:cubicBezTo>
                      <a:pt x="62188" y="87645"/>
                      <a:pt x="49686" y="136818"/>
                      <a:pt x="31749" y="136818"/>
                    </a:cubicBezTo>
                    <a:cubicBezTo>
                      <a:pt x="28540" y="136818"/>
                      <a:pt x="25157" y="135244"/>
                      <a:pt x="21627" y="131587"/>
                    </a:cubicBezTo>
                    <a:cubicBezTo>
                      <a:pt x="13505" y="123179"/>
                      <a:pt x="25374" y="70948"/>
                      <a:pt x="26915" y="62199"/>
                    </a:cubicBezTo>
                    <a:cubicBezTo>
                      <a:pt x="30529" y="41885"/>
                      <a:pt x="35854" y="22541"/>
                      <a:pt x="43177" y="3235"/>
                    </a:cubicBezTo>
                    <a:cubicBezTo>
                      <a:pt x="43870" y="1409"/>
                      <a:pt x="42163" y="1"/>
                      <a:pt x="4053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51" name="Google Shape;1551;p12"/>
              <p:cNvSpPr/>
              <p:nvPr/>
            </p:nvSpPr>
            <p:spPr>
              <a:xfrm>
                <a:off x="1173175" y="2820960"/>
                <a:ext cx="116081" cy="187648"/>
              </a:xfrm>
              <a:custGeom>
                <a:rect b="b" l="l" r="r" t="t"/>
                <a:pathLst>
                  <a:path extrusionOk="0" h="130311" w="80612">
                    <a:moveTo>
                      <a:pt x="42173" y="1"/>
                    </a:moveTo>
                    <a:cubicBezTo>
                      <a:pt x="36648" y="1"/>
                      <a:pt x="31007" y="5857"/>
                      <a:pt x="34657" y="12116"/>
                    </a:cubicBezTo>
                    <a:cubicBezTo>
                      <a:pt x="43844" y="27865"/>
                      <a:pt x="51414" y="44280"/>
                      <a:pt x="56531" y="61836"/>
                    </a:cubicBezTo>
                    <a:cubicBezTo>
                      <a:pt x="58414" y="68303"/>
                      <a:pt x="59955" y="74865"/>
                      <a:pt x="61191" y="81465"/>
                    </a:cubicBezTo>
                    <a:cubicBezTo>
                      <a:pt x="62408" y="87400"/>
                      <a:pt x="63264" y="93372"/>
                      <a:pt x="63778" y="99421"/>
                    </a:cubicBezTo>
                    <a:cubicBezTo>
                      <a:pt x="65300" y="104158"/>
                      <a:pt x="63893" y="106510"/>
                      <a:pt x="59577" y="106510"/>
                    </a:cubicBezTo>
                    <a:cubicBezTo>
                      <a:pt x="58607" y="106510"/>
                      <a:pt x="57490" y="106392"/>
                      <a:pt x="56226" y="106154"/>
                    </a:cubicBezTo>
                    <a:cubicBezTo>
                      <a:pt x="55055" y="106436"/>
                      <a:pt x="53900" y="106572"/>
                      <a:pt x="52764" y="106572"/>
                    </a:cubicBezTo>
                    <a:cubicBezTo>
                      <a:pt x="28610" y="106572"/>
                      <a:pt x="12501" y="45355"/>
                      <a:pt x="6905" y="28587"/>
                    </a:cubicBezTo>
                    <a:cubicBezTo>
                      <a:pt x="6589" y="27622"/>
                      <a:pt x="5869" y="27192"/>
                      <a:pt x="5136" y="27192"/>
                    </a:cubicBezTo>
                    <a:cubicBezTo>
                      <a:pt x="4194" y="27192"/>
                      <a:pt x="3232" y="27903"/>
                      <a:pt x="3082" y="29101"/>
                    </a:cubicBezTo>
                    <a:cubicBezTo>
                      <a:pt x="1" y="52972"/>
                      <a:pt x="9625" y="80305"/>
                      <a:pt x="23130" y="99858"/>
                    </a:cubicBezTo>
                    <a:cubicBezTo>
                      <a:pt x="30193" y="110073"/>
                      <a:pt x="44261" y="130311"/>
                      <a:pt x="59326" y="130311"/>
                    </a:cubicBezTo>
                    <a:cubicBezTo>
                      <a:pt x="61260" y="130311"/>
                      <a:pt x="63211" y="129977"/>
                      <a:pt x="65166" y="129245"/>
                    </a:cubicBezTo>
                    <a:cubicBezTo>
                      <a:pt x="80611" y="123425"/>
                      <a:pt x="79470" y="102350"/>
                      <a:pt x="77834" y="89340"/>
                    </a:cubicBezTo>
                    <a:cubicBezTo>
                      <a:pt x="73954" y="58907"/>
                      <a:pt x="63759" y="30528"/>
                      <a:pt x="48637" y="3937"/>
                    </a:cubicBezTo>
                    <a:cubicBezTo>
                      <a:pt x="47053" y="1154"/>
                      <a:pt x="44624" y="1"/>
                      <a:pt x="421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52" name="Google Shape;1552;p12"/>
              <p:cNvSpPr/>
              <p:nvPr/>
            </p:nvSpPr>
            <p:spPr>
              <a:xfrm>
                <a:off x="1168364" y="2521727"/>
                <a:ext cx="102650" cy="197882"/>
              </a:xfrm>
              <a:custGeom>
                <a:rect b="b" l="l" r="r" t="t"/>
                <a:pathLst>
                  <a:path extrusionOk="0" h="137418" w="71285">
                    <a:moveTo>
                      <a:pt x="53097" y="1"/>
                    </a:moveTo>
                    <a:cubicBezTo>
                      <a:pt x="50385" y="1"/>
                      <a:pt x="47641" y="1545"/>
                      <a:pt x="47109" y="4430"/>
                    </a:cubicBezTo>
                    <a:cubicBezTo>
                      <a:pt x="44161" y="20160"/>
                      <a:pt x="48155" y="35111"/>
                      <a:pt x="49677" y="50898"/>
                    </a:cubicBezTo>
                    <a:cubicBezTo>
                      <a:pt x="51217" y="66894"/>
                      <a:pt x="56600" y="89320"/>
                      <a:pt x="52720" y="104974"/>
                    </a:cubicBezTo>
                    <a:cubicBezTo>
                      <a:pt x="52701" y="107066"/>
                      <a:pt x="52701" y="109197"/>
                      <a:pt x="52682" y="111289"/>
                    </a:cubicBezTo>
                    <a:cubicBezTo>
                      <a:pt x="48384" y="115839"/>
                      <a:pt x="44841" y="118115"/>
                      <a:pt x="42054" y="118115"/>
                    </a:cubicBezTo>
                    <a:cubicBezTo>
                      <a:pt x="38958" y="118115"/>
                      <a:pt x="36794" y="115307"/>
                      <a:pt x="35563" y="109691"/>
                    </a:cubicBezTo>
                    <a:cubicBezTo>
                      <a:pt x="29248" y="103509"/>
                      <a:pt x="24683" y="85953"/>
                      <a:pt x="21792" y="79049"/>
                    </a:cubicBezTo>
                    <a:cubicBezTo>
                      <a:pt x="14888" y="62539"/>
                      <a:pt x="8839" y="46371"/>
                      <a:pt x="4008" y="29157"/>
                    </a:cubicBezTo>
                    <a:cubicBezTo>
                      <a:pt x="3733" y="28248"/>
                      <a:pt x="2866" y="27810"/>
                      <a:pt x="2022" y="27810"/>
                    </a:cubicBezTo>
                    <a:cubicBezTo>
                      <a:pt x="994" y="27810"/>
                      <a:pt x="0" y="28458"/>
                      <a:pt x="146" y="29690"/>
                    </a:cubicBezTo>
                    <a:cubicBezTo>
                      <a:pt x="3361" y="57023"/>
                      <a:pt x="9067" y="83214"/>
                      <a:pt x="20270" y="108436"/>
                    </a:cubicBezTo>
                    <a:cubicBezTo>
                      <a:pt x="25377" y="119938"/>
                      <a:pt x="31422" y="137417"/>
                      <a:pt x="45382" y="137417"/>
                    </a:cubicBezTo>
                    <a:cubicBezTo>
                      <a:pt x="47073" y="137417"/>
                      <a:pt x="48881" y="137161"/>
                      <a:pt x="50818" y="136606"/>
                    </a:cubicBezTo>
                    <a:cubicBezTo>
                      <a:pt x="71284" y="130766"/>
                      <a:pt x="68127" y="102939"/>
                      <a:pt x="67956" y="86942"/>
                    </a:cubicBezTo>
                    <a:cubicBezTo>
                      <a:pt x="67670" y="60618"/>
                      <a:pt x="70371" y="26875"/>
                      <a:pt x="58350" y="2966"/>
                    </a:cubicBezTo>
                    <a:cubicBezTo>
                      <a:pt x="57345" y="956"/>
                      <a:pt x="55231" y="1"/>
                      <a:pt x="5309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53" name="Google Shape;1553;p12"/>
              <p:cNvSpPr/>
              <p:nvPr/>
            </p:nvSpPr>
            <p:spPr>
              <a:xfrm>
                <a:off x="1434723" y="2951241"/>
                <a:ext cx="100030" cy="187119"/>
              </a:xfrm>
              <a:custGeom>
                <a:rect b="b" l="l" r="r" t="t"/>
                <a:pathLst>
                  <a:path extrusionOk="0" h="129944" w="69465">
                    <a:moveTo>
                      <a:pt x="5980" y="1"/>
                    </a:moveTo>
                    <a:cubicBezTo>
                      <a:pt x="4553" y="1"/>
                      <a:pt x="3111" y="942"/>
                      <a:pt x="3006" y="2823"/>
                    </a:cubicBezTo>
                    <a:cubicBezTo>
                      <a:pt x="1427" y="31602"/>
                      <a:pt x="1" y="62453"/>
                      <a:pt x="10177" y="89976"/>
                    </a:cubicBezTo>
                    <a:cubicBezTo>
                      <a:pt x="15168" y="103508"/>
                      <a:pt x="28745" y="129944"/>
                      <a:pt x="46380" y="129944"/>
                    </a:cubicBezTo>
                    <a:cubicBezTo>
                      <a:pt x="47361" y="129944"/>
                      <a:pt x="48355" y="129862"/>
                      <a:pt x="49360" y="129692"/>
                    </a:cubicBezTo>
                    <a:cubicBezTo>
                      <a:pt x="69465" y="126287"/>
                      <a:pt x="65718" y="95226"/>
                      <a:pt x="64348" y="81588"/>
                    </a:cubicBezTo>
                    <a:cubicBezTo>
                      <a:pt x="61628" y="54350"/>
                      <a:pt x="53069" y="24659"/>
                      <a:pt x="35513" y="3242"/>
                    </a:cubicBezTo>
                    <a:cubicBezTo>
                      <a:pt x="34326" y="1795"/>
                      <a:pt x="32802" y="1189"/>
                      <a:pt x="31249" y="1189"/>
                    </a:cubicBezTo>
                    <a:cubicBezTo>
                      <a:pt x="26554" y="1189"/>
                      <a:pt x="21602" y="6737"/>
                      <a:pt x="24975" y="11382"/>
                    </a:cubicBezTo>
                    <a:cubicBezTo>
                      <a:pt x="24990" y="11403"/>
                      <a:pt x="25005" y="11424"/>
                      <a:pt x="25020" y="11444"/>
                    </a:cubicBezTo>
                    <a:lnTo>
                      <a:pt x="25020" y="11444"/>
                    </a:lnTo>
                    <a:cubicBezTo>
                      <a:pt x="32372" y="27745"/>
                      <a:pt x="41038" y="42765"/>
                      <a:pt x="45613" y="60304"/>
                    </a:cubicBezTo>
                    <a:cubicBezTo>
                      <a:pt x="48086" y="69814"/>
                      <a:pt x="49759" y="79610"/>
                      <a:pt x="50444" y="89425"/>
                    </a:cubicBezTo>
                    <a:cubicBezTo>
                      <a:pt x="50806" y="94674"/>
                      <a:pt x="50920" y="99943"/>
                      <a:pt x="50748" y="105193"/>
                    </a:cubicBezTo>
                    <a:cubicBezTo>
                      <a:pt x="46903" y="107541"/>
                      <a:pt x="43576" y="108714"/>
                      <a:pt x="40766" y="108714"/>
                    </a:cubicBezTo>
                    <a:cubicBezTo>
                      <a:pt x="36904" y="108714"/>
                      <a:pt x="34016" y="106499"/>
                      <a:pt x="32089" y="102074"/>
                    </a:cubicBezTo>
                    <a:cubicBezTo>
                      <a:pt x="8655" y="80447"/>
                      <a:pt x="9663" y="31583"/>
                      <a:pt x="8865" y="2785"/>
                    </a:cubicBezTo>
                    <a:cubicBezTo>
                      <a:pt x="8798" y="928"/>
                      <a:pt x="7396" y="1"/>
                      <a:pt x="59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54" name="Google Shape;1554;p12"/>
              <p:cNvSpPr/>
              <p:nvPr/>
            </p:nvSpPr>
            <p:spPr>
              <a:xfrm>
                <a:off x="1182681" y="3297220"/>
                <a:ext cx="155850" cy="220774"/>
              </a:xfrm>
              <a:custGeom>
                <a:rect b="b" l="l" r="r" t="t"/>
                <a:pathLst>
                  <a:path extrusionOk="0" h="153315" w="108229">
                    <a:moveTo>
                      <a:pt x="61668" y="0"/>
                    </a:moveTo>
                    <a:cubicBezTo>
                      <a:pt x="60979" y="0"/>
                      <a:pt x="60269" y="305"/>
                      <a:pt x="59745" y="1024"/>
                    </a:cubicBezTo>
                    <a:cubicBezTo>
                      <a:pt x="39107" y="29345"/>
                      <a:pt x="23567" y="58809"/>
                      <a:pt x="13790" y="92513"/>
                    </a:cubicBezTo>
                    <a:cubicBezTo>
                      <a:pt x="9111" y="108700"/>
                      <a:pt x="0" y="135691"/>
                      <a:pt x="17499" y="147921"/>
                    </a:cubicBezTo>
                    <a:cubicBezTo>
                      <a:pt x="22847" y="151650"/>
                      <a:pt x="28193" y="153314"/>
                      <a:pt x="33464" y="153314"/>
                    </a:cubicBezTo>
                    <a:cubicBezTo>
                      <a:pt x="70999" y="153314"/>
                      <a:pt x="104713" y="68908"/>
                      <a:pt x="107715" y="44391"/>
                    </a:cubicBezTo>
                    <a:cubicBezTo>
                      <a:pt x="108229" y="40271"/>
                      <a:pt x="105135" y="38215"/>
                      <a:pt x="101825" y="38215"/>
                    </a:cubicBezTo>
                    <a:cubicBezTo>
                      <a:pt x="99007" y="38215"/>
                      <a:pt x="96031" y="39705"/>
                      <a:pt x="94990" y="42679"/>
                    </a:cubicBezTo>
                    <a:cubicBezTo>
                      <a:pt x="88124" y="62251"/>
                      <a:pt x="82075" y="81634"/>
                      <a:pt x="70777" y="99266"/>
                    </a:cubicBezTo>
                    <a:cubicBezTo>
                      <a:pt x="65698" y="107236"/>
                      <a:pt x="60201" y="117678"/>
                      <a:pt x="52403" y="122814"/>
                    </a:cubicBezTo>
                    <a:cubicBezTo>
                      <a:pt x="48644" y="127738"/>
                      <a:pt x="43872" y="130206"/>
                      <a:pt x="38085" y="130206"/>
                    </a:cubicBezTo>
                    <a:cubicBezTo>
                      <a:pt x="33299" y="130206"/>
                      <a:pt x="27819" y="128518"/>
                      <a:pt x="21646" y="125134"/>
                    </a:cubicBezTo>
                    <a:cubicBezTo>
                      <a:pt x="21703" y="119865"/>
                      <a:pt x="22407" y="114673"/>
                      <a:pt x="23662" y="109594"/>
                    </a:cubicBezTo>
                    <a:cubicBezTo>
                      <a:pt x="30491" y="72884"/>
                      <a:pt x="46012" y="35984"/>
                      <a:pt x="63644" y="3325"/>
                    </a:cubicBezTo>
                    <a:cubicBezTo>
                      <a:pt x="64629" y="1513"/>
                      <a:pt x="63202" y="0"/>
                      <a:pt x="6166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555" name="Google Shape;1555;p12"/>
          <p:cNvSpPr txBox="1"/>
          <p:nvPr/>
        </p:nvSpPr>
        <p:spPr>
          <a:xfrm>
            <a:off x="1451793" y="4643166"/>
            <a:ext cx="587092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9" name="Shape 1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0" name="Google Shape;1560;p13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fr-FR"/>
              <a:t>Les différentes approches en santé publique</a:t>
            </a:r>
            <a:endParaRPr/>
          </a:p>
        </p:txBody>
      </p:sp>
      <p:sp>
        <p:nvSpPr>
          <p:cNvPr id="1561" name="Google Shape;1561;p13"/>
          <p:cNvSpPr/>
          <p:nvPr/>
        </p:nvSpPr>
        <p:spPr>
          <a:xfrm>
            <a:off x="540256" y="919525"/>
            <a:ext cx="906900" cy="906900"/>
          </a:xfrm>
          <a:prstGeom prst="star12">
            <a:avLst>
              <a:gd fmla="val 375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2" name="Google Shape;1562;p13"/>
          <p:cNvSpPr/>
          <p:nvPr/>
        </p:nvSpPr>
        <p:spPr>
          <a:xfrm>
            <a:off x="716635" y="1096383"/>
            <a:ext cx="554142" cy="553200"/>
          </a:xfrm>
          <a:custGeom>
            <a:rect b="b" l="l" r="r" t="t"/>
            <a:pathLst>
              <a:path extrusionOk="0" h="16871" w="16901">
                <a:moveTo>
                  <a:pt x="8451" y="1"/>
                </a:moveTo>
                <a:cubicBezTo>
                  <a:pt x="3800" y="1"/>
                  <a:pt x="1" y="3770"/>
                  <a:pt x="1" y="8451"/>
                </a:cubicBezTo>
                <a:cubicBezTo>
                  <a:pt x="1" y="13101"/>
                  <a:pt x="3800" y="16870"/>
                  <a:pt x="8451" y="16870"/>
                </a:cubicBezTo>
                <a:cubicBezTo>
                  <a:pt x="13101" y="16870"/>
                  <a:pt x="16901" y="13101"/>
                  <a:pt x="16901" y="8451"/>
                </a:cubicBezTo>
                <a:cubicBezTo>
                  <a:pt x="16901" y="3770"/>
                  <a:pt x="13101" y="1"/>
                  <a:pt x="845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3" name="Google Shape;1563;p13"/>
          <p:cNvSpPr/>
          <p:nvPr/>
        </p:nvSpPr>
        <p:spPr>
          <a:xfrm>
            <a:off x="7696844" y="919525"/>
            <a:ext cx="906900" cy="906900"/>
          </a:xfrm>
          <a:prstGeom prst="star12">
            <a:avLst>
              <a:gd fmla="val 37500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4" name="Google Shape;1564;p13"/>
          <p:cNvSpPr/>
          <p:nvPr/>
        </p:nvSpPr>
        <p:spPr>
          <a:xfrm>
            <a:off x="7873223" y="1096383"/>
            <a:ext cx="554142" cy="553200"/>
          </a:xfrm>
          <a:custGeom>
            <a:rect b="b" l="l" r="r" t="t"/>
            <a:pathLst>
              <a:path extrusionOk="0" h="16871" w="16901">
                <a:moveTo>
                  <a:pt x="8451" y="1"/>
                </a:moveTo>
                <a:cubicBezTo>
                  <a:pt x="3800" y="1"/>
                  <a:pt x="1" y="3770"/>
                  <a:pt x="1" y="8451"/>
                </a:cubicBezTo>
                <a:cubicBezTo>
                  <a:pt x="1" y="13101"/>
                  <a:pt x="3800" y="16870"/>
                  <a:pt x="8451" y="16870"/>
                </a:cubicBezTo>
                <a:cubicBezTo>
                  <a:pt x="13101" y="16870"/>
                  <a:pt x="16901" y="13101"/>
                  <a:pt x="16901" y="8451"/>
                </a:cubicBezTo>
                <a:cubicBezTo>
                  <a:pt x="16901" y="3770"/>
                  <a:pt x="13101" y="1"/>
                  <a:pt x="845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65" name="Google Shape;1565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42717" y="1697446"/>
            <a:ext cx="6357501" cy="243438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66" name="Google Shape;1566;p13"/>
          <p:cNvGrpSpPr/>
          <p:nvPr/>
        </p:nvGrpSpPr>
        <p:grpSpPr>
          <a:xfrm>
            <a:off x="-142771" y="3394338"/>
            <a:ext cx="2208702" cy="1647178"/>
            <a:chOff x="1267392" y="2499230"/>
            <a:chExt cx="2208702" cy="1647178"/>
          </a:xfrm>
        </p:grpSpPr>
        <p:sp>
          <p:nvSpPr>
            <p:cNvPr id="1567" name="Google Shape;1567;p13"/>
            <p:cNvSpPr/>
            <p:nvPr/>
          </p:nvSpPr>
          <p:spPr>
            <a:xfrm>
              <a:off x="1843194" y="3892308"/>
              <a:ext cx="1632900" cy="254100"/>
            </a:xfrm>
            <a:prstGeom prst="ellipse">
              <a:avLst/>
            </a:prstGeom>
            <a:solidFill>
              <a:schemeClr val="dk1">
                <a:alpha val="2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568" name="Google Shape;1568;p13"/>
            <p:cNvGrpSpPr/>
            <p:nvPr/>
          </p:nvGrpSpPr>
          <p:grpSpPr>
            <a:xfrm>
              <a:off x="1267392" y="2499230"/>
              <a:ext cx="1691713" cy="1608217"/>
              <a:chOff x="54458" y="1243782"/>
              <a:chExt cx="2769214" cy="2632538"/>
            </a:xfrm>
          </p:grpSpPr>
          <p:sp>
            <p:nvSpPr>
              <p:cNvPr id="1569" name="Google Shape;1569;p13"/>
              <p:cNvSpPr/>
              <p:nvPr/>
            </p:nvSpPr>
            <p:spPr>
              <a:xfrm>
                <a:off x="2241277" y="2651827"/>
                <a:ext cx="578287" cy="558949"/>
              </a:xfrm>
              <a:custGeom>
                <a:rect b="b" l="l" r="r" t="t"/>
                <a:pathLst>
                  <a:path extrusionOk="0" h="388159" w="401588">
                    <a:moveTo>
                      <a:pt x="76902" y="0"/>
                    </a:moveTo>
                    <a:lnTo>
                      <a:pt x="0" y="169494"/>
                    </a:lnTo>
                    <a:cubicBezTo>
                      <a:pt x="0" y="169494"/>
                      <a:pt x="134427" y="388159"/>
                      <a:pt x="240236" y="388159"/>
                    </a:cubicBezTo>
                    <a:cubicBezTo>
                      <a:pt x="259993" y="388159"/>
                      <a:pt x="278751" y="380535"/>
                      <a:pt x="295451" y="362441"/>
                    </a:cubicBezTo>
                    <a:cubicBezTo>
                      <a:pt x="401587" y="247460"/>
                      <a:pt x="76902" y="0"/>
                      <a:pt x="769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70" name="Google Shape;1570;p13"/>
              <p:cNvSpPr/>
              <p:nvPr/>
            </p:nvSpPr>
            <p:spPr>
              <a:xfrm>
                <a:off x="2241304" y="2651827"/>
                <a:ext cx="489982" cy="568122"/>
              </a:xfrm>
              <a:custGeom>
                <a:rect b="b" l="l" r="r" t="t"/>
                <a:pathLst>
                  <a:path extrusionOk="0" h="394529" w="340265">
                    <a:moveTo>
                      <a:pt x="76883" y="0"/>
                    </a:moveTo>
                    <a:lnTo>
                      <a:pt x="76883" y="0"/>
                    </a:lnTo>
                    <a:cubicBezTo>
                      <a:pt x="148819" y="62692"/>
                      <a:pt x="340264" y="231140"/>
                      <a:pt x="305114" y="333586"/>
                    </a:cubicBezTo>
                    <a:cubicBezTo>
                      <a:pt x="295125" y="360403"/>
                      <a:pt x="268488" y="381626"/>
                      <a:pt x="239470" y="381626"/>
                    </a:cubicBezTo>
                    <a:cubicBezTo>
                      <a:pt x="235722" y="381626"/>
                      <a:pt x="231933" y="381272"/>
                      <a:pt x="228136" y="380530"/>
                    </a:cubicBezTo>
                    <a:cubicBezTo>
                      <a:pt x="141972" y="364172"/>
                      <a:pt x="49607" y="238863"/>
                      <a:pt x="0" y="169494"/>
                    </a:cubicBezTo>
                    <a:lnTo>
                      <a:pt x="0" y="169494"/>
                    </a:lnTo>
                    <a:cubicBezTo>
                      <a:pt x="17766" y="200517"/>
                      <a:pt x="38080" y="230056"/>
                      <a:pt x="59517" y="258778"/>
                    </a:cubicBezTo>
                    <a:cubicBezTo>
                      <a:pt x="92423" y="301232"/>
                      <a:pt x="128581" y="343154"/>
                      <a:pt x="174536" y="372389"/>
                    </a:cubicBezTo>
                    <a:cubicBezTo>
                      <a:pt x="193741" y="384837"/>
                      <a:pt x="217808" y="394528"/>
                      <a:pt x="241276" y="394528"/>
                    </a:cubicBezTo>
                    <a:cubicBezTo>
                      <a:pt x="255460" y="394528"/>
                      <a:pt x="269425" y="390988"/>
                      <a:pt x="281965" y="382375"/>
                    </a:cubicBezTo>
                    <a:cubicBezTo>
                      <a:pt x="315974" y="361490"/>
                      <a:pt x="330297" y="319606"/>
                      <a:pt x="320539" y="281831"/>
                    </a:cubicBezTo>
                    <a:cubicBezTo>
                      <a:pt x="292712" y="173013"/>
                      <a:pt x="164264" y="65374"/>
                      <a:pt x="7688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71" name="Google Shape;1571;p13"/>
              <p:cNvSpPr/>
              <p:nvPr/>
            </p:nvSpPr>
            <p:spPr>
              <a:xfrm>
                <a:off x="92576" y="3439699"/>
                <a:ext cx="1136422" cy="371700"/>
              </a:xfrm>
              <a:custGeom>
                <a:rect b="b" l="l" r="r" t="t"/>
                <a:pathLst>
                  <a:path extrusionOk="0" h="258125" w="789182">
                    <a:moveTo>
                      <a:pt x="368229" y="1"/>
                    </a:moveTo>
                    <a:cubicBezTo>
                      <a:pt x="292001" y="1"/>
                      <a:pt x="219177" y="9970"/>
                      <a:pt x="164632" y="37869"/>
                    </a:cubicBezTo>
                    <a:cubicBezTo>
                      <a:pt x="1" y="122093"/>
                      <a:pt x="45322" y="258124"/>
                      <a:pt x="158823" y="258124"/>
                    </a:cubicBezTo>
                    <a:cubicBezTo>
                      <a:pt x="177073" y="258124"/>
                      <a:pt x="197085" y="254608"/>
                      <a:pt x="218271" y="246793"/>
                    </a:cubicBezTo>
                    <a:cubicBezTo>
                      <a:pt x="306248" y="214339"/>
                      <a:pt x="370882" y="195598"/>
                      <a:pt x="413880" y="195598"/>
                    </a:cubicBezTo>
                    <a:cubicBezTo>
                      <a:pt x="445651" y="195598"/>
                      <a:pt x="465609" y="205830"/>
                      <a:pt x="474444" y="228324"/>
                    </a:cubicBezTo>
                    <a:cubicBezTo>
                      <a:pt x="477219" y="235399"/>
                      <a:pt x="484870" y="238463"/>
                      <a:pt x="496045" y="238463"/>
                    </a:cubicBezTo>
                    <a:cubicBezTo>
                      <a:pt x="568516" y="238463"/>
                      <a:pt x="789181" y="109577"/>
                      <a:pt x="789181" y="109577"/>
                    </a:cubicBezTo>
                    <a:lnTo>
                      <a:pt x="771378" y="62520"/>
                    </a:lnTo>
                    <a:cubicBezTo>
                      <a:pt x="771378" y="62520"/>
                      <a:pt x="559127" y="1"/>
                      <a:pt x="36822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72" name="Google Shape;1572;p13"/>
              <p:cNvSpPr/>
              <p:nvPr/>
            </p:nvSpPr>
            <p:spPr>
              <a:xfrm>
                <a:off x="54458" y="3353446"/>
                <a:ext cx="1174540" cy="522874"/>
              </a:xfrm>
              <a:custGeom>
                <a:rect b="b" l="l" r="r" t="t"/>
                <a:pathLst>
                  <a:path extrusionOk="0" fill="none" h="363107" w="815653">
                    <a:moveTo>
                      <a:pt x="797849" y="122418"/>
                    </a:moveTo>
                    <a:cubicBezTo>
                      <a:pt x="797849" y="122418"/>
                      <a:pt x="382244" y="0"/>
                      <a:pt x="191103" y="97767"/>
                    </a:cubicBezTo>
                    <a:cubicBezTo>
                      <a:pt x="1" y="195534"/>
                      <a:pt x="91795" y="363107"/>
                      <a:pt x="244742" y="306691"/>
                    </a:cubicBezTo>
                    <a:cubicBezTo>
                      <a:pt x="397727" y="250256"/>
                      <a:pt x="480125" y="235287"/>
                      <a:pt x="500915" y="288222"/>
                    </a:cubicBezTo>
                    <a:cubicBezTo>
                      <a:pt x="521685" y="341176"/>
                      <a:pt x="815652" y="169475"/>
                      <a:pt x="815652" y="169475"/>
                    </a:cubicBezTo>
                  </a:path>
                </a:pathLst>
              </a:custGeom>
              <a:solidFill>
                <a:schemeClr val="lt2"/>
              </a:solidFill>
              <a:ln cap="flat" cmpd="sng" w="11900">
                <a:solidFill>
                  <a:schemeClr val="lt2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73" name="Google Shape;1573;p13"/>
              <p:cNvSpPr/>
              <p:nvPr/>
            </p:nvSpPr>
            <p:spPr>
              <a:xfrm>
                <a:off x="2329254" y="3427501"/>
                <a:ext cx="494418" cy="209184"/>
              </a:xfrm>
              <a:custGeom>
                <a:rect b="b" l="l" r="r" t="t"/>
                <a:pathLst>
                  <a:path extrusionOk="0" h="145267" w="343346">
                    <a:moveTo>
                      <a:pt x="215585" y="0"/>
                    </a:moveTo>
                    <a:cubicBezTo>
                      <a:pt x="121514" y="0"/>
                      <a:pt x="0" y="18075"/>
                      <a:pt x="0" y="18075"/>
                    </a:cubicBezTo>
                    <a:lnTo>
                      <a:pt x="381" y="145267"/>
                    </a:lnTo>
                    <a:lnTo>
                      <a:pt x="285883" y="144392"/>
                    </a:lnTo>
                    <a:cubicBezTo>
                      <a:pt x="315118" y="144297"/>
                      <a:pt x="339313" y="121700"/>
                      <a:pt x="341443" y="92560"/>
                    </a:cubicBezTo>
                    <a:cubicBezTo>
                      <a:pt x="343345" y="66255"/>
                      <a:pt x="339275" y="35954"/>
                      <a:pt x="316355" y="17086"/>
                    </a:cubicBezTo>
                    <a:cubicBezTo>
                      <a:pt x="300805" y="4298"/>
                      <a:pt x="261458" y="0"/>
                      <a:pt x="2155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74" name="Google Shape;1574;p13"/>
              <p:cNvSpPr/>
              <p:nvPr/>
            </p:nvSpPr>
            <p:spPr>
              <a:xfrm>
                <a:off x="2329254" y="3395928"/>
                <a:ext cx="494418" cy="240758"/>
              </a:xfrm>
              <a:custGeom>
                <a:rect b="b" l="l" r="r" t="t"/>
                <a:pathLst>
                  <a:path extrusionOk="0" fill="none" h="167193" w="343346">
                    <a:moveTo>
                      <a:pt x="0" y="40001"/>
                    </a:moveTo>
                    <a:cubicBezTo>
                      <a:pt x="0" y="40001"/>
                      <a:pt x="268917" y="0"/>
                      <a:pt x="316355" y="39012"/>
                    </a:cubicBezTo>
                    <a:cubicBezTo>
                      <a:pt x="339275" y="57880"/>
                      <a:pt x="343345" y="88181"/>
                      <a:pt x="341443" y="114486"/>
                    </a:cubicBezTo>
                    <a:cubicBezTo>
                      <a:pt x="339313" y="143626"/>
                      <a:pt x="315118" y="166223"/>
                      <a:pt x="285883" y="166318"/>
                    </a:cubicBezTo>
                    <a:lnTo>
                      <a:pt x="381" y="167193"/>
                    </a:lnTo>
                  </a:path>
                </a:pathLst>
              </a:custGeom>
              <a:solidFill>
                <a:schemeClr val="lt2"/>
              </a:solidFill>
              <a:ln cap="flat" cmpd="sng" w="11900">
                <a:solidFill>
                  <a:schemeClr val="lt2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75" name="Google Shape;1575;p13"/>
              <p:cNvSpPr/>
              <p:nvPr/>
            </p:nvSpPr>
            <p:spPr>
              <a:xfrm>
                <a:off x="763504" y="1357559"/>
                <a:ext cx="1901470" cy="2386660"/>
              </a:xfrm>
              <a:custGeom>
                <a:rect b="b" l="l" r="r" t="t"/>
                <a:pathLst>
                  <a:path extrusionOk="0" h="1657403" w="1320465">
                    <a:moveTo>
                      <a:pt x="713776" y="0"/>
                    </a:moveTo>
                    <a:cubicBezTo>
                      <a:pt x="451314" y="0"/>
                      <a:pt x="166993" y="91321"/>
                      <a:pt x="103036" y="257341"/>
                    </a:cubicBezTo>
                    <a:cubicBezTo>
                      <a:pt x="0" y="524735"/>
                      <a:pt x="306369" y="1657402"/>
                      <a:pt x="306369" y="1657402"/>
                    </a:cubicBezTo>
                    <a:lnTo>
                      <a:pt x="1121811" y="1654911"/>
                    </a:lnTo>
                    <a:cubicBezTo>
                      <a:pt x="1154432" y="1654816"/>
                      <a:pt x="1181803" y="1630298"/>
                      <a:pt x="1185436" y="1597886"/>
                    </a:cubicBezTo>
                    <a:cubicBezTo>
                      <a:pt x="1214557" y="1338481"/>
                      <a:pt x="1320465" y="272329"/>
                      <a:pt x="1115021" y="105973"/>
                    </a:cubicBezTo>
                    <a:cubicBezTo>
                      <a:pt x="1026212" y="34062"/>
                      <a:pt x="874071" y="0"/>
                      <a:pt x="7137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76" name="Google Shape;1576;p13"/>
              <p:cNvSpPr/>
              <p:nvPr/>
            </p:nvSpPr>
            <p:spPr>
              <a:xfrm>
                <a:off x="947921" y="1308412"/>
                <a:ext cx="410139" cy="326346"/>
              </a:xfrm>
              <a:custGeom>
                <a:rect b="b" l="l" r="r" t="t"/>
                <a:pathLst>
                  <a:path extrusionOk="0" h="226629" w="284819">
                    <a:moveTo>
                      <a:pt x="160502" y="0"/>
                    </a:moveTo>
                    <a:cubicBezTo>
                      <a:pt x="142849" y="0"/>
                      <a:pt x="123847" y="4397"/>
                      <a:pt x="103854" y="15289"/>
                    </a:cubicBezTo>
                    <a:cubicBezTo>
                      <a:pt x="1" y="71876"/>
                      <a:pt x="57443" y="226629"/>
                      <a:pt x="57443" y="226629"/>
                    </a:cubicBezTo>
                    <a:lnTo>
                      <a:pt x="284819" y="77335"/>
                    </a:lnTo>
                    <a:cubicBezTo>
                      <a:pt x="284819" y="77335"/>
                      <a:pt x="234531" y="0"/>
                      <a:pt x="1605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77" name="Google Shape;1577;p13"/>
              <p:cNvSpPr/>
              <p:nvPr/>
            </p:nvSpPr>
            <p:spPr>
              <a:xfrm>
                <a:off x="1038445" y="1381143"/>
                <a:ext cx="252236" cy="200697"/>
              </a:xfrm>
              <a:custGeom>
                <a:rect b="b" l="l" r="r" t="t"/>
                <a:pathLst>
                  <a:path extrusionOk="0" h="139373" w="175164">
                    <a:moveTo>
                      <a:pt x="98699" y="1"/>
                    </a:moveTo>
                    <a:cubicBezTo>
                      <a:pt x="87841" y="1"/>
                      <a:pt x="76152" y="2705"/>
                      <a:pt x="63853" y="9404"/>
                    </a:cubicBezTo>
                    <a:cubicBezTo>
                      <a:pt x="0" y="44193"/>
                      <a:pt x="35322" y="139373"/>
                      <a:pt x="35322" y="139373"/>
                    </a:cubicBezTo>
                    <a:lnTo>
                      <a:pt x="175163" y="47559"/>
                    </a:lnTo>
                    <a:cubicBezTo>
                      <a:pt x="175163" y="47559"/>
                      <a:pt x="144235" y="1"/>
                      <a:pt x="9869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cap="flat" cmpd="sng" w="9525">
                <a:solidFill>
                  <a:schemeClr val="l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78" name="Google Shape;1578;p13"/>
              <p:cNvSpPr/>
              <p:nvPr/>
            </p:nvSpPr>
            <p:spPr>
              <a:xfrm>
                <a:off x="1324862" y="1243782"/>
                <a:ext cx="219312" cy="178868"/>
              </a:xfrm>
              <a:custGeom>
                <a:rect b="b" l="l" r="r" t="t"/>
                <a:pathLst>
                  <a:path extrusionOk="0" h="124214" w="152300">
                    <a:moveTo>
                      <a:pt x="76966" y="0"/>
                    </a:moveTo>
                    <a:cubicBezTo>
                      <a:pt x="17199" y="0"/>
                      <a:pt x="0" y="124214"/>
                      <a:pt x="0" y="124214"/>
                    </a:cubicBezTo>
                    <a:cubicBezTo>
                      <a:pt x="0" y="124214"/>
                      <a:pt x="152300" y="13437"/>
                      <a:pt x="85556" y="826"/>
                    </a:cubicBezTo>
                    <a:cubicBezTo>
                      <a:pt x="82599" y="268"/>
                      <a:pt x="79737" y="0"/>
                      <a:pt x="7696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79" name="Google Shape;1579;p13"/>
              <p:cNvSpPr/>
              <p:nvPr/>
            </p:nvSpPr>
            <p:spPr>
              <a:xfrm>
                <a:off x="1366879" y="1332802"/>
                <a:ext cx="204877" cy="81740"/>
              </a:xfrm>
              <a:custGeom>
                <a:rect b="b" l="l" r="r" t="t"/>
                <a:pathLst>
                  <a:path extrusionOk="0" h="56764" w="142276">
                    <a:moveTo>
                      <a:pt x="99515" y="0"/>
                    </a:moveTo>
                    <a:cubicBezTo>
                      <a:pt x="63804" y="0"/>
                      <a:pt x="0" y="56764"/>
                      <a:pt x="0" y="56764"/>
                    </a:cubicBezTo>
                    <a:cubicBezTo>
                      <a:pt x="0" y="56764"/>
                      <a:pt x="142276" y="33559"/>
                      <a:pt x="115267" y="5902"/>
                    </a:cubicBezTo>
                    <a:cubicBezTo>
                      <a:pt x="111222" y="1761"/>
                      <a:pt x="105804" y="0"/>
                      <a:pt x="9951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0" name="Google Shape;1580;p13"/>
              <p:cNvSpPr/>
              <p:nvPr/>
            </p:nvSpPr>
            <p:spPr>
              <a:xfrm>
                <a:off x="2025635" y="1261462"/>
                <a:ext cx="418329" cy="316297"/>
              </a:xfrm>
              <a:custGeom>
                <a:rect b="b" l="l" r="r" t="t"/>
                <a:pathLst>
                  <a:path extrusionOk="0" h="219651" w="290506">
                    <a:moveTo>
                      <a:pt x="131610" y="0"/>
                    </a:moveTo>
                    <a:cubicBezTo>
                      <a:pt x="41487" y="0"/>
                      <a:pt x="0" y="94133"/>
                      <a:pt x="0" y="94133"/>
                    </a:cubicBezTo>
                    <a:lnTo>
                      <a:pt x="276868" y="219651"/>
                    </a:lnTo>
                    <a:cubicBezTo>
                      <a:pt x="276868" y="219651"/>
                      <a:pt x="290506" y="41198"/>
                      <a:pt x="173622" y="6428"/>
                    </a:cubicBezTo>
                    <a:cubicBezTo>
                      <a:pt x="158594" y="1955"/>
                      <a:pt x="144597" y="0"/>
                      <a:pt x="13161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1" name="Google Shape;1581;p13"/>
              <p:cNvSpPr/>
              <p:nvPr/>
            </p:nvSpPr>
            <p:spPr>
              <a:xfrm>
                <a:off x="2073540" y="1337311"/>
                <a:ext cx="318218" cy="240585"/>
              </a:xfrm>
              <a:custGeom>
                <a:rect b="b" l="l" r="r" t="t"/>
                <a:pathLst>
                  <a:path extrusionOk="0" h="167073" w="220985">
                    <a:moveTo>
                      <a:pt x="100134" y="0"/>
                    </a:moveTo>
                    <a:cubicBezTo>
                      <a:pt x="31553" y="0"/>
                      <a:pt x="1" y="71607"/>
                      <a:pt x="1" y="71607"/>
                    </a:cubicBezTo>
                    <a:lnTo>
                      <a:pt x="210618" y="167073"/>
                    </a:lnTo>
                    <a:lnTo>
                      <a:pt x="210618" y="167073"/>
                    </a:lnTo>
                    <a:cubicBezTo>
                      <a:pt x="210618" y="167073"/>
                      <a:pt x="220985" y="31360"/>
                      <a:pt x="132081" y="4883"/>
                    </a:cubicBezTo>
                    <a:cubicBezTo>
                      <a:pt x="120654" y="1485"/>
                      <a:pt x="110010" y="0"/>
                      <a:pt x="10013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 cap="flat" cmpd="sng" w="9525">
                <a:solidFill>
                  <a:schemeClr val="l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2" name="Google Shape;1582;p13"/>
              <p:cNvSpPr/>
              <p:nvPr/>
            </p:nvSpPr>
            <p:spPr>
              <a:xfrm>
                <a:off x="2412190" y="1420830"/>
                <a:ext cx="218006" cy="183306"/>
              </a:xfrm>
              <a:custGeom>
                <a:rect b="b" l="l" r="r" t="t"/>
                <a:pathLst>
                  <a:path extrusionOk="0" h="127296" w="151393">
                    <a:moveTo>
                      <a:pt x="87606" y="0"/>
                    </a:moveTo>
                    <a:cubicBezTo>
                      <a:pt x="47290" y="0"/>
                      <a:pt x="8151" y="104388"/>
                      <a:pt x="1118" y="124104"/>
                    </a:cubicBezTo>
                    <a:lnTo>
                      <a:pt x="1118" y="124104"/>
                    </a:lnTo>
                    <a:cubicBezTo>
                      <a:pt x="16343" y="91866"/>
                      <a:pt x="151393" y="42375"/>
                      <a:pt x="103455" y="5810"/>
                    </a:cubicBezTo>
                    <a:cubicBezTo>
                      <a:pt x="98198" y="1795"/>
                      <a:pt x="92892" y="0"/>
                      <a:pt x="87606" y="0"/>
                    </a:cubicBezTo>
                    <a:close/>
                    <a:moveTo>
                      <a:pt x="1118" y="124104"/>
                    </a:moveTo>
                    <a:lnTo>
                      <a:pt x="1118" y="124104"/>
                    </a:lnTo>
                    <a:cubicBezTo>
                      <a:pt x="606" y="125188"/>
                      <a:pt x="230" y="126252"/>
                      <a:pt x="0" y="127296"/>
                    </a:cubicBezTo>
                    <a:cubicBezTo>
                      <a:pt x="0" y="127296"/>
                      <a:pt x="385" y="126160"/>
                      <a:pt x="1118" y="1241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3" name="Google Shape;1583;p13"/>
              <p:cNvSpPr/>
              <p:nvPr/>
            </p:nvSpPr>
            <p:spPr>
              <a:xfrm>
                <a:off x="2422298" y="1591121"/>
                <a:ext cx="89153" cy="33977"/>
              </a:xfrm>
              <a:custGeom>
                <a:rect b="b" l="l" r="r" t="t"/>
                <a:pathLst>
                  <a:path extrusionOk="0" h="23595" w="61912">
                    <a:moveTo>
                      <a:pt x="37506" y="0"/>
                    </a:moveTo>
                    <a:cubicBezTo>
                      <a:pt x="20350" y="0"/>
                      <a:pt x="0" y="11929"/>
                      <a:pt x="0" y="11929"/>
                    </a:cubicBezTo>
                    <a:cubicBezTo>
                      <a:pt x="0" y="11929"/>
                      <a:pt x="30992" y="23595"/>
                      <a:pt x="48148" y="23595"/>
                    </a:cubicBezTo>
                    <a:cubicBezTo>
                      <a:pt x="56782" y="23595"/>
                      <a:pt x="61911" y="20640"/>
                      <a:pt x="57823" y="11758"/>
                    </a:cubicBezTo>
                    <a:cubicBezTo>
                      <a:pt x="53764" y="2944"/>
                      <a:pt x="46029" y="0"/>
                      <a:pt x="37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4" name="Google Shape;1584;p13"/>
              <p:cNvSpPr/>
              <p:nvPr/>
            </p:nvSpPr>
            <p:spPr>
              <a:xfrm>
                <a:off x="1798079" y="2679955"/>
                <a:ext cx="745063" cy="1062455"/>
              </a:xfrm>
              <a:custGeom>
                <a:rect b="b" l="l" r="r" t="t"/>
                <a:pathLst>
                  <a:path extrusionOk="0" h="737816" w="517405">
                    <a:moveTo>
                      <a:pt x="517405" y="0"/>
                    </a:moveTo>
                    <a:lnTo>
                      <a:pt x="511299" y="19"/>
                    </a:lnTo>
                    <a:cubicBezTo>
                      <a:pt x="228536" y="913"/>
                      <a:pt x="0" y="230836"/>
                      <a:pt x="856" y="513637"/>
                    </a:cubicBezTo>
                    <a:lnTo>
                      <a:pt x="1541" y="737816"/>
                    </a:lnTo>
                    <a:lnTo>
                      <a:pt x="403356" y="736580"/>
                    </a:lnTo>
                    <a:cubicBezTo>
                      <a:pt x="435977" y="736485"/>
                      <a:pt x="463348" y="711967"/>
                      <a:pt x="466981" y="679536"/>
                    </a:cubicBezTo>
                    <a:cubicBezTo>
                      <a:pt x="480010" y="563491"/>
                      <a:pt x="508389" y="286092"/>
                      <a:pt x="51740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5" name="Google Shape;1585;p13"/>
              <p:cNvSpPr/>
              <p:nvPr/>
            </p:nvSpPr>
            <p:spPr>
              <a:xfrm>
                <a:off x="784184" y="1988689"/>
                <a:ext cx="370696" cy="1320384"/>
              </a:xfrm>
              <a:custGeom>
                <a:rect b="b" l="l" r="r" t="t"/>
                <a:pathLst>
                  <a:path extrusionOk="0" h="916933" w="257428">
                    <a:moveTo>
                      <a:pt x="67657" y="0"/>
                    </a:moveTo>
                    <a:cubicBezTo>
                      <a:pt x="67657" y="0"/>
                      <a:pt x="0" y="469205"/>
                      <a:pt x="55693" y="483622"/>
                    </a:cubicBezTo>
                    <a:cubicBezTo>
                      <a:pt x="57763" y="484158"/>
                      <a:pt x="59820" y="484416"/>
                      <a:pt x="61862" y="484416"/>
                    </a:cubicBezTo>
                    <a:cubicBezTo>
                      <a:pt x="99373" y="484416"/>
                      <a:pt x="131722" y="397377"/>
                      <a:pt x="147336" y="346873"/>
                    </a:cubicBezTo>
                    <a:lnTo>
                      <a:pt x="147336" y="346873"/>
                    </a:lnTo>
                    <a:lnTo>
                      <a:pt x="148931" y="353818"/>
                    </a:lnTo>
                    <a:lnTo>
                      <a:pt x="148931" y="353818"/>
                    </a:lnTo>
                    <a:cubicBezTo>
                      <a:pt x="154013" y="327732"/>
                      <a:pt x="157301" y="311702"/>
                      <a:pt x="157302" y="311694"/>
                    </a:cubicBezTo>
                    <a:lnTo>
                      <a:pt x="157302" y="311694"/>
                    </a:lnTo>
                    <a:cubicBezTo>
                      <a:pt x="157300" y="311702"/>
                      <a:pt x="153715" y="326238"/>
                      <a:pt x="147336" y="346873"/>
                    </a:cubicBezTo>
                    <a:lnTo>
                      <a:pt x="147336" y="346873"/>
                    </a:lnTo>
                    <a:lnTo>
                      <a:pt x="67657" y="0"/>
                    </a:lnTo>
                    <a:close/>
                    <a:moveTo>
                      <a:pt x="148931" y="353818"/>
                    </a:moveTo>
                    <a:cubicBezTo>
                      <a:pt x="128801" y="457151"/>
                      <a:pt x="80518" y="718287"/>
                      <a:pt x="96797" y="766518"/>
                    </a:cubicBezTo>
                    <a:cubicBezTo>
                      <a:pt x="98764" y="772338"/>
                      <a:pt x="101162" y="774967"/>
                      <a:pt x="103889" y="774967"/>
                    </a:cubicBezTo>
                    <a:cubicBezTo>
                      <a:pt x="129464" y="774967"/>
                      <a:pt x="184023" y="543780"/>
                      <a:pt x="184027" y="543766"/>
                    </a:cubicBezTo>
                    <a:lnTo>
                      <a:pt x="184027" y="543766"/>
                    </a:lnTo>
                    <a:cubicBezTo>
                      <a:pt x="184026" y="543781"/>
                      <a:pt x="178681" y="786511"/>
                      <a:pt x="158957" y="851427"/>
                    </a:cubicBezTo>
                    <a:cubicBezTo>
                      <a:pt x="148458" y="885949"/>
                      <a:pt x="157264" y="916933"/>
                      <a:pt x="178293" y="916933"/>
                    </a:cubicBezTo>
                    <a:cubicBezTo>
                      <a:pt x="196807" y="916933"/>
                      <a:pt x="224797" y="892915"/>
                      <a:pt x="257428" y="826148"/>
                    </a:cubicBezTo>
                    <a:lnTo>
                      <a:pt x="148931" y="3538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6" name="Google Shape;1586;p13"/>
              <p:cNvSpPr/>
              <p:nvPr/>
            </p:nvSpPr>
            <p:spPr>
              <a:xfrm>
                <a:off x="1099689" y="1669925"/>
                <a:ext cx="1467503" cy="2080761"/>
              </a:xfrm>
              <a:custGeom>
                <a:rect b="b" l="l" r="r" t="t"/>
                <a:pathLst>
                  <a:path extrusionOk="0" h="1444973" w="1019099">
                    <a:moveTo>
                      <a:pt x="948246" y="0"/>
                    </a:moveTo>
                    <a:lnTo>
                      <a:pt x="948246" y="0"/>
                    </a:lnTo>
                    <a:cubicBezTo>
                      <a:pt x="962892" y="45574"/>
                      <a:pt x="972231" y="92632"/>
                      <a:pt x="979193" y="139898"/>
                    </a:cubicBezTo>
                    <a:cubicBezTo>
                      <a:pt x="999183" y="281983"/>
                      <a:pt x="1001561" y="425876"/>
                      <a:pt x="1000192" y="569140"/>
                    </a:cubicBezTo>
                    <a:cubicBezTo>
                      <a:pt x="995893" y="831912"/>
                      <a:pt x="975883" y="1094760"/>
                      <a:pt x="947903" y="1356105"/>
                    </a:cubicBezTo>
                    <a:lnTo>
                      <a:pt x="945982" y="1373947"/>
                    </a:lnTo>
                    <a:cubicBezTo>
                      <a:pt x="945337" y="1406851"/>
                      <a:pt x="918100" y="1431726"/>
                      <a:pt x="886281" y="1431726"/>
                    </a:cubicBezTo>
                    <a:cubicBezTo>
                      <a:pt x="884348" y="1431726"/>
                      <a:pt x="882398" y="1431634"/>
                      <a:pt x="880436" y="1431447"/>
                    </a:cubicBezTo>
                    <a:cubicBezTo>
                      <a:pt x="868891" y="1431523"/>
                      <a:pt x="803554" y="1431827"/>
                      <a:pt x="790696" y="1431903"/>
                    </a:cubicBezTo>
                    <a:cubicBezTo>
                      <a:pt x="662781" y="1432569"/>
                      <a:pt x="487960" y="1433254"/>
                      <a:pt x="360026" y="1434661"/>
                    </a:cubicBezTo>
                    <a:lnTo>
                      <a:pt x="75295" y="1437302"/>
                    </a:lnTo>
                    <a:lnTo>
                      <a:pt x="75295" y="1437302"/>
                    </a:lnTo>
                    <a:cubicBezTo>
                      <a:pt x="48728" y="1341453"/>
                      <a:pt x="24224" y="1244973"/>
                      <a:pt x="0" y="1148418"/>
                    </a:cubicBezTo>
                    <a:lnTo>
                      <a:pt x="0" y="1148418"/>
                    </a:lnTo>
                    <a:cubicBezTo>
                      <a:pt x="21665" y="1246451"/>
                      <a:pt x="44984" y="1344046"/>
                      <a:pt x="69902" y="1441299"/>
                    </a:cubicBezTo>
                    <a:lnTo>
                      <a:pt x="70491" y="1443601"/>
                    </a:lnTo>
                    <a:lnTo>
                      <a:pt x="72945" y="1443601"/>
                    </a:lnTo>
                    <a:cubicBezTo>
                      <a:pt x="207261" y="1443805"/>
                      <a:pt x="402181" y="1444972"/>
                      <a:pt x="556524" y="1444972"/>
                    </a:cubicBezTo>
                    <a:cubicBezTo>
                      <a:pt x="588838" y="1444972"/>
                      <a:pt x="619374" y="1444921"/>
                      <a:pt x="647203" y="1444799"/>
                    </a:cubicBezTo>
                    <a:cubicBezTo>
                      <a:pt x="694260" y="1444742"/>
                      <a:pt x="817097" y="1444628"/>
                      <a:pt x="862557" y="1444552"/>
                    </a:cubicBezTo>
                    <a:lnTo>
                      <a:pt x="880493" y="1444533"/>
                    </a:lnTo>
                    <a:cubicBezTo>
                      <a:pt x="882677" y="1444729"/>
                      <a:pt x="884847" y="1444825"/>
                      <a:pt x="887000" y="1444825"/>
                    </a:cubicBezTo>
                    <a:cubicBezTo>
                      <a:pt x="925303" y="1444825"/>
                      <a:pt x="958060" y="1414365"/>
                      <a:pt x="959411" y="1375430"/>
                    </a:cubicBezTo>
                    <a:cubicBezTo>
                      <a:pt x="978698" y="1203273"/>
                      <a:pt x="992697" y="1029385"/>
                      <a:pt x="1001808" y="856449"/>
                    </a:cubicBezTo>
                    <a:cubicBezTo>
                      <a:pt x="1012631" y="617681"/>
                      <a:pt x="1019098" y="376345"/>
                      <a:pt x="982483" y="139366"/>
                    </a:cubicBezTo>
                    <a:cubicBezTo>
                      <a:pt x="974704" y="92137"/>
                      <a:pt x="964090" y="45175"/>
                      <a:pt x="94824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7" name="Google Shape;1587;p13"/>
              <p:cNvSpPr/>
              <p:nvPr/>
            </p:nvSpPr>
            <p:spPr>
              <a:xfrm>
                <a:off x="993170" y="3178342"/>
                <a:ext cx="161738" cy="139916"/>
              </a:xfrm>
              <a:custGeom>
                <a:rect b="b" l="l" r="r" t="t"/>
                <a:pathLst>
                  <a:path extrusionOk="0" h="97164" w="112318">
                    <a:moveTo>
                      <a:pt x="112318" y="0"/>
                    </a:moveTo>
                    <a:cubicBezTo>
                      <a:pt x="92612" y="26496"/>
                      <a:pt x="76255" y="56054"/>
                      <a:pt x="50443" y="76616"/>
                    </a:cubicBezTo>
                    <a:cubicBezTo>
                      <a:pt x="43559" y="81941"/>
                      <a:pt x="37804" y="84199"/>
                      <a:pt x="33031" y="84199"/>
                    </a:cubicBezTo>
                    <a:cubicBezTo>
                      <a:pt x="13172" y="84199"/>
                      <a:pt x="10316" y="45107"/>
                      <a:pt x="13828" y="25279"/>
                    </a:cubicBezTo>
                    <a:lnTo>
                      <a:pt x="13828" y="25279"/>
                    </a:lnTo>
                    <a:cubicBezTo>
                      <a:pt x="0" y="49052"/>
                      <a:pt x="2104" y="97163"/>
                      <a:pt x="33003" y="97163"/>
                    </a:cubicBezTo>
                    <a:cubicBezTo>
                      <a:pt x="36914" y="97163"/>
                      <a:pt x="41285" y="96393"/>
                      <a:pt x="46145" y="94705"/>
                    </a:cubicBezTo>
                    <a:cubicBezTo>
                      <a:pt x="67315" y="85727"/>
                      <a:pt x="81181" y="65337"/>
                      <a:pt x="92118" y="47115"/>
                    </a:cubicBezTo>
                    <a:cubicBezTo>
                      <a:pt x="100658" y="32145"/>
                      <a:pt x="107449" y="16415"/>
                      <a:pt x="11231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8" name="Google Shape;1588;p13"/>
              <p:cNvSpPr/>
              <p:nvPr/>
            </p:nvSpPr>
            <p:spPr>
              <a:xfrm>
                <a:off x="873118" y="2648867"/>
                <a:ext cx="143798" cy="464492"/>
              </a:xfrm>
              <a:custGeom>
                <a:rect b="b" l="l" r="r" t="t"/>
                <a:pathLst>
                  <a:path extrusionOk="0" h="322564" w="99860">
                    <a:moveTo>
                      <a:pt x="43134" y="310513"/>
                    </a:moveTo>
                    <a:cubicBezTo>
                      <a:pt x="43142" y="310523"/>
                      <a:pt x="43147" y="310530"/>
                      <a:pt x="43147" y="310530"/>
                    </a:cubicBezTo>
                    <a:cubicBezTo>
                      <a:pt x="43146" y="310530"/>
                      <a:pt x="43142" y="310525"/>
                      <a:pt x="43134" y="310513"/>
                    </a:cubicBezTo>
                    <a:close/>
                    <a:moveTo>
                      <a:pt x="67639" y="1"/>
                    </a:moveTo>
                    <a:lnTo>
                      <a:pt x="67639" y="1"/>
                    </a:lnTo>
                    <a:cubicBezTo>
                      <a:pt x="56017" y="44319"/>
                      <a:pt x="1" y="302203"/>
                      <a:pt x="37871" y="321756"/>
                    </a:cubicBezTo>
                    <a:cubicBezTo>
                      <a:pt x="39161" y="322302"/>
                      <a:pt x="40445" y="322563"/>
                      <a:pt x="41721" y="322563"/>
                    </a:cubicBezTo>
                    <a:cubicBezTo>
                      <a:pt x="70090" y="322563"/>
                      <a:pt x="94782" y="193186"/>
                      <a:pt x="99860" y="172272"/>
                    </a:cubicBezTo>
                    <a:lnTo>
                      <a:pt x="99860" y="172272"/>
                    </a:lnTo>
                    <a:cubicBezTo>
                      <a:pt x="86450" y="209781"/>
                      <a:pt x="74011" y="248070"/>
                      <a:pt x="57919" y="284342"/>
                    </a:cubicBezTo>
                    <a:cubicBezTo>
                      <a:pt x="53980" y="292754"/>
                      <a:pt x="48438" y="304408"/>
                      <a:pt x="42637" y="309806"/>
                    </a:cubicBezTo>
                    <a:lnTo>
                      <a:pt x="42637" y="309806"/>
                    </a:lnTo>
                    <a:cubicBezTo>
                      <a:pt x="40690" y="306018"/>
                      <a:pt x="39877" y="301234"/>
                      <a:pt x="39393" y="296706"/>
                    </a:cubicBezTo>
                    <a:cubicBezTo>
                      <a:pt x="37567" y="277951"/>
                      <a:pt x="38898" y="257846"/>
                      <a:pt x="40420" y="238160"/>
                    </a:cubicBezTo>
                    <a:cubicBezTo>
                      <a:pt x="46887" y="158520"/>
                      <a:pt x="59346" y="79565"/>
                      <a:pt x="6763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9" name="Google Shape;1589;p13"/>
              <p:cNvSpPr/>
              <p:nvPr/>
            </p:nvSpPr>
            <p:spPr>
              <a:xfrm>
                <a:off x="820530" y="1988689"/>
                <a:ext cx="130651" cy="702865"/>
              </a:xfrm>
              <a:custGeom>
                <a:rect b="b" l="l" r="r" t="t"/>
                <a:pathLst>
                  <a:path extrusionOk="0" h="488101" w="90730">
                    <a:moveTo>
                      <a:pt x="42417" y="0"/>
                    </a:moveTo>
                    <a:lnTo>
                      <a:pt x="42417" y="0"/>
                    </a:lnTo>
                    <a:cubicBezTo>
                      <a:pt x="23815" y="94895"/>
                      <a:pt x="11451" y="190855"/>
                      <a:pt x="4889" y="287347"/>
                    </a:cubicBezTo>
                    <a:cubicBezTo>
                      <a:pt x="2207" y="335641"/>
                      <a:pt x="1" y="384163"/>
                      <a:pt x="5422" y="432894"/>
                    </a:cubicBezTo>
                    <a:cubicBezTo>
                      <a:pt x="8389" y="449594"/>
                      <a:pt x="10386" y="483071"/>
                      <a:pt x="31233" y="487636"/>
                    </a:cubicBezTo>
                    <a:cubicBezTo>
                      <a:pt x="32805" y="487953"/>
                      <a:pt x="34375" y="488101"/>
                      <a:pt x="35934" y="488101"/>
                    </a:cubicBezTo>
                    <a:cubicBezTo>
                      <a:pt x="45978" y="488101"/>
                      <a:pt x="55563" y="481945"/>
                      <a:pt x="62199" y="475063"/>
                    </a:cubicBezTo>
                    <a:cubicBezTo>
                      <a:pt x="75076" y="461805"/>
                      <a:pt x="83521" y="445124"/>
                      <a:pt x="90730" y="428462"/>
                    </a:cubicBezTo>
                    <a:lnTo>
                      <a:pt x="90730" y="428462"/>
                    </a:lnTo>
                    <a:cubicBezTo>
                      <a:pt x="84643" y="438866"/>
                      <a:pt x="78271" y="449157"/>
                      <a:pt x="70815" y="458458"/>
                    </a:cubicBezTo>
                    <a:cubicBezTo>
                      <a:pt x="62461" y="468644"/>
                      <a:pt x="50789" y="480640"/>
                      <a:pt x="37802" y="480640"/>
                    </a:cubicBezTo>
                    <a:cubicBezTo>
                      <a:pt x="35148" y="480640"/>
                      <a:pt x="32439" y="480139"/>
                      <a:pt x="29692" y="479019"/>
                    </a:cubicBezTo>
                    <a:cubicBezTo>
                      <a:pt x="18128" y="467949"/>
                      <a:pt x="18204" y="447502"/>
                      <a:pt x="16130" y="431829"/>
                    </a:cubicBezTo>
                    <a:cubicBezTo>
                      <a:pt x="12973" y="384182"/>
                      <a:pt x="15712" y="335945"/>
                      <a:pt x="18660" y="288222"/>
                    </a:cubicBezTo>
                    <a:cubicBezTo>
                      <a:pt x="23891" y="204055"/>
                      <a:pt x="35303" y="85461"/>
                      <a:pt x="4241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90" name="Google Shape;1590;p13"/>
              <p:cNvSpPr/>
              <p:nvPr/>
            </p:nvSpPr>
            <p:spPr>
              <a:xfrm>
                <a:off x="1391858" y="1986606"/>
                <a:ext cx="370505" cy="369904"/>
              </a:xfrm>
              <a:custGeom>
                <a:rect b="b" l="l" r="r" t="t"/>
                <a:pathLst>
                  <a:path extrusionOk="0" h="256878" w="257295">
                    <a:moveTo>
                      <a:pt x="128661" y="1"/>
                    </a:moveTo>
                    <a:cubicBezTo>
                      <a:pt x="128520" y="1"/>
                      <a:pt x="128380" y="1"/>
                      <a:pt x="128239" y="2"/>
                    </a:cubicBezTo>
                    <a:cubicBezTo>
                      <a:pt x="57310" y="249"/>
                      <a:pt x="0" y="57920"/>
                      <a:pt x="209" y="128848"/>
                    </a:cubicBezTo>
                    <a:cubicBezTo>
                      <a:pt x="437" y="199636"/>
                      <a:pt x="57899" y="256878"/>
                      <a:pt x="128616" y="256878"/>
                    </a:cubicBezTo>
                    <a:cubicBezTo>
                      <a:pt x="128756" y="256878"/>
                      <a:pt x="128897" y="256878"/>
                      <a:pt x="129038" y="256877"/>
                    </a:cubicBezTo>
                    <a:cubicBezTo>
                      <a:pt x="199966" y="256649"/>
                      <a:pt x="257295" y="198959"/>
                      <a:pt x="257086" y="128030"/>
                    </a:cubicBezTo>
                    <a:cubicBezTo>
                      <a:pt x="256858" y="57224"/>
                      <a:pt x="199415" y="1"/>
                      <a:pt x="12866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91" name="Google Shape;1591;p13"/>
              <p:cNvSpPr/>
              <p:nvPr/>
            </p:nvSpPr>
            <p:spPr>
              <a:xfrm>
                <a:off x="1569674" y="1848127"/>
                <a:ext cx="133939" cy="201174"/>
              </a:xfrm>
              <a:custGeom>
                <a:rect b="b" l="l" r="r" t="t"/>
                <a:pathLst>
                  <a:path extrusionOk="0" h="139704" w="93013">
                    <a:moveTo>
                      <a:pt x="39236" y="1"/>
                    </a:moveTo>
                    <a:cubicBezTo>
                      <a:pt x="37963" y="1"/>
                      <a:pt x="36689" y="100"/>
                      <a:pt x="35417" y="303"/>
                    </a:cubicBezTo>
                    <a:cubicBezTo>
                      <a:pt x="13125" y="3860"/>
                      <a:pt x="0" y="37869"/>
                      <a:pt x="6106" y="76291"/>
                    </a:cubicBezTo>
                    <a:cubicBezTo>
                      <a:pt x="11882" y="112505"/>
                      <a:pt x="32694" y="139704"/>
                      <a:pt x="53758" y="139704"/>
                    </a:cubicBezTo>
                    <a:cubicBezTo>
                      <a:pt x="55031" y="139704"/>
                      <a:pt x="56305" y="139605"/>
                      <a:pt x="57577" y="139402"/>
                    </a:cubicBezTo>
                    <a:cubicBezTo>
                      <a:pt x="79888" y="135845"/>
                      <a:pt x="93012" y="101836"/>
                      <a:pt x="86888" y="63414"/>
                    </a:cubicBezTo>
                    <a:cubicBezTo>
                      <a:pt x="81112" y="27200"/>
                      <a:pt x="60299" y="1"/>
                      <a:pt x="3923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92" name="Google Shape;1592;p13"/>
              <p:cNvSpPr/>
              <p:nvPr/>
            </p:nvSpPr>
            <p:spPr>
              <a:xfrm>
                <a:off x="2523037" y="1992989"/>
                <a:ext cx="153577" cy="472981"/>
              </a:xfrm>
              <a:custGeom>
                <a:rect b="b" l="l" r="r" t="t"/>
                <a:pathLst>
                  <a:path extrusionOk="0" h="328459" w="106651">
                    <a:moveTo>
                      <a:pt x="3310" y="0"/>
                    </a:moveTo>
                    <a:lnTo>
                      <a:pt x="1" y="297866"/>
                    </a:lnTo>
                    <a:cubicBezTo>
                      <a:pt x="1" y="297866"/>
                      <a:pt x="33891" y="328458"/>
                      <a:pt x="60564" y="328458"/>
                    </a:cubicBezTo>
                    <a:cubicBezTo>
                      <a:pt x="70747" y="328458"/>
                      <a:pt x="79879" y="323999"/>
                      <a:pt x="85670" y="311675"/>
                    </a:cubicBezTo>
                    <a:cubicBezTo>
                      <a:pt x="106650" y="267071"/>
                      <a:pt x="3310" y="0"/>
                      <a:pt x="331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93" name="Google Shape;1593;p13"/>
              <p:cNvSpPr/>
              <p:nvPr/>
            </p:nvSpPr>
            <p:spPr>
              <a:xfrm>
                <a:off x="2527804" y="1992989"/>
                <a:ext cx="148811" cy="448812"/>
              </a:xfrm>
              <a:custGeom>
                <a:rect b="b" l="l" r="r" t="t"/>
                <a:pathLst>
                  <a:path extrusionOk="0" h="311675" w="103341">
                    <a:moveTo>
                      <a:pt x="0" y="0"/>
                    </a:moveTo>
                    <a:lnTo>
                      <a:pt x="82360" y="311675"/>
                    </a:lnTo>
                    <a:cubicBezTo>
                      <a:pt x="103340" y="267072"/>
                      <a:pt x="4" y="11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94" name="Google Shape;1594;p13"/>
              <p:cNvSpPr/>
              <p:nvPr/>
            </p:nvSpPr>
            <p:spPr>
              <a:xfrm>
                <a:off x="1802133" y="2183294"/>
                <a:ext cx="420218" cy="469551"/>
              </a:xfrm>
              <a:custGeom>
                <a:rect b="b" l="l" r="r" t="t"/>
                <a:pathLst>
                  <a:path extrusionOk="0" h="326077" w="291818">
                    <a:moveTo>
                      <a:pt x="270667" y="1"/>
                    </a:moveTo>
                    <a:lnTo>
                      <a:pt x="0" y="22578"/>
                    </a:lnTo>
                    <a:lnTo>
                      <a:pt x="14913" y="201564"/>
                    </a:lnTo>
                    <a:cubicBezTo>
                      <a:pt x="20795" y="272455"/>
                      <a:pt x="80180" y="326076"/>
                      <a:pt x="150077" y="326076"/>
                    </a:cubicBezTo>
                    <a:cubicBezTo>
                      <a:pt x="153864" y="326076"/>
                      <a:pt x="157683" y="325919"/>
                      <a:pt x="161525" y="325598"/>
                    </a:cubicBezTo>
                    <a:cubicBezTo>
                      <a:pt x="236277" y="319378"/>
                      <a:pt x="291818" y="253719"/>
                      <a:pt x="285579" y="179005"/>
                    </a:cubicBezTo>
                    <a:lnTo>
                      <a:pt x="270667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95" name="Google Shape;1595;p13"/>
              <p:cNvSpPr/>
              <p:nvPr/>
            </p:nvSpPr>
            <p:spPr>
              <a:xfrm>
                <a:off x="1802133" y="2183294"/>
                <a:ext cx="420218" cy="477847"/>
              </a:xfrm>
              <a:custGeom>
                <a:rect b="b" l="l" r="r" t="t"/>
                <a:pathLst>
                  <a:path extrusionOk="0" fill="none" h="331838" w="291818">
                    <a:moveTo>
                      <a:pt x="161525" y="325598"/>
                    </a:moveTo>
                    <a:lnTo>
                      <a:pt x="161525" y="325598"/>
                    </a:lnTo>
                    <a:cubicBezTo>
                      <a:pt x="236277" y="319378"/>
                      <a:pt x="291818" y="253719"/>
                      <a:pt x="285579" y="179005"/>
                    </a:cubicBezTo>
                    <a:lnTo>
                      <a:pt x="270667" y="1"/>
                    </a:lnTo>
                    <a:lnTo>
                      <a:pt x="0" y="22578"/>
                    </a:lnTo>
                    <a:lnTo>
                      <a:pt x="14913" y="201564"/>
                    </a:lnTo>
                    <a:cubicBezTo>
                      <a:pt x="21113" y="276296"/>
                      <a:pt x="86773" y="331837"/>
                      <a:pt x="161525" y="32559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96" name="Google Shape;1596;p13"/>
              <p:cNvSpPr/>
              <p:nvPr/>
            </p:nvSpPr>
            <p:spPr>
              <a:xfrm>
                <a:off x="1802106" y="2183294"/>
                <a:ext cx="411124" cy="345580"/>
              </a:xfrm>
              <a:custGeom>
                <a:rect b="b" l="l" r="r" t="t"/>
                <a:pathLst>
                  <a:path extrusionOk="0" h="239986" w="285503">
                    <a:moveTo>
                      <a:pt x="270667" y="1"/>
                    </a:moveTo>
                    <a:lnTo>
                      <a:pt x="0" y="22578"/>
                    </a:lnTo>
                    <a:lnTo>
                      <a:pt x="14913" y="201564"/>
                    </a:lnTo>
                    <a:cubicBezTo>
                      <a:pt x="16035" y="215088"/>
                      <a:pt x="19135" y="227984"/>
                      <a:pt x="23852" y="239986"/>
                    </a:cubicBezTo>
                    <a:cubicBezTo>
                      <a:pt x="55085" y="223267"/>
                      <a:pt x="84833" y="203656"/>
                      <a:pt x="110987" y="180736"/>
                    </a:cubicBezTo>
                    <a:cubicBezTo>
                      <a:pt x="130397" y="163757"/>
                      <a:pt x="154944" y="154535"/>
                      <a:pt x="179847" y="154535"/>
                    </a:cubicBezTo>
                    <a:cubicBezTo>
                      <a:pt x="191378" y="154535"/>
                      <a:pt x="202985" y="156513"/>
                      <a:pt x="214194" y="160612"/>
                    </a:cubicBezTo>
                    <a:cubicBezTo>
                      <a:pt x="237076" y="168981"/>
                      <a:pt x="261137" y="174174"/>
                      <a:pt x="285503" y="177997"/>
                    </a:cubicBezTo>
                    <a:lnTo>
                      <a:pt x="270667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97" name="Google Shape;1597;p13"/>
              <p:cNvSpPr/>
              <p:nvPr/>
            </p:nvSpPr>
            <p:spPr>
              <a:xfrm>
                <a:off x="1994356" y="2167874"/>
                <a:ext cx="40375" cy="484282"/>
              </a:xfrm>
              <a:custGeom>
                <a:rect b="b" l="l" r="r" t="t"/>
                <a:pathLst>
                  <a:path extrusionOk="0" fill="none" h="336307" w="28038">
                    <a:moveTo>
                      <a:pt x="28037" y="336306"/>
                    </a:moveTo>
                    <a:lnTo>
                      <a:pt x="1" y="0"/>
                    </a:lnTo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98" name="Google Shape;1598;p13"/>
              <p:cNvSpPr/>
              <p:nvPr/>
            </p:nvSpPr>
            <p:spPr>
              <a:xfrm>
                <a:off x="1681261" y="2176285"/>
                <a:ext cx="314986" cy="252753"/>
              </a:xfrm>
              <a:custGeom>
                <a:rect b="b" l="l" r="r" t="t"/>
                <a:pathLst>
                  <a:path extrusionOk="0" h="175523" w="218740">
                    <a:moveTo>
                      <a:pt x="154298" y="0"/>
                    </a:moveTo>
                    <a:cubicBezTo>
                      <a:pt x="9244" y="0"/>
                      <a:pt x="2" y="175505"/>
                      <a:pt x="0" y="175522"/>
                    </a:cubicBezTo>
                    <a:lnTo>
                      <a:pt x="0" y="175522"/>
                    </a:lnTo>
                    <a:cubicBezTo>
                      <a:pt x="194431" y="151955"/>
                      <a:pt x="218740" y="9870"/>
                      <a:pt x="218740" y="9870"/>
                    </a:cubicBezTo>
                    <a:cubicBezTo>
                      <a:pt x="194727" y="3026"/>
                      <a:pt x="173342" y="0"/>
                      <a:pt x="154298" y="0"/>
                    </a:cubicBezTo>
                    <a:close/>
                    <a:moveTo>
                      <a:pt x="0" y="175522"/>
                    </a:moveTo>
                    <a:cubicBezTo>
                      <a:pt x="0" y="175522"/>
                      <a:pt x="0" y="175522"/>
                      <a:pt x="0" y="175522"/>
                    </a:cubicBezTo>
                    <a:cubicBezTo>
                      <a:pt x="0" y="175522"/>
                      <a:pt x="0" y="175522"/>
                      <a:pt x="0" y="175522"/>
                    </a:cubicBezTo>
                    <a:cubicBezTo>
                      <a:pt x="0" y="175522"/>
                      <a:pt x="0" y="175522"/>
                      <a:pt x="0" y="17552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99" name="Google Shape;1599;p13"/>
              <p:cNvSpPr/>
              <p:nvPr/>
            </p:nvSpPr>
            <p:spPr>
              <a:xfrm>
                <a:off x="1996245" y="2157803"/>
                <a:ext cx="350119" cy="216405"/>
              </a:xfrm>
              <a:custGeom>
                <a:rect b="b" l="l" r="r" t="t"/>
                <a:pathLst>
                  <a:path extrusionOk="0" h="150281" w="243138">
                    <a:moveTo>
                      <a:pt x="88658" y="0"/>
                    </a:moveTo>
                    <a:cubicBezTo>
                      <a:pt x="63163" y="0"/>
                      <a:pt x="33780" y="6637"/>
                      <a:pt x="1" y="22705"/>
                    </a:cubicBezTo>
                    <a:cubicBezTo>
                      <a:pt x="1" y="22705"/>
                      <a:pt x="44506" y="150281"/>
                      <a:pt x="224907" y="150281"/>
                    </a:cubicBezTo>
                    <a:cubicBezTo>
                      <a:pt x="230832" y="150281"/>
                      <a:pt x="236904" y="150143"/>
                      <a:pt x="243125" y="149859"/>
                    </a:cubicBezTo>
                    <a:cubicBezTo>
                      <a:pt x="243125" y="149859"/>
                      <a:pt x="243125" y="149859"/>
                      <a:pt x="243125" y="149859"/>
                    </a:cubicBezTo>
                    <a:cubicBezTo>
                      <a:pt x="243137" y="149859"/>
                      <a:pt x="209799" y="0"/>
                      <a:pt x="8865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00" name="Google Shape;1600;p13"/>
              <p:cNvSpPr/>
              <p:nvPr/>
            </p:nvSpPr>
            <p:spPr>
              <a:xfrm>
                <a:off x="1681288" y="2190498"/>
                <a:ext cx="314958" cy="238540"/>
              </a:xfrm>
              <a:custGeom>
                <a:rect b="b" l="l" r="r" t="t"/>
                <a:pathLst>
                  <a:path extrusionOk="0" h="165653" w="218721">
                    <a:moveTo>
                      <a:pt x="218721" y="0"/>
                    </a:moveTo>
                    <a:cubicBezTo>
                      <a:pt x="189296" y="82569"/>
                      <a:pt x="116788" y="132955"/>
                      <a:pt x="35303" y="156180"/>
                    </a:cubicBezTo>
                    <a:cubicBezTo>
                      <a:pt x="23662" y="159375"/>
                      <a:pt x="11812" y="162057"/>
                      <a:pt x="0" y="165652"/>
                    </a:cubicBezTo>
                    <a:cubicBezTo>
                      <a:pt x="12193" y="165120"/>
                      <a:pt x="24480" y="164207"/>
                      <a:pt x="36749" y="162818"/>
                    </a:cubicBezTo>
                    <a:cubicBezTo>
                      <a:pt x="73630" y="156941"/>
                      <a:pt x="109351" y="143987"/>
                      <a:pt x="140393" y="122741"/>
                    </a:cubicBezTo>
                    <a:cubicBezTo>
                      <a:pt x="180432" y="93830"/>
                      <a:pt x="213053" y="49759"/>
                      <a:pt x="21872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01" name="Google Shape;1601;p13"/>
              <p:cNvSpPr/>
              <p:nvPr/>
            </p:nvSpPr>
            <p:spPr>
              <a:xfrm>
                <a:off x="1996245" y="2190498"/>
                <a:ext cx="350101" cy="187883"/>
              </a:xfrm>
              <a:custGeom>
                <a:rect b="b" l="l" r="r" t="t"/>
                <a:pathLst>
                  <a:path extrusionOk="0" h="130474" w="243126">
                    <a:moveTo>
                      <a:pt x="1" y="0"/>
                    </a:moveTo>
                    <a:lnTo>
                      <a:pt x="1" y="0"/>
                    </a:lnTo>
                    <a:cubicBezTo>
                      <a:pt x="13829" y="48142"/>
                      <a:pt x="53297" y="86202"/>
                      <a:pt x="97540" y="108095"/>
                    </a:cubicBezTo>
                    <a:cubicBezTo>
                      <a:pt x="130960" y="123567"/>
                      <a:pt x="167441" y="130473"/>
                      <a:pt x="204023" y="130473"/>
                    </a:cubicBezTo>
                    <a:cubicBezTo>
                      <a:pt x="204814" y="130473"/>
                      <a:pt x="205605" y="130470"/>
                      <a:pt x="206396" y="130464"/>
                    </a:cubicBezTo>
                    <a:cubicBezTo>
                      <a:pt x="218741" y="129798"/>
                      <a:pt x="231009" y="128657"/>
                      <a:pt x="243125" y="127173"/>
                    </a:cubicBezTo>
                    <a:cubicBezTo>
                      <a:pt x="230876" y="125594"/>
                      <a:pt x="218779" y="124929"/>
                      <a:pt x="206757" y="123692"/>
                    </a:cubicBezTo>
                    <a:cubicBezTo>
                      <a:pt x="122514" y="114220"/>
                      <a:pt x="42722" y="76578"/>
                      <a:pt x="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02" name="Google Shape;1602;p13"/>
              <p:cNvSpPr/>
              <p:nvPr/>
            </p:nvSpPr>
            <p:spPr>
              <a:xfrm>
                <a:off x="1859213" y="1994562"/>
                <a:ext cx="229009" cy="205998"/>
              </a:xfrm>
              <a:custGeom>
                <a:rect b="b" l="l" r="r" t="t"/>
                <a:pathLst>
                  <a:path extrusionOk="0" h="143054" w="159034">
                    <a:moveTo>
                      <a:pt x="99732" y="0"/>
                    </a:moveTo>
                    <a:cubicBezTo>
                      <a:pt x="48113" y="0"/>
                      <a:pt x="1" y="37540"/>
                      <a:pt x="1" y="37540"/>
                    </a:cubicBezTo>
                    <a:cubicBezTo>
                      <a:pt x="5181" y="100252"/>
                      <a:pt x="58989" y="143053"/>
                      <a:pt x="90374" y="143053"/>
                    </a:cubicBezTo>
                    <a:cubicBezTo>
                      <a:pt x="92982" y="143053"/>
                      <a:pt x="95434" y="142758"/>
                      <a:pt x="97692" y="142154"/>
                    </a:cubicBezTo>
                    <a:cubicBezTo>
                      <a:pt x="159034" y="125796"/>
                      <a:pt x="155800" y="18899"/>
                      <a:pt x="155800" y="18899"/>
                    </a:cubicBezTo>
                    <a:cubicBezTo>
                      <a:pt x="138110" y="5061"/>
                      <a:pt x="118685" y="0"/>
                      <a:pt x="9973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03" name="Google Shape;1603;p13"/>
              <p:cNvSpPr/>
              <p:nvPr/>
            </p:nvSpPr>
            <p:spPr>
              <a:xfrm>
                <a:off x="1686547" y="2751716"/>
                <a:ext cx="578287" cy="558950"/>
              </a:xfrm>
              <a:custGeom>
                <a:rect b="b" l="l" r="r" t="t"/>
                <a:pathLst>
                  <a:path extrusionOk="0" h="388160" w="401588">
                    <a:moveTo>
                      <a:pt x="76902" y="1"/>
                    </a:moveTo>
                    <a:lnTo>
                      <a:pt x="0" y="169495"/>
                    </a:lnTo>
                    <a:cubicBezTo>
                      <a:pt x="0" y="169495"/>
                      <a:pt x="134428" y="388159"/>
                      <a:pt x="240236" y="388159"/>
                    </a:cubicBezTo>
                    <a:cubicBezTo>
                      <a:pt x="259993" y="388159"/>
                      <a:pt x="278751" y="380536"/>
                      <a:pt x="295451" y="362442"/>
                    </a:cubicBezTo>
                    <a:cubicBezTo>
                      <a:pt x="401587" y="247461"/>
                      <a:pt x="76902" y="1"/>
                      <a:pt x="769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04" name="Google Shape;1604;p13"/>
              <p:cNvSpPr/>
              <p:nvPr/>
            </p:nvSpPr>
            <p:spPr>
              <a:xfrm>
                <a:off x="1686602" y="2751716"/>
                <a:ext cx="489927" cy="568138"/>
              </a:xfrm>
              <a:custGeom>
                <a:rect b="b" l="l" r="r" t="t"/>
                <a:pathLst>
                  <a:path extrusionOk="0" h="394540" w="340227">
                    <a:moveTo>
                      <a:pt x="76864" y="1"/>
                    </a:moveTo>
                    <a:lnTo>
                      <a:pt x="76864" y="1"/>
                    </a:lnTo>
                    <a:cubicBezTo>
                      <a:pt x="148781" y="62693"/>
                      <a:pt x="340226" y="231160"/>
                      <a:pt x="305114" y="333606"/>
                    </a:cubicBezTo>
                    <a:cubicBezTo>
                      <a:pt x="295110" y="360400"/>
                      <a:pt x="268481" y="381632"/>
                      <a:pt x="239472" y="381632"/>
                    </a:cubicBezTo>
                    <a:cubicBezTo>
                      <a:pt x="235717" y="381632"/>
                      <a:pt x="231921" y="381276"/>
                      <a:pt x="228117" y="380530"/>
                    </a:cubicBezTo>
                    <a:cubicBezTo>
                      <a:pt x="141953" y="364172"/>
                      <a:pt x="49588" y="238883"/>
                      <a:pt x="0" y="169495"/>
                    </a:cubicBezTo>
                    <a:lnTo>
                      <a:pt x="0" y="169495"/>
                    </a:lnTo>
                    <a:cubicBezTo>
                      <a:pt x="17747" y="200518"/>
                      <a:pt x="38061" y="230057"/>
                      <a:pt x="59498" y="258778"/>
                    </a:cubicBezTo>
                    <a:cubicBezTo>
                      <a:pt x="92404" y="301233"/>
                      <a:pt x="128581" y="343154"/>
                      <a:pt x="174536" y="372408"/>
                    </a:cubicBezTo>
                    <a:cubicBezTo>
                      <a:pt x="193740" y="384856"/>
                      <a:pt x="217799" y="394540"/>
                      <a:pt x="241259" y="394540"/>
                    </a:cubicBezTo>
                    <a:cubicBezTo>
                      <a:pt x="255442" y="394540"/>
                      <a:pt x="269405" y="391001"/>
                      <a:pt x="281946" y="382394"/>
                    </a:cubicBezTo>
                    <a:cubicBezTo>
                      <a:pt x="315956" y="361491"/>
                      <a:pt x="330297" y="319626"/>
                      <a:pt x="320521" y="281832"/>
                    </a:cubicBezTo>
                    <a:cubicBezTo>
                      <a:pt x="292693" y="173014"/>
                      <a:pt x="164264" y="65394"/>
                      <a:pt x="7686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05" name="Google Shape;1605;p13"/>
              <p:cNvSpPr/>
              <p:nvPr/>
            </p:nvSpPr>
            <p:spPr>
              <a:xfrm>
                <a:off x="1688272" y="3533575"/>
                <a:ext cx="494391" cy="209193"/>
              </a:xfrm>
              <a:custGeom>
                <a:rect b="b" l="l" r="r" t="t"/>
                <a:pathLst>
                  <a:path extrusionOk="0" h="145273" w="343327">
                    <a:moveTo>
                      <a:pt x="215527" y="1"/>
                    </a:moveTo>
                    <a:cubicBezTo>
                      <a:pt x="121467" y="1"/>
                      <a:pt x="1" y="18061"/>
                      <a:pt x="1" y="18061"/>
                    </a:cubicBezTo>
                    <a:lnTo>
                      <a:pt x="381" y="145272"/>
                    </a:lnTo>
                    <a:lnTo>
                      <a:pt x="285884" y="144378"/>
                    </a:lnTo>
                    <a:cubicBezTo>
                      <a:pt x="315100" y="144283"/>
                      <a:pt x="339313" y="121706"/>
                      <a:pt x="341425" y="92547"/>
                    </a:cubicBezTo>
                    <a:cubicBezTo>
                      <a:pt x="343327" y="66260"/>
                      <a:pt x="339256" y="35941"/>
                      <a:pt x="316336" y="17091"/>
                    </a:cubicBezTo>
                    <a:cubicBezTo>
                      <a:pt x="300781" y="4299"/>
                      <a:pt x="261416" y="1"/>
                      <a:pt x="2155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06" name="Google Shape;1606;p13"/>
              <p:cNvSpPr/>
              <p:nvPr/>
            </p:nvSpPr>
            <p:spPr>
              <a:xfrm>
                <a:off x="1688272" y="3525430"/>
                <a:ext cx="505403" cy="225200"/>
              </a:xfrm>
              <a:custGeom>
                <a:rect b="b" l="l" r="r" t="t"/>
                <a:pathLst>
                  <a:path extrusionOk="0" h="156389" w="350974">
                    <a:moveTo>
                      <a:pt x="225943" y="1"/>
                    </a:moveTo>
                    <a:cubicBezTo>
                      <a:pt x="150034" y="1"/>
                      <a:pt x="74404" y="10506"/>
                      <a:pt x="1" y="23717"/>
                    </a:cubicBezTo>
                    <a:cubicBezTo>
                      <a:pt x="63911" y="17593"/>
                      <a:pt x="128049" y="12381"/>
                      <a:pt x="192187" y="11411"/>
                    </a:cubicBezTo>
                    <a:cubicBezTo>
                      <a:pt x="194236" y="11408"/>
                      <a:pt x="196288" y="11406"/>
                      <a:pt x="198341" y="11406"/>
                    </a:cubicBezTo>
                    <a:cubicBezTo>
                      <a:pt x="228170" y="11406"/>
                      <a:pt x="258339" y="11840"/>
                      <a:pt x="286759" y="17802"/>
                    </a:cubicBezTo>
                    <a:cubicBezTo>
                      <a:pt x="318961" y="22291"/>
                      <a:pt x="334292" y="50898"/>
                      <a:pt x="334786" y="81655"/>
                    </a:cubicBezTo>
                    <a:cubicBezTo>
                      <a:pt x="335528" y="96586"/>
                      <a:pt x="334292" y="111213"/>
                      <a:pt x="325276" y="123272"/>
                    </a:cubicBezTo>
                    <a:cubicBezTo>
                      <a:pt x="316907" y="134666"/>
                      <a:pt x="303516" y="142369"/>
                      <a:pt x="289327" y="143339"/>
                    </a:cubicBezTo>
                    <a:lnTo>
                      <a:pt x="193328" y="144956"/>
                    </a:lnTo>
                    <a:cubicBezTo>
                      <a:pt x="129000" y="146078"/>
                      <a:pt x="64710" y="148075"/>
                      <a:pt x="400" y="150947"/>
                    </a:cubicBezTo>
                    <a:cubicBezTo>
                      <a:pt x="95108" y="154544"/>
                      <a:pt x="191089" y="156389"/>
                      <a:pt x="285943" y="156389"/>
                    </a:cubicBezTo>
                    <a:cubicBezTo>
                      <a:pt x="287388" y="156389"/>
                      <a:pt x="288833" y="156388"/>
                      <a:pt x="290278" y="156387"/>
                    </a:cubicBezTo>
                    <a:cubicBezTo>
                      <a:pt x="317554" y="155056"/>
                      <a:pt x="341919" y="133486"/>
                      <a:pt x="347074" y="106743"/>
                    </a:cubicBezTo>
                    <a:cubicBezTo>
                      <a:pt x="350973" y="80780"/>
                      <a:pt x="348672" y="54531"/>
                      <a:pt x="333721" y="31896"/>
                    </a:cubicBezTo>
                    <a:cubicBezTo>
                      <a:pt x="314168" y="1482"/>
                      <a:pt x="272474" y="2091"/>
                      <a:pt x="240519" y="132"/>
                    </a:cubicBezTo>
                    <a:cubicBezTo>
                      <a:pt x="235660" y="44"/>
                      <a:pt x="230801" y="1"/>
                      <a:pt x="22594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07" name="Google Shape;1607;p13"/>
              <p:cNvSpPr/>
              <p:nvPr/>
            </p:nvSpPr>
            <p:spPr>
              <a:xfrm>
                <a:off x="2125554" y="1898054"/>
                <a:ext cx="370506" cy="369877"/>
              </a:xfrm>
              <a:custGeom>
                <a:rect b="b" l="l" r="r" t="t"/>
                <a:pathLst>
                  <a:path extrusionOk="0" h="256859" w="257296">
                    <a:moveTo>
                      <a:pt x="128696" y="1"/>
                    </a:moveTo>
                    <a:cubicBezTo>
                      <a:pt x="128544" y="1"/>
                      <a:pt x="128391" y="1"/>
                      <a:pt x="128239" y="1"/>
                    </a:cubicBezTo>
                    <a:cubicBezTo>
                      <a:pt x="57329" y="230"/>
                      <a:pt x="0" y="57901"/>
                      <a:pt x="210" y="128829"/>
                    </a:cubicBezTo>
                    <a:cubicBezTo>
                      <a:pt x="456" y="199617"/>
                      <a:pt x="57899" y="256859"/>
                      <a:pt x="128635" y="256859"/>
                    </a:cubicBezTo>
                    <a:cubicBezTo>
                      <a:pt x="128775" y="256859"/>
                      <a:pt x="128916" y="256858"/>
                      <a:pt x="129057" y="256858"/>
                    </a:cubicBezTo>
                    <a:cubicBezTo>
                      <a:pt x="199985" y="256630"/>
                      <a:pt x="257295" y="198940"/>
                      <a:pt x="257086" y="128030"/>
                    </a:cubicBezTo>
                    <a:cubicBezTo>
                      <a:pt x="256877" y="57235"/>
                      <a:pt x="199434" y="1"/>
                      <a:pt x="12869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08" name="Google Shape;1608;p13"/>
              <p:cNvSpPr/>
              <p:nvPr/>
            </p:nvSpPr>
            <p:spPr>
              <a:xfrm>
                <a:off x="2142179" y="1762890"/>
                <a:ext cx="133993" cy="201174"/>
              </a:xfrm>
              <a:custGeom>
                <a:rect b="b" l="l" r="r" t="t"/>
                <a:pathLst>
                  <a:path extrusionOk="0" h="139704" w="93051">
                    <a:moveTo>
                      <a:pt x="39277" y="0"/>
                    </a:moveTo>
                    <a:cubicBezTo>
                      <a:pt x="38003" y="0"/>
                      <a:pt x="36728" y="99"/>
                      <a:pt x="35456" y="302"/>
                    </a:cubicBezTo>
                    <a:cubicBezTo>
                      <a:pt x="13163" y="3840"/>
                      <a:pt x="1" y="37868"/>
                      <a:pt x="6145" y="76290"/>
                    </a:cubicBezTo>
                    <a:cubicBezTo>
                      <a:pt x="11920" y="112521"/>
                      <a:pt x="32748" y="139703"/>
                      <a:pt x="53797" y="139703"/>
                    </a:cubicBezTo>
                    <a:cubicBezTo>
                      <a:pt x="55070" y="139703"/>
                      <a:pt x="56344" y="139604"/>
                      <a:pt x="57615" y="139401"/>
                    </a:cubicBezTo>
                    <a:cubicBezTo>
                      <a:pt x="79927" y="135863"/>
                      <a:pt x="93051" y="101835"/>
                      <a:pt x="86926" y="63413"/>
                    </a:cubicBezTo>
                    <a:cubicBezTo>
                      <a:pt x="81151" y="27182"/>
                      <a:pt x="60339" y="0"/>
                      <a:pt x="3927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09" name="Google Shape;1609;p13"/>
              <p:cNvSpPr/>
              <p:nvPr/>
            </p:nvSpPr>
            <p:spPr>
              <a:xfrm>
                <a:off x="933595" y="1370198"/>
                <a:ext cx="652679" cy="313204"/>
              </a:xfrm>
              <a:custGeom>
                <a:rect b="b" l="l" r="r" t="t"/>
                <a:pathLst>
                  <a:path extrusionOk="0" h="217503" w="453249">
                    <a:moveTo>
                      <a:pt x="453248" y="0"/>
                    </a:moveTo>
                    <a:lnTo>
                      <a:pt x="453248" y="0"/>
                    </a:lnTo>
                    <a:cubicBezTo>
                      <a:pt x="280596" y="13296"/>
                      <a:pt x="68571" y="109256"/>
                      <a:pt x="1" y="217503"/>
                    </a:cubicBezTo>
                    <a:lnTo>
                      <a:pt x="45324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0" name="Google Shape;1610;p13"/>
              <p:cNvSpPr/>
              <p:nvPr/>
            </p:nvSpPr>
            <p:spPr>
              <a:xfrm>
                <a:off x="933595" y="1370198"/>
                <a:ext cx="652679" cy="313204"/>
              </a:xfrm>
              <a:custGeom>
                <a:rect b="b" l="l" r="r" t="t"/>
                <a:pathLst>
                  <a:path extrusionOk="0" h="217503" w="453249">
                    <a:moveTo>
                      <a:pt x="453248" y="0"/>
                    </a:moveTo>
                    <a:lnTo>
                      <a:pt x="453248" y="0"/>
                    </a:lnTo>
                    <a:cubicBezTo>
                      <a:pt x="302717" y="2530"/>
                      <a:pt x="80269" y="83882"/>
                      <a:pt x="1" y="217503"/>
                    </a:cubicBezTo>
                    <a:cubicBezTo>
                      <a:pt x="75475" y="121448"/>
                      <a:pt x="213205" y="62959"/>
                      <a:pt x="327692" y="27771"/>
                    </a:cubicBezTo>
                    <a:cubicBezTo>
                      <a:pt x="368758" y="15845"/>
                      <a:pt x="410546" y="6049"/>
                      <a:pt x="45324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1" name="Google Shape;1611;p13"/>
              <p:cNvSpPr/>
              <p:nvPr/>
            </p:nvSpPr>
            <p:spPr>
              <a:xfrm>
                <a:off x="1896271" y="1361022"/>
                <a:ext cx="560265" cy="285240"/>
              </a:xfrm>
              <a:custGeom>
                <a:rect b="b" l="l" r="r" t="t"/>
                <a:pathLst>
                  <a:path extrusionOk="0" h="198083" w="389073">
                    <a:moveTo>
                      <a:pt x="1" y="0"/>
                    </a:moveTo>
                    <a:lnTo>
                      <a:pt x="389072" y="198083"/>
                    </a:lnTo>
                    <a:cubicBezTo>
                      <a:pt x="337526" y="18281"/>
                      <a:pt x="7" y="1"/>
                      <a:pt x="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2" name="Google Shape;1612;p13"/>
              <p:cNvSpPr/>
              <p:nvPr/>
            </p:nvSpPr>
            <p:spPr>
              <a:xfrm>
                <a:off x="1896271" y="1361022"/>
                <a:ext cx="560265" cy="285240"/>
              </a:xfrm>
              <a:custGeom>
                <a:rect b="b" l="l" r="r" t="t"/>
                <a:pathLst>
                  <a:path extrusionOk="0" h="198083" w="389073">
                    <a:moveTo>
                      <a:pt x="1" y="0"/>
                    </a:moveTo>
                    <a:lnTo>
                      <a:pt x="1" y="0"/>
                    </a:lnTo>
                    <a:cubicBezTo>
                      <a:pt x="130332" y="21132"/>
                      <a:pt x="336346" y="60182"/>
                      <a:pt x="389072" y="198083"/>
                    </a:cubicBezTo>
                    <a:cubicBezTo>
                      <a:pt x="353256" y="48522"/>
                      <a:pt x="132690" y="1237"/>
                      <a:pt x="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3" name="Google Shape;1613;p13"/>
              <p:cNvSpPr/>
              <p:nvPr/>
            </p:nvSpPr>
            <p:spPr>
              <a:xfrm>
                <a:off x="2517915" y="1963161"/>
                <a:ext cx="158700" cy="502809"/>
              </a:xfrm>
              <a:custGeom>
                <a:rect b="b" l="l" r="r" t="t"/>
                <a:pathLst>
                  <a:path extrusionOk="0" h="349173" w="110208">
                    <a:moveTo>
                      <a:pt x="1" y="1"/>
                    </a:moveTo>
                    <a:lnTo>
                      <a:pt x="3558" y="318580"/>
                    </a:lnTo>
                    <a:cubicBezTo>
                      <a:pt x="3558" y="318580"/>
                      <a:pt x="37448" y="349172"/>
                      <a:pt x="64121" y="349172"/>
                    </a:cubicBezTo>
                    <a:cubicBezTo>
                      <a:pt x="74304" y="349172"/>
                      <a:pt x="83436" y="344713"/>
                      <a:pt x="89227" y="332389"/>
                    </a:cubicBezTo>
                    <a:cubicBezTo>
                      <a:pt x="110207" y="287786"/>
                      <a:pt x="3" y="7"/>
                      <a:pt x="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4" name="Google Shape;1614;p13"/>
              <p:cNvSpPr/>
              <p:nvPr/>
            </p:nvSpPr>
            <p:spPr>
              <a:xfrm>
                <a:off x="2517915" y="1963161"/>
                <a:ext cx="142731" cy="508268"/>
              </a:xfrm>
              <a:custGeom>
                <a:rect b="b" l="l" r="r" t="t"/>
                <a:pathLst>
                  <a:path extrusionOk="0" h="352964" w="99119">
                    <a:moveTo>
                      <a:pt x="1" y="1"/>
                    </a:moveTo>
                    <a:lnTo>
                      <a:pt x="1" y="1"/>
                    </a:lnTo>
                    <a:cubicBezTo>
                      <a:pt x="21057" y="71595"/>
                      <a:pt x="44700" y="142295"/>
                      <a:pt x="64843" y="214004"/>
                    </a:cubicBezTo>
                    <a:cubicBezTo>
                      <a:pt x="73973" y="248812"/>
                      <a:pt x="85861" y="285731"/>
                      <a:pt x="86089" y="321376"/>
                    </a:cubicBezTo>
                    <a:cubicBezTo>
                      <a:pt x="84609" y="338858"/>
                      <a:pt x="74572" y="344839"/>
                      <a:pt x="62314" y="344839"/>
                    </a:cubicBezTo>
                    <a:cubicBezTo>
                      <a:pt x="50778" y="344839"/>
                      <a:pt x="37276" y="339543"/>
                      <a:pt x="27086" y="333549"/>
                    </a:cubicBezTo>
                    <a:cubicBezTo>
                      <a:pt x="18965" y="329136"/>
                      <a:pt x="11109" y="324115"/>
                      <a:pt x="3558" y="318580"/>
                    </a:cubicBezTo>
                    <a:lnTo>
                      <a:pt x="3558" y="318580"/>
                    </a:lnTo>
                    <a:cubicBezTo>
                      <a:pt x="10101" y="325294"/>
                      <a:pt x="17253" y="331438"/>
                      <a:pt x="24956" y="336954"/>
                    </a:cubicBezTo>
                    <a:cubicBezTo>
                      <a:pt x="37209" y="346376"/>
                      <a:pt x="52402" y="352963"/>
                      <a:pt x="65761" y="352963"/>
                    </a:cubicBezTo>
                    <a:cubicBezTo>
                      <a:pt x="80855" y="352963"/>
                      <a:pt x="93609" y="344555"/>
                      <a:pt x="97140" y="322327"/>
                    </a:cubicBezTo>
                    <a:cubicBezTo>
                      <a:pt x="99118" y="283905"/>
                      <a:pt x="87516" y="246928"/>
                      <a:pt x="78119" y="210275"/>
                    </a:cubicBezTo>
                    <a:cubicBezTo>
                      <a:pt x="57253" y="138301"/>
                      <a:pt x="31366" y="68019"/>
                      <a:pt x="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5" name="Google Shape;1615;p13"/>
              <p:cNvSpPr/>
              <p:nvPr/>
            </p:nvSpPr>
            <p:spPr>
              <a:xfrm>
                <a:off x="2089453" y="3175442"/>
                <a:ext cx="99386" cy="154313"/>
              </a:xfrm>
              <a:custGeom>
                <a:rect b="b" l="l" r="r" t="t"/>
                <a:pathLst>
                  <a:path extrusionOk="0" h="107162" w="69018">
                    <a:moveTo>
                      <a:pt x="13869" y="1"/>
                    </a:moveTo>
                    <a:cubicBezTo>
                      <a:pt x="12309" y="1"/>
                      <a:pt x="10918" y="267"/>
                      <a:pt x="9740" y="816"/>
                    </a:cubicBezTo>
                    <a:cubicBezTo>
                      <a:pt x="1" y="5343"/>
                      <a:pt x="3310" y="12133"/>
                      <a:pt x="6354" y="15880"/>
                    </a:cubicBezTo>
                    <a:cubicBezTo>
                      <a:pt x="8731" y="18848"/>
                      <a:pt x="11033" y="21872"/>
                      <a:pt x="12973" y="25144"/>
                    </a:cubicBezTo>
                    <a:cubicBezTo>
                      <a:pt x="21628" y="39847"/>
                      <a:pt x="41067" y="75682"/>
                      <a:pt x="34562" y="89928"/>
                    </a:cubicBezTo>
                    <a:cubicBezTo>
                      <a:pt x="30400" y="98995"/>
                      <a:pt x="37993" y="107161"/>
                      <a:pt x="46888" y="107161"/>
                    </a:cubicBezTo>
                    <a:cubicBezTo>
                      <a:pt x="55757" y="107161"/>
                      <a:pt x="65919" y="99043"/>
                      <a:pt x="67011" y="75606"/>
                    </a:cubicBezTo>
                    <a:cubicBezTo>
                      <a:pt x="69017" y="32572"/>
                      <a:pt x="31126" y="1"/>
                      <a:pt x="13869" y="1"/>
                    </a:cubicBezTo>
                    <a:close/>
                  </a:path>
                </a:pathLst>
              </a:custGeom>
              <a:solidFill>
                <a:srgbClr val="4C2929"/>
              </a:solidFill>
              <a:ln cap="flat" cmpd="sng" w="9525">
                <a:solidFill>
                  <a:srgbClr val="381B1B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6" name="Google Shape;1616;p13"/>
              <p:cNvSpPr/>
              <p:nvPr/>
            </p:nvSpPr>
            <p:spPr>
              <a:xfrm>
                <a:off x="2049656" y="3229292"/>
                <a:ext cx="87479" cy="162478"/>
              </a:xfrm>
              <a:custGeom>
                <a:rect b="b" l="l" r="r" t="t"/>
                <a:pathLst>
                  <a:path extrusionOk="0" h="112832" w="60749">
                    <a:moveTo>
                      <a:pt x="12037" y="0"/>
                    </a:moveTo>
                    <a:cubicBezTo>
                      <a:pt x="11533" y="0"/>
                      <a:pt x="11045" y="43"/>
                      <a:pt x="10576" y="130"/>
                    </a:cubicBezTo>
                    <a:cubicBezTo>
                      <a:pt x="1" y="2089"/>
                      <a:pt x="1522" y="9469"/>
                      <a:pt x="3519" y="13863"/>
                    </a:cubicBezTo>
                    <a:cubicBezTo>
                      <a:pt x="5079" y="17344"/>
                      <a:pt x="6525" y="20825"/>
                      <a:pt x="7571" y="24496"/>
                    </a:cubicBezTo>
                    <a:cubicBezTo>
                      <a:pt x="12269" y="40892"/>
                      <a:pt x="22122" y="80455"/>
                      <a:pt x="12269" y="92590"/>
                    </a:cubicBezTo>
                    <a:cubicBezTo>
                      <a:pt x="5130" y="101373"/>
                      <a:pt x="12944" y="112831"/>
                      <a:pt x="23566" y="112831"/>
                    </a:cubicBezTo>
                    <a:cubicBezTo>
                      <a:pt x="31624" y="112831"/>
                      <a:pt x="41297" y="106238"/>
                      <a:pt x="47286" y="86884"/>
                    </a:cubicBezTo>
                    <a:cubicBezTo>
                      <a:pt x="60749" y="43362"/>
                      <a:pt x="28081" y="0"/>
                      <a:pt x="12037" y="0"/>
                    </a:cubicBezTo>
                    <a:close/>
                  </a:path>
                </a:pathLst>
              </a:custGeom>
              <a:solidFill>
                <a:srgbClr val="4C2929"/>
              </a:solidFill>
              <a:ln cap="flat" cmpd="sng" w="9525">
                <a:solidFill>
                  <a:srgbClr val="381B1B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7" name="Google Shape;1617;p13"/>
              <p:cNvSpPr/>
              <p:nvPr/>
            </p:nvSpPr>
            <p:spPr>
              <a:xfrm>
                <a:off x="2645115" y="3076242"/>
                <a:ext cx="99359" cy="154320"/>
              </a:xfrm>
              <a:custGeom>
                <a:rect b="b" l="l" r="r" t="t"/>
                <a:pathLst>
                  <a:path extrusionOk="0" h="107167" w="68999">
                    <a:moveTo>
                      <a:pt x="13840" y="1"/>
                    </a:moveTo>
                    <a:cubicBezTo>
                      <a:pt x="12284" y="1"/>
                      <a:pt x="10896" y="266"/>
                      <a:pt x="9720" y="812"/>
                    </a:cubicBezTo>
                    <a:cubicBezTo>
                      <a:pt x="1" y="5358"/>
                      <a:pt x="3291" y="12110"/>
                      <a:pt x="6334" y="15895"/>
                    </a:cubicBezTo>
                    <a:cubicBezTo>
                      <a:pt x="8712" y="18862"/>
                      <a:pt x="11033" y="21887"/>
                      <a:pt x="12954" y="25158"/>
                    </a:cubicBezTo>
                    <a:cubicBezTo>
                      <a:pt x="21608" y="39861"/>
                      <a:pt x="41047" y="75697"/>
                      <a:pt x="34542" y="89924"/>
                    </a:cubicBezTo>
                    <a:cubicBezTo>
                      <a:pt x="30390" y="99001"/>
                      <a:pt x="37983" y="107166"/>
                      <a:pt x="46876" y="107166"/>
                    </a:cubicBezTo>
                    <a:cubicBezTo>
                      <a:pt x="55742" y="107166"/>
                      <a:pt x="65900" y="99048"/>
                      <a:pt x="66992" y="75620"/>
                    </a:cubicBezTo>
                    <a:cubicBezTo>
                      <a:pt x="68998" y="32561"/>
                      <a:pt x="31092" y="1"/>
                      <a:pt x="13840" y="1"/>
                    </a:cubicBezTo>
                    <a:close/>
                  </a:path>
                </a:pathLst>
              </a:custGeom>
              <a:solidFill>
                <a:srgbClr val="4C2929"/>
              </a:solidFill>
              <a:ln cap="flat" cmpd="sng" w="9525">
                <a:solidFill>
                  <a:srgbClr val="381B1B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8" name="Google Shape;1618;p13"/>
              <p:cNvSpPr/>
              <p:nvPr/>
            </p:nvSpPr>
            <p:spPr>
              <a:xfrm>
                <a:off x="2605290" y="3130087"/>
                <a:ext cx="87479" cy="162492"/>
              </a:xfrm>
              <a:custGeom>
                <a:rect b="b" l="l" r="r" t="t"/>
                <a:pathLst>
                  <a:path extrusionOk="0" h="112842" w="60749">
                    <a:moveTo>
                      <a:pt x="12036" y="0"/>
                    </a:moveTo>
                    <a:cubicBezTo>
                      <a:pt x="11532" y="0"/>
                      <a:pt x="11045" y="43"/>
                      <a:pt x="10576" y="130"/>
                    </a:cubicBezTo>
                    <a:cubicBezTo>
                      <a:pt x="0" y="2089"/>
                      <a:pt x="1522" y="9450"/>
                      <a:pt x="3519" y="13882"/>
                    </a:cubicBezTo>
                    <a:cubicBezTo>
                      <a:pt x="5079" y="17344"/>
                      <a:pt x="6543" y="20843"/>
                      <a:pt x="7590" y="24514"/>
                    </a:cubicBezTo>
                    <a:cubicBezTo>
                      <a:pt x="12269" y="40910"/>
                      <a:pt x="22140" y="80474"/>
                      <a:pt x="12269" y="92609"/>
                    </a:cubicBezTo>
                    <a:cubicBezTo>
                      <a:pt x="5130" y="101391"/>
                      <a:pt x="12942" y="112842"/>
                      <a:pt x="23563" y="112842"/>
                    </a:cubicBezTo>
                    <a:cubicBezTo>
                      <a:pt x="31621" y="112842"/>
                      <a:pt x="41296" y="106251"/>
                      <a:pt x="47286" y="86903"/>
                    </a:cubicBezTo>
                    <a:cubicBezTo>
                      <a:pt x="60749" y="43380"/>
                      <a:pt x="28079" y="0"/>
                      <a:pt x="12036" y="0"/>
                    </a:cubicBezTo>
                    <a:close/>
                  </a:path>
                </a:pathLst>
              </a:custGeom>
              <a:solidFill>
                <a:srgbClr val="4C2929"/>
              </a:solidFill>
              <a:ln cap="flat" cmpd="sng" w="9525">
                <a:solidFill>
                  <a:srgbClr val="381B1B"/>
                </a:solidFill>
                <a:prstDash val="solid"/>
                <a:miter lim="19020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9" name="Google Shape;1619;p13"/>
              <p:cNvSpPr/>
              <p:nvPr/>
            </p:nvSpPr>
            <p:spPr>
              <a:xfrm>
                <a:off x="1054796" y="2457527"/>
                <a:ext cx="99674" cy="235715"/>
              </a:xfrm>
              <a:custGeom>
                <a:rect b="b" l="l" r="r" t="t"/>
                <a:pathLst>
                  <a:path extrusionOk="0" h="163691" w="69218">
                    <a:moveTo>
                      <a:pt x="19241" y="1"/>
                    </a:moveTo>
                    <a:cubicBezTo>
                      <a:pt x="18495" y="1"/>
                      <a:pt x="17738" y="414"/>
                      <a:pt x="17386" y="1347"/>
                    </a:cubicBezTo>
                    <a:cubicBezTo>
                      <a:pt x="3767" y="37943"/>
                      <a:pt x="1" y="74482"/>
                      <a:pt x="5745" y="113246"/>
                    </a:cubicBezTo>
                    <a:cubicBezTo>
                      <a:pt x="7743" y="126728"/>
                      <a:pt x="9613" y="163690"/>
                      <a:pt x="30554" y="163690"/>
                    </a:cubicBezTo>
                    <a:cubicBezTo>
                      <a:pt x="30945" y="163690"/>
                      <a:pt x="31342" y="163678"/>
                      <a:pt x="31747" y="163651"/>
                    </a:cubicBezTo>
                    <a:cubicBezTo>
                      <a:pt x="53031" y="162263"/>
                      <a:pt x="56455" y="128102"/>
                      <a:pt x="59099" y="113265"/>
                    </a:cubicBezTo>
                    <a:cubicBezTo>
                      <a:pt x="65318" y="78229"/>
                      <a:pt x="69218" y="39769"/>
                      <a:pt x="59631" y="5132"/>
                    </a:cubicBezTo>
                    <a:cubicBezTo>
                      <a:pt x="58809" y="2112"/>
                      <a:pt x="56425" y="742"/>
                      <a:pt x="53987" y="742"/>
                    </a:cubicBezTo>
                    <a:cubicBezTo>
                      <a:pt x="50899" y="742"/>
                      <a:pt x="47725" y="2941"/>
                      <a:pt x="47534" y="6768"/>
                    </a:cubicBezTo>
                    <a:cubicBezTo>
                      <a:pt x="46583" y="26930"/>
                      <a:pt x="48580" y="47130"/>
                      <a:pt x="48067" y="67349"/>
                    </a:cubicBezTo>
                    <a:cubicBezTo>
                      <a:pt x="47819" y="76536"/>
                      <a:pt x="47306" y="85704"/>
                      <a:pt x="46374" y="94853"/>
                    </a:cubicBezTo>
                    <a:cubicBezTo>
                      <a:pt x="46374" y="94853"/>
                      <a:pt x="46374" y="94853"/>
                      <a:pt x="46374" y="94853"/>
                    </a:cubicBezTo>
                    <a:lnTo>
                      <a:pt x="46374" y="94853"/>
                    </a:lnTo>
                    <a:cubicBezTo>
                      <a:pt x="46383" y="94853"/>
                      <a:pt x="43059" y="133926"/>
                      <a:pt x="39545" y="136414"/>
                    </a:cubicBezTo>
                    <a:lnTo>
                      <a:pt x="22579" y="133561"/>
                    </a:lnTo>
                    <a:cubicBezTo>
                      <a:pt x="20981" y="128159"/>
                      <a:pt x="19649" y="122700"/>
                      <a:pt x="18603" y="117165"/>
                    </a:cubicBezTo>
                    <a:cubicBezTo>
                      <a:pt x="16035" y="104801"/>
                      <a:pt x="14419" y="92247"/>
                      <a:pt x="13886" y="79618"/>
                    </a:cubicBezTo>
                    <a:cubicBezTo>
                      <a:pt x="12878" y="53864"/>
                      <a:pt x="15883" y="27520"/>
                      <a:pt x="21114" y="2393"/>
                    </a:cubicBezTo>
                    <a:cubicBezTo>
                      <a:pt x="21432" y="915"/>
                      <a:pt x="20350" y="1"/>
                      <a:pt x="1924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20" name="Google Shape;1620;p13"/>
              <p:cNvSpPr/>
              <p:nvPr/>
            </p:nvSpPr>
            <p:spPr>
              <a:xfrm>
                <a:off x="1068300" y="2817945"/>
                <a:ext cx="131089" cy="227576"/>
              </a:xfrm>
              <a:custGeom>
                <a:rect b="b" l="l" r="r" t="t"/>
                <a:pathLst>
                  <a:path extrusionOk="0" h="158039" w="91034">
                    <a:moveTo>
                      <a:pt x="40538" y="1"/>
                    </a:moveTo>
                    <a:cubicBezTo>
                      <a:pt x="39707" y="1"/>
                      <a:pt x="38898" y="369"/>
                      <a:pt x="38441" y="1237"/>
                    </a:cubicBezTo>
                    <a:cubicBezTo>
                      <a:pt x="21760" y="32679"/>
                      <a:pt x="10538" y="65261"/>
                      <a:pt x="7399" y="100925"/>
                    </a:cubicBezTo>
                    <a:cubicBezTo>
                      <a:pt x="5782" y="119185"/>
                      <a:pt x="0" y="153803"/>
                      <a:pt x="25945" y="157721"/>
                    </a:cubicBezTo>
                    <a:cubicBezTo>
                      <a:pt x="27362" y="157936"/>
                      <a:pt x="28737" y="158039"/>
                      <a:pt x="30073" y="158039"/>
                    </a:cubicBezTo>
                    <a:cubicBezTo>
                      <a:pt x="52162" y="158039"/>
                      <a:pt x="63252" y="129860"/>
                      <a:pt x="69978" y="112946"/>
                    </a:cubicBezTo>
                    <a:cubicBezTo>
                      <a:pt x="82969" y="80326"/>
                      <a:pt x="91034" y="41828"/>
                      <a:pt x="85023" y="6848"/>
                    </a:cubicBezTo>
                    <a:cubicBezTo>
                      <a:pt x="84462" y="3569"/>
                      <a:pt x="82152" y="2166"/>
                      <a:pt x="79650" y="2166"/>
                    </a:cubicBezTo>
                    <a:cubicBezTo>
                      <a:pt x="76304" y="2166"/>
                      <a:pt x="72614" y="4675"/>
                      <a:pt x="72298" y="8560"/>
                    </a:cubicBezTo>
                    <a:cubicBezTo>
                      <a:pt x="70358" y="32070"/>
                      <a:pt x="70453" y="55161"/>
                      <a:pt x="64576" y="78271"/>
                    </a:cubicBezTo>
                    <a:cubicBezTo>
                      <a:pt x="62188" y="87645"/>
                      <a:pt x="49686" y="136818"/>
                      <a:pt x="31749" y="136818"/>
                    </a:cubicBezTo>
                    <a:cubicBezTo>
                      <a:pt x="28540" y="136818"/>
                      <a:pt x="25157" y="135244"/>
                      <a:pt x="21627" y="131587"/>
                    </a:cubicBezTo>
                    <a:cubicBezTo>
                      <a:pt x="13505" y="123179"/>
                      <a:pt x="25374" y="70948"/>
                      <a:pt x="26915" y="62199"/>
                    </a:cubicBezTo>
                    <a:cubicBezTo>
                      <a:pt x="30529" y="41885"/>
                      <a:pt x="35854" y="22541"/>
                      <a:pt x="43177" y="3235"/>
                    </a:cubicBezTo>
                    <a:cubicBezTo>
                      <a:pt x="43870" y="1409"/>
                      <a:pt x="42163" y="1"/>
                      <a:pt x="4053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21" name="Google Shape;1621;p13"/>
              <p:cNvSpPr/>
              <p:nvPr/>
            </p:nvSpPr>
            <p:spPr>
              <a:xfrm>
                <a:off x="1173175" y="2820960"/>
                <a:ext cx="116081" cy="187648"/>
              </a:xfrm>
              <a:custGeom>
                <a:rect b="b" l="l" r="r" t="t"/>
                <a:pathLst>
                  <a:path extrusionOk="0" h="130311" w="80612">
                    <a:moveTo>
                      <a:pt x="42173" y="1"/>
                    </a:moveTo>
                    <a:cubicBezTo>
                      <a:pt x="36648" y="1"/>
                      <a:pt x="31007" y="5857"/>
                      <a:pt x="34657" y="12116"/>
                    </a:cubicBezTo>
                    <a:cubicBezTo>
                      <a:pt x="43844" y="27865"/>
                      <a:pt x="51414" y="44280"/>
                      <a:pt x="56531" y="61836"/>
                    </a:cubicBezTo>
                    <a:cubicBezTo>
                      <a:pt x="58414" y="68303"/>
                      <a:pt x="59955" y="74865"/>
                      <a:pt x="61191" y="81465"/>
                    </a:cubicBezTo>
                    <a:cubicBezTo>
                      <a:pt x="62408" y="87400"/>
                      <a:pt x="63264" y="93372"/>
                      <a:pt x="63778" y="99421"/>
                    </a:cubicBezTo>
                    <a:cubicBezTo>
                      <a:pt x="65300" y="104158"/>
                      <a:pt x="63893" y="106510"/>
                      <a:pt x="59577" y="106510"/>
                    </a:cubicBezTo>
                    <a:cubicBezTo>
                      <a:pt x="58607" y="106510"/>
                      <a:pt x="57490" y="106392"/>
                      <a:pt x="56226" y="106154"/>
                    </a:cubicBezTo>
                    <a:cubicBezTo>
                      <a:pt x="55055" y="106436"/>
                      <a:pt x="53900" y="106572"/>
                      <a:pt x="52764" y="106572"/>
                    </a:cubicBezTo>
                    <a:cubicBezTo>
                      <a:pt x="28610" y="106572"/>
                      <a:pt x="12501" y="45355"/>
                      <a:pt x="6905" y="28587"/>
                    </a:cubicBezTo>
                    <a:cubicBezTo>
                      <a:pt x="6589" y="27622"/>
                      <a:pt x="5869" y="27192"/>
                      <a:pt x="5136" y="27192"/>
                    </a:cubicBezTo>
                    <a:cubicBezTo>
                      <a:pt x="4194" y="27192"/>
                      <a:pt x="3232" y="27903"/>
                      <a:pt x="3082" y="29101"/>
                    </a:cubicBezTo>
                    <a:cubicBezTo>
                      <a:pt x="1" y="52972"/>
                      <a:pt x="9625" y="80305"/>
                      <a:pt x="23130" y="99858"/>
                    </a:cubicBezTo>
                    <a:cubicBezTo>
                      <a:pt x="30193" y="110073"/>
                      <a:pt x="44261" y="130311"/>
                      <a:pt x="59326" y="130311"/>
                    </a:cubicBezTo>
                    <a:cubicBezTo>
                      <a:pt x="61260" y="130311"/>
                      <a:pt x="63211" y="129977"/>
                      <a:pt x="65166" y="129245"/>
                    </a:cubicBezTo>
                    <a:cubicBezTo>
                      <a:pt x="80611" y="123425"/>
                      <a:pt x="79470" y="102350"/>
                      <a:pt x="77834" y="89340"/>
                    </a:cubicBezTo>
                    <a:cubicBezTo>
                      <a:pt x="73954" y="58907"/>
                      <a:pt x="63759" y="30528"/>
                      <a:pt x="48637" y="3937"/>
                    </a:cubicBezTo>
                    <a:cubicBezTo>
                      <a:pt x="47053" y="1154"/>
                      <a:pt x="44624" y="1"/>
                      <a:pt x="4217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22" name="Google Shape;1622;p13"/>
              <p:cNvSpPr/>
              <p:nvPr/>
            </p:nvSpPr>
            <p:spPr>
              <a:xfrm>
                <a:off x="1168364" y="2521727"/>
                <a:ext cx="102650" cy="197882"/>
              </a:xfrm>
              <a:custGeom>
                <a:rect b="b" l="l" r="r" t="t"/>
                <a:pathLst>
                  <a:path extrusionOk="0" h="137418" w="71285">
                    <a:moveTo>
                      <a:pt x="53097" y="1"/>
                    </a:moveTo>
                    <a:cubicBezTo>
                      <a:pt x="50385" y="1"/>
                      <a:pt x="47641" y="1545"/>
                      <a:pt x="47109" y="4430"/>
                    </a:cubicBezTo>
                    <a:cubicBezTo>
                      <a:pt x="44161" y="20160"/>
                      <a:pt x="48155" y="35111"/>
                      <a:pt x="49677" y="50898"/>
                    </a:cubicBezTo>
                    <a:cubicBezTo>
                      <a:pt x="51217" y="66894"/>
                      <a:pt x="56600" y="89320"/>
                      <a:pt x="52720" y="104974"/>
                    </a:cubicBezTo>
                    <a:cubicBezTo>
                      <a:pt x="52701" y="107066"/>
                      <a:pt x="52701" y="109197"/>
                      <a:pt x="52682" y="111289"/>
                    </a:cubicBezTo>
                    <a:cubicBezTo>
                      <a:pt x="48384" y="115839"/>
                      <a:pt x="44841" y="118115"/>
                      <a:pt x="42054" y="118115"/>
                    </a:cubicBezTo>
                    <a:cubicBezTo>
                      <a:pt x="38958" y="118115"/>
                      <a:pt x="36794" y="115307"/>
                      <a:pt x="35563" y="109691"/>
                    </a:cubicBezTo>
                    <a:cubicBezTo>
                      <a:pt x="29248" y="103509"/>
                      <a:pt x="24683" y="85953"/>
                      <a:pt x="21792" y="79049"/>
                    </a:cubicBezTo>
                    <a:cubicBezTo>
                      <a:pt x="14888" y="62539"/>
                      <a:pt x="8839" y="46371"/>
                      <a:pt x="4008" y="29157"/>
                    </a:cubicBezTo>
                    <a:cubicBezTo>
                      <a:pt x="3733" y="28248"/>
                      <a:pt x="2866" y="27810"/>
                      <a:pt x="2022" y="27810"/>
                    </a:cubicBezTo>
                    <a:cubicBezTo>
                      <a:pt x="994" y="27810"/>
                      <a:pt x="0" y="28458"/>
                      <a:pt x="146" y="29690"/>
                    </a:cubicBezTo>
                    <a:cubicBezTo>
                      <a:pt x="3361" y="57023"/>
                      <a:pt x="9067" y="83214"/>
                      <a:pt x="20270" y="108436"/>
                    </a:cubicBezTo>
                    <a:cubicBezTo>
                      <a:pt x="25377" y="119938"/>
                      <a:pt x="31422" y="137417"/>
                      <a:pt x="45382" y="137417"/>
                    </a:cubicBezTo>
                    <a:cubicBezTo>
                      <a:pt x="47073" y="137417"/>
                      <a:pt x="48881" y="137161"/>
                      <a:pt x="50818" y="136606"/>
                    </a:cubicBezTo>
                    <a:cubicBezTo>
                      <a:pt x="71284" y="130766"/>
                      <a:pt x="68127" y="102939"/>
                      <a:pt x="67956" y="86942"/>
                    </a:cubicBezTo>
                    <a:cubicBezTo>
                      <a:pt x="67670" y="60618"/>
                      <a:pt x="70371" y="26875"/>
                      <a:pt x="58350" y="2966"/>
                    </a:cubicBezTo>
                    <a:cubicBezTo>
                      <a:pt x="57345" y="956"/>
                      <a:pt x="55231" y="1"/>
                      <a:pt x="5309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23" name="Google Shape;1623;p13"/>
              <p:cNvSpPr/>
              <p:nvPr/>
            </p:nvSpPr>
            <p:spPr>
              <a:xfrm>
                <a:off x="1434723" y="2951241"/>
                <a:ext cx="100030" cy="187119"/>
              </a:xfrm>
              <a:custGeom>
                <a:rect b="b" l="l" r="r" t="t"/>
                <a:pathLst>
                  <a:path extrusionOk="0" h="129944" w="69465">
                    <a:moveTo>
                      <a:pt x="5980" y="1"/>
                    </a:moveTo>
                    <a:cubicBezTo>
                      <a:pt x="4553" y="1"/>
                      <a:pt x="3111" y="942"/>
                      <a:pt x="3006" y="2823"/>
                    </a:cubicBezTo>
                    <a:cubicBezTo>
                      <a:pt x="1427" y="31602"/>
                      <a:pt x="1" y="62453"/>
                      <a:pt x="10177" y="89976"/>
                    </a:cubicBezTo>
                    <a:cubicBezTo>
                      <a:pt x="15168" y="103508"/>
                      <a:pt x="28745" y="129944"/>
                      <a:pt x="46380" y="129944"/>
                    </a:cubicBezTo>
                    <a:cubicBezTo>
                      <a:pt x="47361" y="129944"/>
                      <a:pt x="48355" y="129862"/>
                      <a:pt x="49360" y="129692"/>
                    </a:cubicBezTo>
                    <a:cubicBezTo>
                      <a:pt x="69465" y="126287"/>
                      <a:pt x="65718" y="95226"/>
                      <a:pt x="64348" y="81588"/>
                    </a:cubicBezTo>
                    <a:cubicBezTo>
                      <a:pt x="61628" y="54350"/>
                      <a:pt x="53069" y="24659"/>
                      <a:pt x="35513" y="3242"/>
                    </a:cubicBezTo>
                    <a:cubicBezTo>
                      <a:pt x="34326" y="1795"/>
                      <a:pt x="32802" y="1189"/>
                      <a:pt x="31249" y="1189"/>
                    </a:cubicBezTo>
                    <a:cubicBezTo>
                      <a:pt x="26554" y="1189"/>
                      <a:pt x="21602" y="6737"/>
                      <a:pt x="24975" y="11382"/>
                    </a:cubicBezTo>
                    <a:cubicBezTo>
                      <a:pt x="24990" y="11403"/>
                      <a:pt x="25005" y="11424"/>
                      <a:pt x="25020" y="11444"/>
                    </a:cubicBezTo>
                    <a:lnTo>
                      <a:pt x="25020" y="11444"/>
                    </a:lnTo>
                    <a:cubicBezTo>
                      <a:pt x="32372" y="27745"/>
                      <a:pt x="41038" y="42765"/>
                      <a:pt x="45613" y="60304"/>
                    </a:cubicBezTo>
                    <a:cubicBezTo>
                      <a:pt x="48086" y="69814"/>
                      <a:pt x="49759" y="79610"/>
                      <a:pt x="50444" y="89425"/>
                    </a:cubicBezTo>
                    <a:cubicBezTo>
                      <a:pt x="50806" y="94674"/>
                      <a:pt x="50920" y="99943"/>
                      <a:pt x="50748" y="105193"/>
                    </a:cubicBezTo>
                    <a:cubicBezTo>
                      <a:pt x="46903" y="107541"/>
                      <a:pt x="43576" y="108714"/>
                      <a:pt x="40766" y="108714"/>
                    </a:cubicBezTo>
                    <a:cubicBezTo>
                      <a:pt x="36904" y="108714"/>
                      <a:pt x="34016" y="106499"/>
                      <a:pt x="32089" y="102074"/>
                    </a:cubicBezTo>
                    <a:cubicBezTo>
                      <a:pt x="8655" y="80447"/>
                      <a:pt x="9663" y="31583"/>
                      <a:pt x="8865" y="2785"/>
                    </a:cubicBezTo>
                    <a:cubicBezTo>
                      <a:pt x="8798" y="928"/>
                      <a:pt x="7396" y="1"/>
                      <a:pt x="59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24" name="Google Shape;1624;p13"/>
              <p:cNvSpPr/>
              <p:nvPr/>
            </p:nvSpPr>
            <p:spPr>
              <a:xfrm>
                <a:off x="1182681" y="3297220"/>
                <a:ext cx="155850" cy="220774"/>
              </a:xfrm>
              <a:custGeom>
                <a:rect b="b" l="l" r="r" t="t"/>
                <a:pathLst>
                  <a:path extrusionOk="0" h="153315" w="108229">
                    <a:moveTo>
                      <a:pt x="61668" y="0"/>
                    </a:moveTo>
                    <a:cubicBezTo>
                      <a:pt x="60979" y="0"/>
                      <a:pt x="60269" y="305"/>
                      <a:pt x="59745" y="1024"/>
                    </a:cubicBezTo>
                    <a:cubicBezTo>
                      <a:pt x="39107" y="29345"/>
                      <a:pt x="23567" y="58809"/>
                      <a:pt x="13790" y="92513"/>
                    </a:cubicBezTo>
                    <a:cubicBezTo>
                      <a:pt x="9111" y="108700"/>
                      <a:pt x="0" y="135691"/>
                      <a:pt x="17499" y="147921"/>
                    </a:cubicBezTo>
                    <a:cubicBezTo>
                      <a:pt x="22847" y="151650"/>
                      <a:pt x="28193" y="153314"/>
                      <a:pt x="33464" y="153314"/>
                    </a:cubicBezTo>
                    <a:cubicBezTo>
                      <a:pt x="70999" y="153314"/>
                      <a:pt x="104713" y="68908"/>
                      <a:pt x="107715" y="44391"/>
                    </a:cubicBezTo>
                    <a:cubicBezTo>
                      <a:pt x="108229" y="40271"/>
                      <a:pt x="105135" y="38215"/>
                      <a:pt x="101825" y="38215"/>
                    </a:cubicBezTo>
                    <a:cubicBezTo>
                      <a:pt x="99007" y="38215"/>
                      <a:pt x="96031" y="39705"/>
                      <a:pt x="94990" y="42679"/>
                    </a:cubicBezTo>
                    <a:cubicBezTo>
                      <a:pt x="88124" y="62251"/>
                      <a:pt x="82075" y="81634"/>
                      <a:pt x="70777" y="99266"/>
                    </a:cubicBezTo>
                    <a:cubicBezTo>
                      <a:pt x="65698" y="107236"/>
                      <a:pt x="60201" y="117678"/>
                      <a:pt x="52403" y="122814"/>
                    </a:cubicBezTo>
                    <a:cubicBezTo>
                      <a:pt x="48644" y="127738"/>
                      <a:pt x="43872" y="130206"/>
                      <a:pt x="38085" y="130206"/>
                    </a:cubicBezTo>
                    <a:cubicBezTo>
                      <a:pt x="33299" y="130206"/>
                      <a:pt x="27819" y="128518"/>
                      <a:pt x="21646" y="125134"/>
                    </a:cubicBezTo>
                    <a:cubicBezTo>
                      <a:pt x="21703" y="119865"/>
                      <a:pt x="22407" y="114673"/>
                      <a:pt x="23662" y="109594"/>
                    </a:cubicBezTo>
                    <a:cubicBezTo>
                      <a:pt x="30491" y="72884"/>
                      <a:pt x="46012" y="35984"/>
                      <a:pt x="63644" y="3325"/>
                    </a:cubicBezTo>
                    <a:cubicBezTo>
                      <a:pt x="64629" y="1513"/>
                      <a:pt x="63202" y="0"/>
                      <a:pt x="6166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625" name="Google Shape;1625;p13"/>
          <p:cNvSpPr txBox="1"/>
          <p:nvPr/>
        </p:nvSpPr>
        <p:spPr>
          <a:xfrm>
            <a:off x="1488286" y="4645948"/>
            <a:ext cx="6744017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9" name="Shape 1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0" name="Google Shape;1630;p14"/>
          <p:cNvGrpSpPr/>
          <p:nvPr/>
        </p:nvGrpSpPr>
        <p:grpSpPr>
          <a:xfrm>
            <a:off x="1433490" y="1896815"/>
            <a:ext cx="5986486" cy="1245432"/>
            <a:chOff x="1591057" y="1714173"/>
            <a:chExt cx="5986486" cy="1245432"/>
          </a:xfrm>
        </p:grpSpPr>
        <p:sp>
          <p:nvSpPr>
            <p:cNvPr id="1631" name="Google Shape;1631;p14"/>
            <p:cNvSpPr/>
            <p:nvPr/>
          </p:nvSpPr>
          <p:spPr>
            <a:xfrm rot="10800000">
              <a:off x="6489520" y="1714173"/>
              <a:ext cx="1088023" cy="1092703"/>
            </a:xfrm>
            <a:custGeom>
              <a:rect b="b" l="l" r="r" t="t"/>
              <a:pathLst>
                <a:path extrusionOk="0" h="21113" w="18247">
                  <a:moveTo>
                    <a:pt x="16509" y="0"/>
                  </a:moveTo>
                  <a:lnTo>
                    <a:pt x="1842" y="126"/>
                  </a:lnTo>
                  <a:cubicBezTo>
                    <a:pt x="733" y="126"/>
                    <a:pt x="1" y="1276"/>
                    <a:pt x="440" y="2302"/>
                  </a:cubicBezTo>
                  <a:lnTo>
                    <a:pt x="3788" y="10002"/>
                  </a:lnTo>
                  <a:cubicBezTo>
                    <a:pt x="3934" y="10357"/>
                    <a:pt x="3934" y="10797"/>
                    <a:pt x="3788" y="11194"/>
                  </a:cubicBezTo>
                  <a:lnTo>
                    <a:pt x="566" y="18957"/>
                  </a:lnTo>
                  <a:cubicBezTo>
                    <a:pt x="126" y="19982"/>
                    <a:pt x="879" y="21112"/>
                    <a:pt x="2009" y="21112"/>
                  </a:cubicBezTo>
                  <a:lnTo>
                    <a:pt x="16677" y="20987"/>
                  </a:lnTo>
                  <a:cubicBezTo>
                    <a:pt x="17535" y="20987"/>
                    <a:pt x="18225" y="20275"/>
                    <a:pt x="18246" y="19438"/>
                  </a:cubicBezTo>
                  <a:lnTo>
                    <a:pt x="18079" y="1548"/>
                  </a:lnTo>
                  <a:cubicBezTo>
                    <a:pt x="18079" y="691"/>
                    <a:pt x="17388" y="0"/>
                    <a:pt x="165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2" name="Google Shape;1632;p14"/>
            <p:cNvSpPr/>
            <p:nvPr/>
          </p:nvSpPr>
          <p:spPr>
            <a:xfrm flipH="1" rot="10800000">
              <a:off x="1591057" y="1714173"/>
              <a:ext cx="1088023" cy="1092703"/>
            </a:xfrm>
            <a:custGeom>
              <a:rect b="b" l="l" r="r" t="t"/>
              <a:pathLst>
                <a:path extrusionOk="0" h="21113" w="18247">
                  <a:moveTo>
                    <a:pt x="16509" y="0"/>
                  </a:moveTo>
                  <a:lnTo>
                    <a:pt x="1842" y="126"/>
                  </a:lnTo>
                  <a:cubicBezTo>
                    <a:pt x="733" y="126"/>
                    <a:pt x="1" y="1276"/>
                    <a:pt x="440" y="2302"/>
                  </a:cubicBezTo>
                  <a:lnTo>
                    <a:pt x="3788" y="10002"/>
                  </a:lnTo>
                  <a:cubicBezTo>
                    <a:pt x="3934" y="10357"/>
                    <a:pt x="3934" y="10797"/>
                    <a:pt x="3788" y="11194"/>
                  </a:cubicBezTo>
                  <a:lnTo>
                    <a:pt x="566" y="18957"/>
                  </a:lnTo>
                  <a:cubicBezTo>
                    <a:pt x="126" y="19982"/>
                    <a:pt x="879" y="21112"/>
                    <a:pt x="2009" y="21112"/>
                  </a:cubicBezTo>
                  <a:lnTo>
                    <a:pt x="16677" y="20987"/>
                  </a:lnTo>
                  <a:cubicBezTo>
                    <a:pt x="17535" y="20987"/>
                    <a:pt x="18225" y="20275"/>
                    <a:pt x="18246" y="19438"/>
                  </a:cubicBezTo>
                  <a:lnTo>
                    <a:pt x="18079" y="1548"/>
                  </a:lnTo>
                  <a:cubicBezTo>
                    <a:pt x="18079" y="691"/>
                    <a:pt x="17388" y="0"/>
                    <a:pt x="165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3" name="Google Shape;1633;p14"/>
            <p:cNvSpPr/>
            <p:nvPr/>
          </p:nvSpPr>
          <p:spPr>
            <a:xfrm>
              <a:off x="2149809" y="1832059"/>
              <a:ext cx="4815527" cy="1127546"/>
            </a:xfrm>
            <a:custGeom>
              <a:rect b="b" l="l" r="r" t="t"/>
              <a:pathLst>
                <a:path extrusionOk="0" h="21615" w="66077">
                  <a:moveTo>
                    <a:pt x="64842" y="0"/>
                  </a:moveTo>
                  <a:lnTo>
                    <a:pt x="1025" y="586"/>
                  </a:lnTo>
                  <a:cubicBezTo>
                    <a:pt x="440" y="607"/>
                    <a:pt x="0" y="1067"/>
                    <a:pt x="0" y="1632"/>
                  </a:cubicBezTo>
                  <a:lnTo>
                    <a:pt x="188" y="20589"/>
                  </a:lnTo>
                  <a:cubicBezTo>
                    <a:pt x="209" y="21175"/>
                    <a:pt x="649" y="21614"/>
                    <a:pt x="1235" y="21614"/>
                  </a:cubicBezTo>
                  <a:lnTo>
                    <a:pt x="65052" y="21049"/>
                  </a:lnTo>
                  <a:cubicBezTo>
                    <a:pt x="65596" y="21049"/>
                    <a:pt x="66077" y="20568"/>
                    <a:pt x="66077" y="19982"/>
                  </a:cubicBezTo>
                  <a:lnTo>
                    <a:pt x="65889" y="1025"/>
                  </a:lnTo>
                  <a:cubicBezTo>
                    <a:pt x="65868" y="460"/>
                    <a:pt x="65407" y="0"/>
                    <a:pt x="6484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34" name="Google Shape;1634;p14"/>
          <p:cNvSpPr txBox="1"/>
          <p:nvPr>
            <p:ph type="title"/>
          </p:nvPr>
        </p:nvSpPr>
        <p:spPr>
          <a:xfrm>
            <a:off x="1593186" y="1609242"/>
            <a:ext cx="5667094" cy="189443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fr-FR" sz="4800"/>
              <a:t>Bravo mes petites machines </a:t>
            </a:r>
            <a:endParaRPr sz="4800"/>
          </a:p>
        </p:txBody>
      </p:sp>
      <p:sp>
        <p:nvSpPr>
          <p:cNvPr id="1635" name="Google Shape;1635;p14"/>
          <p:cNvSpPr txBox="1"/>
          <p:nvPr/>
        </p:nvSpPr>
        <p:spPr>
          <a:xfrm>
            <a:off x="2273300" y="4610110"/>
            <a:ext cx="618998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1400" u="none" cap="none" strike="noStrike">
                <a:solidFill>
                  <a:schemeClr val="dk1"/>
                </a:solidFill>
                <a:latin typeface="Bellota"/>
                <a:ea typeface="Bellota"/>
                <a:cs typeface="Bellota"/>
                <a:sym typeface="Bellota"/>
              </a:rPr>
              <a:t>Le tutorat niçois est gratuit. Toute reproduction ou vente est interdite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36" name="Google Shape;1636;p14"/>
          <p:cNvGrpSpPr/>
          <p:nvPr/>
        </p:nvGrpSpPr>
        <p:grpSpPr>
          <a:xfrm flipH="1">
            <a:off x="2048275" y="669152"/>
            <a:ext cx="2035964" cy="622120"/>
            <a:chOff x="787210" y="1410412"/>
            <a:chExt cx="1923807" cy="648649"/>
          </a:xfrm>
        </p:grpSpPr>
        <p:sp>
          <p:nvSpPr>
            <p:cNvPr id="1637" name="Google Shape;1637;p14"/>
            <p:cNvSpPr/>
            <p:nvPr/>
          </p:nvSpPr>
          <p:spPr>
            <a:xfrm>
              <a:off x="2127904" y="1418705"/>
              <a:ext cx="583113" cy="639653"/>
            </a:xfrm>
            <a:custGeom>
              <a:rect b="b" l="l" r="r" t="t"/>
              <a:pathLst>
                <a:path extrusionOk="0" h="18203" w="16594">
                  <a:moveTo>
                    <a:pt x="9978" y="1"/>
                  </a:moveTo>
                  <a:cubicBezTo>
                    <a:pt x="5176" y="1"/>
                    <a:pt x="1" y="11590"/>
                    <a:pt x="1" y="11590"/>
                  </a:cubicBezTo>
                  <a:lnTo>
                    <a:pt x="2553" y="18202"/>
                  </a:lnTo>
                  <a:cubicBezTo>
                    <a:pt x="2553" y="18202"/>
                    <a:pt x="16593" y="3325"/>
                    <a:pt x="11446" y="396"/>
                  </a:cubicBezTo>
                  <a:cubicBezTo>
                    <a:pt x="10965" y="124"/>
                    <a:pt x="10474" y="1"/>
                    <a:pt x="9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8" name="Google Shape;1638;p14"/>
            <p:cNvSpPr/>
            <p:nvPr/>
          </p:nvSpPr>
          <p:spPr>
            <a:xfrm>
              <a:off x="2127904" y="1410412"/>
              <a:ext cx="470595" cy="648649"/>
            </a:xfrm>
            <a:custGeom>
              <a:rect b="b" l="l" r="r" t="t"/>
              <a:pathLst>
                <a:path extrusionOk="0" h="18459" w="13392">
                  <a:moveTo>
                    <a:pt x="9925" y="0"/>
                  </a:moveTo>
                  <a:cubicBezTo>
                    <a:pt x="9470" y="0"/>
                    <a:pt x="9019" y="91"/>
                    <a:pt x="8621" y="276"/>
                  </a:cubicBezTo>
                  <a:cubicBezTo>
                    <a:pt x="4750" y="1887"/>
                    <a:pt x="1591" y="8123"/>
                    <a:pt x="1" y="11826"/>
                  </a:cubicBezTo>
                  <a:cubicBezTo>
                    <a:pt x="1821" y="8374"/>
                    <a:pt x="5148" y="2285"/>
                    <a:pt x="8810" y="737"/>
                  </a:cubicBezTo>
                  <a:cubicBezTo>
                    <a:pt x="9158" y="590"/>
                    <a:pt x="9546" y="516"/>
                    <a:pt x="9934" y="516"/>
                  </a:cubicBezTo>
                  <a:cubicBezTo>
                    <a:pt x="11037" y="516"/>
                    <a:pt x="12139" y="1109"/>
                    <a:pt x="12325" y="2285"/>
                  </a:cubicBezTo>
                  <a:cubicBezTo>
                    <a:pt x="12806" y="6574"/>
                    <a:pt x="5420" y="15132"/>
                    <a:pt x="2595" y="18459"/>
                  </a:cubicBezTo>
                  <a:cubicBezTo>
                    <a:pt x="5734" y="15216"/>
                    <a:pt x="13392" y="6763"/>
                    <a:pt x="12806" y="2201"/>
                  </a:cubicBezTo>
                  <a:cubicBezTo>
                    <a:pt x="12634" y="780"/>
                    <a:pt x="11262" y="0"/>
                    <a:pt x="9925" y="0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9525">
              <a:solidFill>
                <a:schemeClr val="l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9" name="Google Shape;1639;p14"/>
            <p:cNvSpPr/>
            <p:nvPr/>
          </p:nvSpPr>
          <p:spPr>
            <a:xfrm>
              <a:off x="787210" y="1418705"/>
              <a:ext cx="584554" cy="640356"/>
            </a:xfrm>
            <a:custGeom>
              <a:rect b="b" l="l" r="r" t="t"/>
              <a:pathLst>
                <a:path extrusionOk="0" h="18223" w="16635">
                  <a:moveTo>
                    <a:pt x="6657" y="1"/>
                  </a:moveTo>
                  <a:cubicBezTo>
                    <a:pt x="6162" y="1"/>
                    <a:pt x="5671" y="124"/>
                    <a:pt x="5189" y="396"/>
                  </a:cubicBezTo>
                  <a:cubicBezTo>
                    <a:pt x="0" y="3325"/>
                    <a:pt x="14061" y="18223"/>
                    <a:pt x="14061" y="18223"/>
                  </a:cubicBezTo>
                  <a:lnTo>
                    <a:pt x="16635" y="11590"/>
                  </a:lnTo>
                  <a:cubicBezTo>
                    <a:pt x="16635" y="11590"/>
                    <a:pt x="11459" y="1"/>
                    <a:pt x="665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0" name="Google Shape;1640;p14"/>
            <p:cNvSpPr/>
            <p:nvPr/>
          </p:nvSpPr>
          <p:spPr>
            <a:xfrm>
              <a:off x="901168" y="1410728"/>
              <a:ext cx="470595" cy="648333"/>
            </a:xfrm>
            <a:custGeom>
              <a:rect b="b" l="l" r="r" t="t"/>
              <a:pathLst>
                <a:path extrusionOk="0" h="18450" w="13392">
                  <a:moveTo>
                    <a:pt x="3475" y="0"/>
                  </a:moveTo>
                  <a:cubicBezTo>
                    <a:pt x="2135" y="0"/>
                    <a:pt x="759" y="769"/>
                    <a:pt x="586" y="2192"/>
                  </a:cubicBezTo>
                  <a:cubicBezTo>
                    <a:pt x="1" y="6754"/>
                    <a:pt x="7700" y="15207"/>
                    <a:pt x="10818" y="18450"/>
                  </a:cubicBezTo>
                  <a:cubicBezTo>
                    <a:pt x="7952" y="15102"/>
                    <a:pt x="586" y="6544"/>
                    <a:pt x="1089" y="2276"/>
                  </a:cubicBezTo>
                  <a:cubicBezTo>
                    <a:pt x="1259" y="1100"/>
                    <a:pt x="2357" y="507"/>
                    <a:pt x="3458" y="507"/>
                  </a:cubicBezTo>
                  <a:cubicBezTo>
                    <a:pt x="3846" y="507"/>
                    <a:pt x="4234" y="581"/>
                    <a:pt x="4583" y="728"/>
                  </a:cubicBezTo>
                  <a:cubicBezTo>
                    <a:pt x="8224" y="2276"/>
                    <a:pt x="11571" y="8365"/>
                    <a:pt x="13392" y="11817"/>
                  </a:cubicBezTo>
                  <a:cubicBezTo>
                    <a:pt x="11781" y="8093"/>
                    <a:pt x="8621" y="1878"/>
                    <a:pt x="4771" y="267"/>
                  </a:cubicBezTo>
                  <a:cubicBezTo>
                    <a:pt x="4375" y="88"/>
                    <a:pt x="3927" y="0"/>
                    <a:pt x="347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41" name="Google Shape;1641;p14"/>
          <p:cNvGrpSpPr/>
          <p:nvPr/>
        </p:nvGrpSpPr>
        <p:grpSpPr>
          <a:xfrm>
            <a:off x="2520481" y="156279"/>
            <a:ext cx="1088024" cy="1894433"/>
            <a:chOff x="2075750" y="1299620"/>
            <a:chExt cx="1565221" cy="3006750"/>
          </a:xfrm>
        </p:grpSpPr>
        <p:sp>
          <p:nvSpPr>
            <p:cNvPr id="1642" name="Google Shape;1642;p14"/>
            <p:cNvSpPr/>
            <p:nvPr/>
          </p:nvSpPr>
          <p:spPr>
            <a:xfrm>
              <a:off x="2099712" y="1466264"/>
              <a:ext cx="1520382" cy="2840106"/>
            </a:xfrm>
            <a:custGeom>
              <a:rect b="b" l="l" r="r" t="t"/>
              <a:pathLst>
                <a:path extrusionOk="0" h="153727" w="82294">
                  <a:moveTo>
                    <a:pt x="14564" y="1"/>
                  </a:moveTo>
                  <a:cubicBezTo>
                    <a:pt x="6550" y="1"/>
                    <a:pt x="1" y="6571"/>
                    <a:pt x="1" y="14584"/>
                  </a:cubicBezTo>
                  <a:lnTo>
                    <a:pt x="1" y="152952"/>
                  </a:lnTo>
                  <a:cubicBezTo>
                    <a:pt x="1" y="153371"/>
                    <a:pt x="336" y="153726"/>
                    <a:pt x="754" y="153726"/>
                  </a:cubicBezTo>
                  <a:lnTo>
                    <a:pt x="754" y="153685"/>
                  </a:lnTo>
                  <a:lnTo>
                    <a:pt x="81540" y="153685"/>
                  </a:lnTo>
                  <a:cubicBezTo>
                    <a:pt x="81959" y="153685"/>
                    <a:pt x="82293" y="153350"/>
                    <a:pt x="82293" y="152931"/>
                  </a:cubicBezTo>
                  <a:lnTo>
                    <a:pt x="82293" y="14584"/>
                  </a:lnTo>
                  <a:cubicBezTo>
                    <a:pt x="82293" y="6571"/>
                    <a:pt x="75744" y="1"/>
                    <a:pt x="677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3" name="Google Shape;1643;p14"/>
            <p:cNvSpPr/>
            <p:nvPr/>
          </p:nvSpPr>
          <p:spPr>
            <a:xfrm>
              <a:off x="2075750" y="1299620"/>
              <a:ext cx="433738" cy="322056"/>
            </a:xfrm>
            <a:custGeom>
              <a:rect b="b" l="l" r="r" t="t"/>
              <a:pathLst>
                <a:path extrusionOk="0" h="17432" w="23477">
                  <a:moveTo>
                    <a:pt x="12194" y="0"/>
                  </a:moveTo>
                  <a:cubicBezTo>
                    <a:pt x="11313" y="0"/>
                    <a:pt x="10380" y="124"/>
                    <a:pt x="9395" y="400"/>
                  </a:cubicBezTo>
                  <a:cubicBezTo>
                    <a:pt x="0" y="3036"/>
                    <a:pt x="2679" y="17432"/>
                    <a:pt x="2679" y="17432"/>
                  </a:cubicBezTo>
                  <a:lnTo>
                    <a:pt x="23477" y="9021"/>
                  </a:lnTo>
                  <a:cubicBezTo>
                    <a:pt x="23477" y="9021"/>
                    <a:pt x="19721" y="0"/>
                    <a:pt x="121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4" name="Google Shape;1644;p14"/>
            <p:cNvSpPr/>
            <p:nvPr/>
          </p:nvSpPr>
          <p:spPr>
            <a:xfrm>
              <a:off x="2167368" y="1383773"/>
              <a:ext cx="292256" cy="215104"/>
            </a:xfrm>
            <a:custGeom>
              <a:rect b="b" l="l" r="r" t="t"/>
              <a:pathLst>
                <a:path extrusionOk="0" h="11643" w="15819">
                  <a:moveTo>
                    <a:pt x="7237" y="0"/>
                  </a:moveTo>
                  <a:cubicBezTo>
                    <a:pt x="6627" y="0"/>
                    <a:pt x="6005" y="99"/>
                    <a:pt x="5378" y="323"/>
                  </a:cubicBezTo>
                  <a:cubicBezTo>
                    <a:pt x="0" y="2227"/>
                    <a:pt x="1193" y="11642"/>
                    <a:pt x="1193" y="11642"/>
                  </a:cubicBezTo>
                  <a:lnTo>
                    <a:pt x="15819" y="5721"/>
                  </a:lnTo>
                  <a:cubicBezTo>
                    <a:pt x="15819" y="5721"/>
                    <a:pt x="11880" y="0"/>
                    <a:pt x="72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5" name="Google Shape;1645;p14"/>
            <p:cNvSpPr/>
            <p:nvPr/>
          </p:nvSpPr>
          <p:spPr>
            <a:xfrm>
              <a:off x="2153068" y="1466264"/>
              <a:ext cx="472387" cy="155412"/>
            </a:xfrm>
            <a:custGeom>
              <a:rect b="b" l="l" r="r" t="t"/>
              <a:pathLst>
                <a:path extrusionOk="0" h="8412" w="25569">
                  <a:moveTo>
                    <a:pt x="25569" y="1"/>
                  </a:moveTo>
                  <a:cubicBezTo>
                    <a:pt x="8056" y="1"/>
                    <a:pt x="0" y="8412"/>
                    <a:pt x="0" y="8412"/>
                  </a:cubicBezTo>
                  <a:lnTo>
                    <a:pt x="2556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6" name="Google Shape;1646;p14"/>
            <p:cNvSpPr/>
            <p:nvPr/>
          </p:nvSpPr>
          <p:spPr>
            <a:xfrm>
              <a:off x="2153068" y="1464768"/>
              <a:ext cx="471630" cy="156908"/>
            </a:xfrm>
            <a:custGeom>
              <a:rect b="b" l="l" r="r" t="t"/>
              <a:pathLst>
                <a:path extrusionOk="0" h="8493" w="25528">
                  <a:moveTo>
                    <a:pt x="22445" y="0"/>
                  </a:moveTo>
                  <a:cubicBezTo>
                    <a:pt x="22351" y="0"/>
                    <a:pt x="22256" y="5"/>
                    <a:pt x="22158" y="19"/>
                  </a:cubicBezTo>
                  <a:cubicBezTo>
                    <a:pt x="21865" y="40"/>
                    <a:pt x="21552" y="40"/>
                    <a:pt x="21238" y="61"/>
                  </a:cubicBezTo>
                  <a:cubicBezTo>
                    <a:pt x="20589" y="82"/>
                    <a:pt x="19878" y="124"/>
                    <a:pt x="19145" y="186"/>
                  </a:cubicBezTo>
                  <a:cubicBezTo>
                    <a:pt x="18413" y="270"/>
                    <a:pt x="17639" y="375"/>
                    <a:pt x="16823" y="479"/>
                  </a:cubicBezTo>
                  <a:cubicBezTo>
                    <a:pt x="16425" y="542"/>
                    <a:pt x="16049" y="647"/>
                    <a:pt x="15630" y="709"/>
                  </a:cubicBezTo>
                  <a:cubicBezTo>
                    <a:pt x="15212" y="793"/>
                    <a:pt x="14793" y="898"/>
                    <a:pt x="14375" y="981"/>
                  </a:cubicBezTo>
                  <a:lnTo>
                    <a:pt x="13747" y="1128"/>
                  </a:lnTo>
                  <a:lnTo>
                    <a:pt x="13119" y="1295"/>
                  </a:lnTo>
                  <a:cubicBezTo>
                    <a:pt x="12701" y="1400"/>
                    <a:pt x="12261" y="1525"/>
                    <a:pt x="11864" y="1630"/>
                  </a:cubicBezTo>
                  <a:cubicBezTo>
                    <a:pt x="11425" y="1756"/>
                    <a:pt x="11048" y="1923"/>
                    <a:pt x="10629" y="2048"/>
                  </a:cubicBezTo>
                  <a:cubicBezTo>
                    <a:pt x="10232" y="2216"/>
                    <a:pt x="9813" y="2341"/>
                    <a:pt x="9416" y="2488"/>
                  </a:cubicBezTo>
                  <a:cubicBezTo>
                    <a:pt x="9039" y="2676"/>
                    <a:pt x="8642" y="2844"/>
                    <a:pt x="8244" y="2990"/>
                  </a:cubicBezTo>
                  <a:cubicBezTo>
                    <a:pt x="8056" y="3074"/>
                    <a:pt x="7847" y="3157"/>
                    <a:pt x="7679" y="3220"/>
                  </a:cubicBezTo>
                  <a:cubicBezTo>
                    <a:pt x="7491" y="3304"/>
                    <a:pt x="7303" y="3409"/>
                    <a:pt x="7114" y="3492"/>
                  </a:cubicBezTo>
                  <a:cubicBezTo>
                    <a:pt x="6759" y="3681"/>
                    <a:pt x="6382" y="3827"/>
                    <a:pt x="6047" y="4015"/>
                  </a:cubicBezTo>
                  <a:cubicBezTo>
                    <a:pt x="5712" y="4225"/>
                    <a:pt x="5378" y="4413"/>
                    <a:pt x="5064" y="4580"/>
                  </a:cubicBezTo>
                  <a:cubicBezTo>
                    <a:pt x="4896" y="4664"/>
                    <a:pt x="4750" y="4769"/>
                    <a:pt x="4582" y="4852"/>
                  </a:cubicBezTo>
                  <a:cubicBezTo>
                    <a:pt x="4436" y="4957"/>
                    <a:pt x="4290" y="5041"/>
                    <a:pt x="4143" y="5145"/>
                  </a:cubicBezTo>
                  <a:cubicBezTo>
                    <a:pt x="3850" y="5313"/>
                    <a:pt x="3557" y="5501"/>
                    <a:pt x="3306" y="5689"/>
                  </a:cubicBezTo>
                  <a:cubicBezTo>
                    <a:pt x="2783" y="6087"/>
                    <a:pt x="2281" y="6422"/>
                    <a:pt x="1883" y="6756"/>
                  </a:cubicBezTo>
                  <a:cubicBezTo>
                    <a:pt x="1465" y="7070"/>
                    <a:pt x="1130" y="7384"/>
                    <a:pt x="837" y="7656"/>
                  </a:cubicBezTo>
                  <a:cubicBezTo>
                    <a:pt x="768" y="7718"/>
                    <a:pt x="702" y="7777"/>
                    <a:pt x="641" y="7834"/>
                  </a:cubicBezTo>
                  <a:lnTo>
                    <a:pt x="641" y="7834"/>
                  </a:lnTo>
                  <a:cubicBezTo>
                    <a:pt x="705" y="7785"/>
                    <a:pt x="771" y="7733"/>
                    <a:pt x="837" y="7677"/>
                  </a:cubicBezTo>
                  <a:cubicBezTo>
                    <a:pt x="1151" y="7468"/>
                    <a:pt x="1528" y="7196"/>
                    <a:pt x="1967" y="6924"/>
                  </a:cubicBezTo>
                  <a:cubicBezTo>
                    <a:pt x="2406" y="6631"/>
                    <a:pt x="2909" y="6338"/>
                    <a:pt x="3453" y="6003"/>
                  </a:cubicBezTo>
                  <a:cubicBezTo>
                    <a:pt x="3725" y="5836"/>
                    <a:pt x="3997" y="5689"/>
                    <a:pt x="4331" y="5522"/>
                  </a:cubicBezTo>
                  <a:cubicBezTo>
                    <a:pt x="4478" y="5459"/>
                    <a:pt x="4645" y="5354"/>
                    <a:pt x="4792" y="5271"/>
                  </a:cubicBezTo>
                  <a:cubicBezTo>
                    <a:pt x="4980" y="5187"/>
                    <a:pt x="5127" y="5103"/>
                    <a:pt x="5294" y="5041"/>
                  </a:cubicBezTo>
                  <a:cubicBezTo>
                    <a:pt x="5629" y="4873"/>
                    <a:pt x="5963" y="4727"/>
                    <a:pt x="6319" y="4538"/>
                  </a:cubicBezTo>
                  <a:cubicBezTo>
                    <a:pt x="6654" y="4371"/>
                    <a:pt x="7010" y="4225"/>
                    <a:pt x="7386" y="4057"/>
                  </a:cubicBezTo>
                  <a:cubicBezTo>
                    <a:pt x="8098" y="3722"/>
                    <a:pt x="8872" y="3471"/>
                    <a:pt x="9667" y="3157"/>
                  </a:cubicBezTo>
                  <a:cubicBezTo>
                    <a:pt x="10044" y="2990"/>
                    <a:pt x="10462" y="2864"/>
                    <a:pt x="10860" y="2739"/>
                  </a:cubicBezTo>
                  <a:cubicBezTo>
                    <a:pt x="11257" y="2592"/>
                    <a:pt x="11655" y="2467"/>
                    <a:pt x="12073" y="2341"/>
                  </a:cubicBezTo>
                  <a:cubicBezTo>
                    <a:pt x="12492" y="2237"/>
                    <a:pt x="12868" y="2111"/>
                    <a:pt x="13287" y="2007"/>
                  </a:cubicBezTo>
                  <a:cubicBezTo>
                    <a:pt x="13475" y="1923"/>
                    <a:pt x="13684" y="1860"/>
                    <a:pt x="13894" y="1818"/>
                  </a:cubicBezTo>
                  <a:cubicBezTo>
                    <a:pt x="14082" y="1756"/>
                    <a:pt x="14291" y="1714"/>
                    <a:pt x="14500" y="1651"/>
                  </a:cubicBezTo>
                  <a:cubicBezTo>
                    <a:pt x="15316" y="1504"/>
                    <a:pt x="16111" y="1295"/>
                    <a:pt x="16907" y="1128"/>
                  </a:cubicBezTo>
                  <a:cubicBezTo>
                    <a:pt x="17681" y="1002"/>
                    <a:pt x="18455" y="877"/>
                    <a:pt x="19187" y="751"/>
                  </a:cubicBezTo>
                  <a:cubicBezTo>
                    <a:pt x="19543" y="688"/>
                    <a:pt x="19899" y="668"/>
                    <a:pt x="20254" y="605"/>
                  </a:cubicBezTo>
                  <a:cubicBezTo>
                    <a:pt x="20589" y="563"/>
                    <a:pt x="20924" y="542"/>
                    <a:pt x="21238" y="479"/>
                  </a:cubicBezTo>
                  <a:cubicBezTo>
                    <a:pt x="21907" y="396"/>
                    <a:pt x="22472" y="333"/>
                    <a:pt x="22995" y="291"/>
                  </a:cubicBezTo>
                  <a:cubicBezTo>
                    <a:pt x="23518" y="270"/>
                    <a:pt x="23979" y="228"/>
                    <a:pt x="24355" y="186"/>
                  </a:cubicBezTo>
                  <a:cubicBezTo>
                    <a:pt x="25109" y="144"/>
                    <a:pt x="25527" y="82"/>
                    <a:pt x="25527" y="82"/>
                  </a:cubicBezTo>
                  <a:cubicBezTo>
                    <a:pt x="25527" y="82"/>
                    <a:pt x="25109" y="61"/>
                    <a:pt x="24355" y="40"/>
                  </a:cubicBezTo>
                  <a:cubicBezTo>
                    <a:pt x="24000" y="40"/>
                    <a:pt x="23518" y="19"/>
                    <a:pt x="22995" y="19"/>
                  </a:cubicBezTo>
                  <a:cubicBezTo>
                    <a:pt x="22814" y="19"/>
                    <a:pt x="22633" y="0"/>
                    <a:pt x="22445" y="0"/>
                  </a:cubicBezTo>
                  <a:close/>
                  <a:moveTo>
                    <a:pt x="641" y="7834"/>
                  </a:moveTo>
                  <a:cubicBezTo>
                    <a:pt x="442" y="7986"/>
                    <a:pt x="263" y="8105"/>
                    <a:pt x="168" y="8200"/>
                  </a:cubicBezTo>
                  <a:cubicBezTo>
                    <a:pt x="111" y="8342"/>
                    <a:pt x="54" y="8426"/>
                    <a:pt x="24" y="8465"/>
                  </a:cubicBezTo>
                  <a:lnTo>
                    <a:pt x="24" y="8465"/>
                  </a:lnTo>
                  <a:cubicBezTo>
                    <a:pt x="91" y="8387"/>
                    <a:pt x="301" y="8150"/>
                    <a:pt x="641" y="7834"/>
                  </a:cubicBezTo>
                  <a:close/>
                  <a:moveTo>
                    <a:pt x="24" y="8465"/>
                  </a:moveTo>
                  <a:cubicBezTo>
                    <a:pt x="8" y="8483"/>
                    <a:pt x="0" y="8493"/>
                    <a:pt x="0" y="8493"/>
                  </a:cubicBezTo>
                  <a:cubicBezTo>
                    <a:pt x="0" y="8493"/>
                    <a:pt x="9" y="8484"/>
                    <a:pt x="24" y="846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7" name="Google Shape;1647;p14"/>
            <p:cNvSpPr/>
            <p:nvPr/>
          </p:nvSpPr>
          <p:spPr>
            <a:xfrm>
              <a:off x="3207603" y="1299620"/>
              <a:ext cx="433368" cy="322056"/>
            </a:xfrm>
            <a:custGeom>
              <a:rect b="b" l="l" r="r" t="t"/>
              <a:pathLst>
                <a:path extrusionOk="0" h="17432" w="23457">
                  <a:moveTo>
                    <a:pt x="11268" y="0"/>
                  </a:moveTo>
                  <a:cubicBezTo>
                    <a:pt x="3757" y="0"/>
                    <a:pt x="1" y="9021"/>
                    <a:pt x="1" y="9021"/>
                  </a:cubicBezTo>
                  <a:lnTo>
                    <a:pt x="20799" y="17432"/>
                  </a:lnTo>
                  <a:cubicBezTo>
                    <a:pt x="20799" y="17432"/>
                    <a:pt x="23456" y="3036"/>
                    <a:pt x="14062" y="400"/>
                  </a:cubicBezTo>
                  <a:cubicBezTo>
                    <a:pt x="13079" y="124"/>
                    <a:pt x="12148" y="0"/>
                    <a:pt x="112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8" name="Google Shape;1648;p14"/>
            <p:cNvSpPr/>
            <p:nvPr/>
          </p:nvSpPr>
          <p:spPr>
            <a:xfrm>
              <a:off x="3257467" y="1383773"/>
              <a:ext cx="292275" cy="215104"/>
            </a:xfrm>
            <a:custGeom>
              <a:rect b="b" l="l" r="r" t="t"/>
              <a:pathLst>
                <a:path extrusionOk="0" h="11643" w="15820">
                  <a:moveTo>
                    <a:pt x="8568" y="0"/>
                  </a:moveTo>
                  <a:cubicBezTo>
                    <a:pt x="3940" y="0"/>
                    <a:pt x="1" y="5721"/>
                    <a:pt x="1" y="5721"/>
                  </a:cubicBezTo>
                  <a:lnTo>
                    <a:pt x="14606" y="11642"/>
                  </a:lnTo>
                  <a:cubicBezTo>
                    <a:pt x="14606" y="11642"/>
                    <a:pt x="15819" y="2227"/>
                    <a:pt x="10421" y="323"/>
                  </a:cubicBezTo>
                  <a:cubicBezTo>
                    <a:pt x="9796" y="99"/>
                    <a:pt x="9176" y="0"/>
                    <a:pt x="85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9" name="Google Shape;1649;p14"/>
            <p:cNvSpPr/>
            <p:nvPr/>
          </p:nvSpPr>
          <p:spPr>
            <a:xfrm>
              <a:off x="3091635" y="1466264"/>
              <a:ext cx="472018" cy="155412"/>
            </a:xfrm>
            <a:custGeom>
              <a:rect b="b" l="l" r="r" t="t"/>
              <a:pathLst>
                <a:path extrusionOk="0" h="8412" w="25549">
                  <a:moveTo>
                    <a:pt x="1" y="1"/>
                  </a:moveTo>
                  <a:lnTo>
                    <a:pt x="25548" y="8412"/>
                  </a:lnTo>
                  <a:cubicBezTo>
                    <a:pt x="25548" y="8412"/>
                    <a:pt x="17493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0" name="Google Shape;1650;p14"/>
            <p:cNvSpPr/>
            <p:nvPr/>
          </p:nvSpPr>
          <p:spPr>
            <a:xfrm>
              <a:off x="3090471" y="1466098"/>
              <a:ext cx="473182" cy="155578"/>
            </a:xfrm>
            <a:custGeom>
              <a:rect b="b" l="l" r="r" t="t"/>
              <a:pathLst>
                <a:path extrusionOk="0" h="8421" w="25612">
                  <a:moveTo>
                    <a:pt x="3092" y="0"/>
                  </a:moveTo>
                  <a:cubicBezTo>
                    <a:pt x="2905" y="0"/>
                    <a:pt x="2714" y="10"/>
                    <a:pt x="2533" y="10"/>
                  </a:cubicBezTo>
                  <a:cubicBezTo>
                    <a:pt x="2010" y="10"/>
                    <a:pt x="1549" y="31"/>
                    <a:pt x="1173" y="31"/>
                  </a:cubicBezTo>
                  <a:cubicBezTo>
                    <a:pt x="419" y="72"/>
                    <a:pt x="1" y="93"/>
                    <a:pt x="1" y="93"/>
                  </a:cubicBezTo>
                  <a:cubicBezTo>
                    <a:pt x="1" y="93"/>
                    <a:pt x="419" y="114"/>
                    <a:pt x="1173" y="198"/>
                  </a:cubicBezTo>
                  <a:cubicBezTo>
                    <a:pt x="1570" y="219"/>
                    <a:pt x="2010" y="240"/>
                    <a:pt x="2533" y="303"/>
                  </a:cubicBezTo>
                  <a:cubicBezTo>
                    <a:pt x="3056" y="324"/>
                    <a:pt x="3663" y="407"/>
                    <a:pt x="4290" y="491"/>
                  </a:cubicBezTo>
                  <a:cubicBezTo>
                    <a:pt x="4604" y="533"/>
                    <a:pt x="4939" y="554"/>
                    <a:pt x="5295" y="616"/>
                  </a:cubicBezTo>
                  <a:cubicBezTo>
                    <a:pt x="5650" y="658"/>
                    <a:pt x="6006" y="658"/>
                    <a:pt x="6362" y="742"/>
                  </a:cubicBezTo>
                  <a:cubicBezTo>
                    <a:pt x="7094" y="868"/>
                    <a:pt x="7847" y="1014"/>
                    <a:pt x="8642" y="1140"/>
                  </a:cubicBezTo>
                  <a:cubicBezTo>
                    <a:pt x="9417" y="1265"/>
                    <a:pt x="10233" y="1495"/>
                    <a:pt x="11049" y="1663"/>
                  </a:cubicBezTo>
                  <a:cubicBezTo>
                    <a:pt x="11216" y="1704"/>
                    <a:pt x="11425" y="1767"/>
                    <a:pt x="11635" y="1809"/>
                  </a:cubicBezTo>
                  <a:cubicBezTo>
                    <a:pt x="11823" y="1893"/>
                    <a:pt x="12032" y="1956"/>
                    <a:pt x="12241" y="1997"/>
                  </a:cubicBezTo>
                  <a:cubicBezTo>
                    <a:pt x="12660" y="2102"/>
                    <a:pt x="13057" y="2228"/>
                    <a:pt x="13476" y="2332"/>
                  </a:cubicBezTo>
                  <a:cubicBezTo>
                    <a:pt x="13873" y="2479"/>
                    <a:pt x="14292" y="2604"/>
                    <a:pt x="14668" y="2730"/>
                  </a:cubicBezTo>
                  <a:cubicBezTo>
                    <a:pt x="15108" y="2897"/>
                    <a:pt x="15484" y="3002"/>
                    <a:pt x="15882" y="3148"/>
                  </a:cubicBezTo>
                  <a:cubicBezTo>
                    <a:pt x="16635" y="3462"/>
                    <a:pt x="17451" y="3734"/>
                    <a:pt x="18163" y="4069"/>
                  </a:cubicBezTo>
                  <a:cubicBezTo>
                    <a:pt x="18518" y="4215"/>
                    <a:pt x="18895" y="4383"/>
                    <a:pt x="19230" y="4529"/>
                  </a:cubicBezTo>
                  <a:cubicBezTo>
                    <a:pt x="19606" y="4697"/>
                    <a:pt x="19899" y="4885"/>
                    <a:pt x="20255" y="5031"/>
                  </a:cubicBezTo>
                  <a:cubicBezTo>
                    <a:pt x="20422" y="5115"/>
                    <a:pt x="20590" y="5199"/>
                    <a:pt x="20757" y="5261"/>
                  </a:cubicBezTo>
                  <a:cubicBezTo>
                    <a:pt x="20904" y="5366"/>
                    <a:pt x="21050" y="5450"/>
                    <a:pt x="21218" y="5533"/>
                  </a:cubicBezTo>
                  <a:lnTo>
                    <a:pt x="22075" y="5994"/>
                  </a:lnTo>
                  <a:cubicBezTo>
                    <a:pt x="22619" y="6350"/>
                    <a:pt x="23143" y="6642"/>
                    <a:pt x="23582" y="6914"/>
                  </a:cubicBezTo>
                  <a:cubicBezTo>
                    <a:pt x="24021" y="7186"/>
                    <a:pt x="24377" y="7458"/>
                    <a:pt x="24691" y="7689"/>
                  </a:cubicBezTo>
                  <a:cubicBezTo>
                    <a:pt x="24984" y="7898"/>
                    <a:pt x="25214" y="8065"/>
                    <a:pt x="25381" y="8212"/>
                  </a:cubicBezTo>
                  <a:cubicBezTo>
                    <a:pt x="25528" y="8337"/>
                    <a:pt x="25611" y="8421"/>
                    <a:pt x="25611" y="8421"/>
                  </a:cubicBezTo>
                  <a:cubicBezTo>
                    <a:pt x="25611" y="8421"/>
                    <a:pt x="25319" y="8086"/>
                    <a:pt x="24691" y="7647"/>
                  </a:cubicBezTo>
                  <a:cubicBezTo>
                    <a:pt x="24398" y="7396"/>
                    <a:pt x="24063" y="7082"/>
                    <a:pt x="23645" y="6768"/>
                  </a:cubicBezTo>
                  <a:cubicBezTo>
                    <a:pt x="23247" y="6412"/>
                    <a:pt x="22766" y="6057"/>
                    <a:pt x="22243" y="5680"/>
                  </a:cubicBezTo>
                  <a:cubicBezTo>
                    <a:pt x="21971" y="5513"/>
                    <a:pt x="21699" y="5324"/>
                    <a:pt x="21406" y="5136"/>
                  </a:cubicBezTo>
                  <a:cubicBezTo>
                    <a:pt x="21280" y="5031"/>
                    <a:pt x="21113" y="4948"/>
                    <a:pt x="20966" y="4843"/>
                  </a:cubicBezTo>
                  <a:cubicBezTo>
                    <a:pt x="20799" y="4780"/>
                    <a:pt x="20653" y="4697"/>
                    <a:pt x="20485" y="4592"/>
                  </a:cubicBezTo>
                  <a:cubicBezTo>
                    <a:pt x="20171" y="4404"/>
                    <a:pt x="19837" y="4194"/>
                    <a:pt x="19481" y="4006"/>
                  </a:cubicBezTo>
                  <a:cubicBezTo>
                    <a:pt x="19146" y="3839"/>
                    <a:pt x="18790" y="3671"/>
                    <a:pt x="18414" y="3483"/>
                  </a:cubicBezTo>
                  <a:cubicBezTo>
                    <a:pt x="18225" y="3420"/>
                    <a:pt x="18058" y="3316"/>
                    <a:pt x="17870" y="3232"/>
                  </a:cubicBezTo>
                  <a:cubicBezTo>
                    <a:pt x="17681" y="3148"/>
                    <a:pt x="17472" y="3065"/>
                    <a:pt x="17284" y="3002"/>
                  </a:cubicBezTo>
                  <a:cubicBezTo>
                    <a:pt x="16907" y="2813"/>
                    <a:pt x="16510" y="2646"/>
                    <a:pt x="16112" y="2500"/>
                  </a:cubicBezTo>
                  <a:cubicBezTo>
                    <a:pt x="15715" y="2311"/>
                    <a:pt x="15338" y="2207"/>
                    <a:pt x="14920" y="2060"/>
                  </a:cubicBezTo>
                  <a:cubicBezTo>
                    <a:pt x="14501" y="1914"/>
                    <a:pt x="14104" y="1767"/>
                    <a:pt x="13685" y="1642"/>
                  </a:cubicBezTo>
                  <a:cubicBezTo>
                    <a:pt x="13267" y="1537"/>
                    <a:pt x="12848" y="1391"/>
                    <a:pt x="12430" y="1286"/>
                  </a:cubicBezTo>
                  <a:lnTo>
                    <a:pt x="11802" y="1140"/>
                  </a:lnTo>
                  <a:cubicBezTo>
                    <a:pt x="11593" y="1056"/>
                    <a:pt x="11383" y="1014"/>
                    <a:pt x="11174" y="972"/>
                  </a:cubicBezTo>
                  <a:cubicBezTo>
                    <a:pt x="10756" y="868"/>
                    <a:pt x="10337" y="805"/>
                    <a:pt x="9919" y="721"/>
                  </a:cubicBezTo>
                  <a:cubicBezTo>
                    <a:pt x="9521" y="637"/>
                    <a:pt x="9103" y="533"/>
                    <a:pt x="8705" y="491"/>
                  </a:cubicBezTo>
                  <a:cubicBezTo>
                    <a:pt x="7910" y="386"/>
                    <a:pt x="7115" y="282"/>
                    <a:pt x="6383" y="198"/>
                  </a:cubicBezTo>
                  <a:cubicBezTo>
                    <a:pt x="5650" y="114"/>
                    <a:pt x="4939" y="114"/>
                    <a:pt x="4290" y="72"/>
                  </a:cubicBezTo>
                  <a:cubicBezTo>
                    <a:pt x="3976" y="31"/>
                    <a:pt x="3663" y="31"/>
                    <a:pt x="3370" y="10"/>
                  </a:cubicBezTo>
                  <a:cubicBezTo>
                    <a:pt x="3279" y="3"/>
                    <a:pt x="3186" y="0"/>
                    <a:pt x="309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1" name="Google Shape;1651;p14"/>
            <p:cNvSpPr/>
            <p:nvPr/>
          </p:nvSpPr>
          <p:spPr>
            <a:xfrm>
              <a:off x="2669518" y="2449301"/>
              <a:ext cx="381158" cy="442255"/>
            </a:xfrm>
            <a:custGeom>
              <a:rect b="b" l="l" r="r" t="t"/>
              <a:pathLst>
                <a:path extrusionOk="0" h="23938" w="20631">
                  <a:moveTo>
                    <a:pt x="0" y="0"/>
                  </a:moveTo>
                  <a:lnTo>
                    <a:pt x="0" y="13622"/>
                  </a:lnTo>
                  <a:cubicBezTo>
                    <a:pt x="0" y="19334"/>
                    <a:pt x="4624" y="23937"/>
                    <a:pt x="10316" y="23937"/>
                  </a:cubicBezTo>
                  <a:cubicBezTo>
                    <a:pt x="16028" y="23937"/>
                    <a:pt x="20631" y="19334"/>
                    <a:pt x="20631" y="13622"/>
                  </a:cubicBezTo>
                  <a:lnTo>
                    <a:pt x="206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2" name="Google Shape;1652;p14"/>
            <p:cNvSpPr/>
            <p:nvPr/>
          </p:nvSpPr>
          <p:spPr>
            <a:xfrm>
              <a:off x="2669518" y="2449301"/>
              <a:ext cx="381158" cy="442255"/>
            </a:xfrm>
            <a:custGeom>
              <a:rect b="b" l="l" r="r" t="t"/>
              <a:pathLst>
                <a:path extrusionOk="0" fill="none" h="23938" w="20631">
                  <a:moveTo>
                    <a:pt x="10316" y="23937"/>
                  </a:moveTo>
                  <a:lnTo>
                    <a:pt x="10316" y="23937"/>
                  </a:lnTo>
                  <a:cubicBezTo>
                    <a:pt x="16028" y="23937"/>
                    <a:pt x="20631" y="19334"/>
                    <a:pt x="20631" y="13622"/>
                  </a:cubicBezTo>
                  <a:lnTo>
                    <a:pt x="20631" y="0"/>
                  </a:lnTo>
                  <a:lnTo>
                    <a:pt x="0" y="0"/>
                  </a:lnTo>
                  <a:lnTo>
                    <a:pt x="0" y="13622"/>
                  </a:lnTo>
                  <a:cubicBezTo>
                    <a:pt x="0" y="19334"/>
                    <a:pt x="4624" y="23937"/>
                    <a:pt x="10316" y="23937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lt2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3" name="Google Shape;1653;p14"/>
            <p:cNvSpPr/>
            <p:nvPr/>
          </p:nvSpPr>
          <p:spPr>
            <a:xfrm>
              <a:off x="2669518" y="2449301"/>
              <a:ext cx="381158" cy="306168"/>
            </a:xfrm>
            <a:custGeom>
              <a:rect b="b" l="l" r="r" t="t"/>
              <a:pathLst>
                <a:path extrusionOk="0" h="16572" w="20631">
                  <a:moveTo>
                    <a:pt x="0" y="0"/>
                  </a:moveTo>
                  <a:lnTo>
                    <a:pt x="0" y="13622"/>
                  </a:lnTo>
                  <a:cubicBezTo>
                    <a:pt x="0" y="14647"/>
                    <a:pt x="168" y="15630"/>
                    <a:pt x="460" y="16572"/>
                  </a:cubicBezTo>
                  <a:cubicBezTo>
                    <a:pt x="2909" y="15505"/>
                    <a:pt x="5294" y="14228"/>
                    <a:pt x="7407" y="12659"/>
                  </a:cubicBezTo>
                  <a:cubicBezTo>
                    <a:pt x="8800" y="11634"/>
                    <a:pt x="10461" y="11091"/>
                    <a:pt x="12130" y="11091"/>
                  </a:cubicBezTo>
                  <a:cubicBezTo>
                    <a:pt x="13219" y="11091"/>
                    <a:pt x="14313" y="11322"/>
                    <a:pt x="15337" y="11801"/>
                  </a:cubicBezTo>
                  <a:cubicBezTo>
                    <a:pt x="17011" y="12575"/>
                    <a:pt x="18790" y="13120"/>
                    <a:pt x="20631" y="13538"/>
                  </a:cubicBezTo>
                  <a:lnTo>
                    <a:pt x="2063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4" name="Google Shape;1654;p14"/>
            <p:cNvSpPr/>
            <p:nvPr/>
          </p:nvSpPr>
          <p:spPr>
            <a:xfrm>
              <a:off x="2182443" y="1997790"/>
              <a:ext cx="291868" cy="291868"/>
            </a:xfrm>
            <a:custGeom>
              <a:rect b="b" l="l" r="r" t="t"/>
              <a:pathLst>
                <a:path extrusionOk="0" h="15798" w="15798">
                  <a:moveTo>
                    <a:pt x="7910" y="1"/>
                  </a:moveTo>
                  <a:cubicBezTo>
                    <a:pt x="3557" y="1"/>
                    <a:pt x="0" y="3537"/>
                    <a:pt x="0" y="7910"/>
                  </a:cubicBezTo>
                  <a:cubicBezTo>
                    <a:pt x="0" y="12262"/>
                    <a:pt x="3557" y="15798"/>
                    <a:pt x="7910" y="15798"/>
                  </a:cubicBezTo>
                  <a:cubicBezTo>
                    <a:pt x="12262" y="15798"/>
                    <a:pt x="15798" y="12262"/>
                    <a:pt x="15798" y="7910"/>
                  </a:cubicBezTo>
                  <a:cubicBezTo>
                    <a:pt x="15798" y="3537"/>
                    <a:pt x="12262" y="1"/>
                    <a:pt x="79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5" name="Google Shape;1655;p14"/>
            <p:cNvSpPr/>
            <p:nvPr/>
          </p:nvSpPr>
          <p:spPr>
            <a:xfrm>
              <a:off x="3245883" y="1997790"/>
              <a:ext cx="291868" cy="291868"/>
            </a:xfrm>
            <a:custGeom>
              <a:rect b="b" l="l" r="r" t="t"/>
              <a:pathLst>
                <a:path extrusionOk="0" h="15798" w="15798">
                  <a:moveTo>
                    <a:pt x="7888" y="1"/>
                  </a:moveTo>
                  <a:cubicBezTo>
                    <a:pt x="3536" y="1"/>
                    <a:pt x="0" y="3537"/>
                    <a:pt x="0" y="7910"/>
                  </a:cubicBezTo>
                  <a:cubicBezTo>
                    <a:pt x="0" y="12262"/>
                    <a:pt x="3536" y="15798"/>
                    <a:pt x="7888" y="15798"/>
                  </a:cubicBezTo>
                  <a:cubicBezTo>
                    <a:pt x="12241" y="15798"/>
                    <a:pt x="15798" y="12262"/>
                    <a:pt x="15798" y="7910"/>
                  </a:cubicBezTo>
                  <a:cubicBezTo>
                    <a:pt x="15798" y="3537"/>
                    <a:pt x="12241" y="1"/>
                    <a:pt x="78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6" name="Google Shape;1656;p14"/>
            <p:cNvSpPr/>
            <p:nvPr/>
          </p:nvSpPr>
          <p:spPr>
            <a:xfrm>
              <a:off x="2474293" y="1785180"/>
              <a:ext cx="150774" cy="309272"/>
            </a:xfrm>
            <a:custGeom>
              <a:rect b="b" l="l" r="r" t="t"/>
              <a:pathLst>
                <a:path extrusionOk="0" h="16740" w="8161">
                  <a:moveTo>
                    <a:pt x="4081" y="1"/>
                  </a:moveTo>
                  <a:cubicBezTo>
                    <a:pt x="1842" y="1"/>
                    <a:pt x="1" y="3746"/>
                    <a:pt x="1" y="8370"/>
                  </a:cubicBezTo>
                  <a:cubicBezTo>
                    <a:pt x="1" y="12994"/>
                    <a:pt x="1842" y="16740"/>
                    <a:pt x="4081" y="16740"/>
                  </a:cubicBezTo>
                  <a:cubicBezTo>
                    <a:pt x="6341" y="16740"/>
                    <a:pt x="8161" y="12994"/>
                    <a:pt x="8161" y="8370"/>
                  </a:cubicBezTo>
                  <a:cubicBezTo>
                    <a:pt x="8161" y="3746"/>
                    <a:pt x="6341" y="1"/>
                    <a:pt x="408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7" name="Google Shape;1657;p14"/>
            <p:cNvSpPr/>
            <p:nvPr/>
          </p:nvSpPr>
          <p:spPr>
            <a:xfrm>
              <a:off x="3094739" y="1785180"/>
              <a:ext cx="150774" cy="309272"/>
            </a:xfrm>
            <a:custGeom>
              <a:rect b="b" l="l" r="r" t="t"/>
              <a:pathLst>
                <a:path extrusionOk="0" h="16740" w="8161">
                  <a:moveTo>
                    <a:pt x="4080" y="1"/>
                  </a:moveTo>
                  <a:cubicBezTo>
                    <a:pt x="1841" y="1"/>
                    <a:pt x="0" y="3746"/>
                    <a:pt x="0" y="8370"/>
                  </a:cubicBezTo>
                  <a:cubicBezTo>
                    <a:pt x="0" y="12994"/>
                    <a:pt x="1841" y="16740"/>
                    <a:pt x="4080" y="16740"/>
                  </a:cubicBezTo>
                  <a:cubicBezTo>
                    <a:pt x="6340" y="16740"/>
                    <a:pt x="8160" y="12994"/>
                    <a:pt x="8160" y="8370"/>
                  </a:cubicBezTo>
                  <a:cubicBezTo>
                    <a:pt x="8160" y="3746"/>
                    <a:pt x="6340" y="1"/>
                    <a:pt x="408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8" name="Google Shape;1658;p14"/>
            <p:cNvSpPr/>
            <p:nvPr/>
          </p:nvSpPr>
          <p:spPr>
            <a:xfrm>
              <a:off x="2860088" y="2418373"/>
              <a:ext cx="18" cy="473182"/>
            </a:xfrm>
            <a:custGeom>
              <a:rect b="b" l="l" r="r" t="t"/>
              <a:pathLst>
                <a:path extrusionOk="0" fill="none" h="25612" w="1">
                  <a:moveTo>
                    <a:pt x="1" y="25611"/>
                  </a:moveTo>
                  <a:lnTo>
                    <a:pt x="1" y="1"/>
                  </a:lnTo>
                </a:path>
              </a:pathLst>
            </a:custGeom>
            <a:noFill/>
            <a:ln cap="flat" cmpd="sng" w="9525">
              <a:solidFill>
                <a:schemeClr val="lt2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9" name="Google Shape;1659;p14"/>
            <p:cNvSpPr/>
            <p:nvPr/>
          </p:nvSpPr>
          <p:spPr>
            <a:xfrm>
              <a:off x="2535371" y="2418337"/>
              <a:ext cx="324735" cy="228129"/>
            </a:xfrm>
            <a:custGeom>
              <a:rect b="b" l="l" r="r" t="t"/>
              <a:pathLst>
                <a:path extrusionOk="0" h="12348" w="17577">
                  <a:moveTo>
                    <a:pt x="11703" y="1"/>
                  </a:moveTo>
                  <a:cubicBezTo>
                    <a:pt x="1682" y="1"/>
                    <a:pt x="1" y="12347"/>
                    <a:pt x="1" y="12347"/>
                  </a:cubicBezTo>
                  <a:cubicBezTo>
                    <a:pt x="14856" y="11803"/>
                    <a:pt x="17577" y="1195"/>
                    <a:pt x="17577" y="1195"/>
                  </a:cubicBezTo>
                  <a:cubicBezTo>
                    <a:pt x="15355" y="358"/>
                    <a:pt x="13408" y="1"/>
                    <a:pt x="117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0" name="Google Shape;1660;p14"/>
            <p:cNvSpPr/>
            <p:nvPr/>
          </p:nvSpPr>
          <p:spPr>
            <a:xfrm>
              <a:off x="2860088" y="2418337"/>
              <a:ext cx="324735" cy="228129"/>
            </a:xfrm>
            <a:custGeom>
              <a:rect b="b" l="l" r="r" t="t"/>
              <a:pathLst>
                <a:path extrusionOk="0" h="12348" w="17577">
                  <a:moveTo>
                    <a:pt x="5874" y="1"/>
                  </a:moveTo>
                  <a:cubicBezTo>
                    <a:pt x="4169" y="1"/>
                    <a:pt x="2222" y="358"/>
                    <a:pt x="1" y="1195"/>
                  </a:cubicBezTo>
                  <a:cubicBezTo>
                    <a:pt x="1" y="1195"/>
                    <a:pt x="2721" y="11803"/>
                    <a:pt x="17576" y="12347"/>
                  </a:cubicBezTo>
                  <a:cubicBezTo>
                    <a:pt x="17576" y="12347"/>
                    <a:pt x="15895" y="1"/>
                    <a:pt x="58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1" name="Google Shape;1661;p14"/>
            <p:cNvSpPr/>
            <p:nvPr/>
          </p:nvSpPr>
          <p:spPr>
            <a:xfrm>
              <a:off x="2534983" y="2440414"/>
              <a:ext cx="325123" cy="206052"/>
            </a:xfrm>
            <a:custGeom>
              <a:rect b="b" l="l" r="r" t="t"/>
              <a:pathLst>
                <a:path extrusionOk="0" h="11153" w="17598">
                  <a:moveTo>
                    <a:pt x="17598" y="0"/>
                  </a:moveTo>
                  <a:cubicBezTo>
                    <a:pt x="17597" y="0"/>
                    <a:pt x="17493" y="356"/>
                    <a:pt x="17158" y="879"/>
                  </a:cubicBezTo>
                  <a:cubicBezTo>
                    <a:pt x="16886" y="1423"/>
                    <a:pt x="16468" y="2197"/>
                    <a:pt x="15903" y="3034"/>
                  </a:cubicBezTo>
                  <a:cubicBezTo>
                    <a:pt x="15610" y="3494"/>
                    <a:pt x="15275" y="3934"/>
                    <a:pt x="14898" y="4373"/>
                  </a:cubicBezTo>
                  <a:cubicBezTo>
                    <a:pt x="14543" y="4813"/>
                    <a:pt x="14103" y="5273"/>
                    <a:pt x="13643" y="5712"/>
                  </a:cubicBezTo>
                  <a:cubicBezTo>
                    <a:pt x="13183" y="6152"/>
                    <a:pt x="12680" y="6591"/>
                    <a:pt x="12136" y="6989"/>
                  </a:cubicBezTo>
                  <a:cubicBezTo>
                    <a:pt x="11592" y="7407"/>
                    <a:pt x="11007" y="7784"/>
                    <a:pt x="10442" y="8119"/>
                  </a:cubicBezTo>
                  <a:cubicBezTo>
                    <a:pt x="9856" y="8453"/>
                    <a:pt x="9249" y="8788"/>
                    <a:pt x="8621" y="9060"/>
                  </a:cubicBezTo>
                  <a:cubicBezTo>
                    <a:pt x="8035" y="9353"/>
                    <a:pt x="7408" y="9583"/>
                    <a:pt x="6801" y="9792"/>
                  </a:cubicBezTo>
                  <a:cubicBezTo>
                    <a:pt x="6487" y="9897"/>
                    <a:pt x="6173" y="10002"/>
                    <a:pt x="5880" y="10085"/>
                  </a:cubicBezTo>
                  <a:lnTo>
                    <a:pt x="5022" y="10316"/>
                  </a:lnTo>
                  <a:cubicBezTo>
                    <a:pt x="4729" y="10357"/>
                    <a:pt x="4437" y="10441"/>
                    <a:pt x="4185" y="10504"/>
                  </a:cubicBezTo>
                  <a:cubicBezTo>
                    <a:pt x="4060" y="10546"/>
                    <a:pt x="3913" y="10567"/>
                    <a:pt x="3788" y="10608"/>
                  </a:cubicBezTo>
                  <a:lnTo>
                    <a:pt x="3390" y="10671"/>
                  </a:lnTo>
                  <a:cubicBezTo>
                    <a:pt x="3139" y="10734"/>
                    <a:pt x="2909" y="10755"/>
                    <a:pt x="2658" y="10818"/>
                  </a:cubicBezTo>
                  <a:cubicBezTo>
                    <a:pt x="2428" y="10860"/>
                    <a:pt x="2219" y="10880"/>
                    <a:pt x="2009" y="10922"/>
                  </a:cubicBezTo>
                  <a:cubicBezTo>
                    <a:pt x="1591" y="10964"/>
                    <a:pt x="1256" y="11027"/>
                    <a:pt x="942" y="11048"/>
                  </a:cubicBezTo>
                  <a:cubicBezTo>
                    <a:pt x="336" y="11090"/>
                    <a:pt x="1" y="11152"/>
                    <a:pt x="1" y="11152"/>
                  </a:cubicBezTo>
                  <a:lnTo>
                    <a:pt x="963" y="11152"/>
                  </a:lnTo>
                  <a:cubicBezTo>
                    <a:pt x="1277" y="11152"/>
                    <a:pt x="1654" y="11132"/>
                    <a:pt x="2051" y="11090"/>
                  </a:cubicBezTo>
                  <a:cubicBezTo>
                    <a:pt x="2261" y="11069"/>
                    <a:pt x="2512" y="11069"/>
                    <a:pt x="2742" y="11048"/>
                  </a:cubicBezTo>
                  <a:cubicBezTo>
                    <a:pt x="2972" y="11027"/>
                    <a:pt x="3223" y="10985"/>
                    <a:pt x="3474" y="10964"/>
                  </a:cubicBezTo>
                  <a:cubicBezTo>
                    <a:pt x="3600" y="10943"/>
                    <a:pt x="3746" y="10943"/>
                    <a:pt x="3872" y="10922"/>
                  </a:cubicBezTo>
                  <a:cubicBezTo>
                    <a:pt x="3997" y="10880"/>
                    <a:pt x="4144" y="10860"/>
                    <a:pt x="4290" y="10839"/>
                  </a:cubicBezTo>
                  <a:lnTo>
                    <a:pt x="5148" y="10671"/>
                  </a:lnTo>
                  <a:cubicBezTo>
                    <a:pt x="5441" y="10608"/>
                    <a:pt x="5734" y="10546"/>
                    <a:pt x="6048" y="10462"/>
                  </a:cubicBezTo>
                  <a:cubicBezTo>
                    <a:pt x="6362" y="10399"/>
                    <a:pt x="6675" y="10295"/>
                    <a:pt x="6989" y="10211"/>
                  </a:cubicBezTo>
                  <a:cubicBezTo>
                    <a:pt x="7617" y="10002"/>
                    <a:pt x="8266" y="9792"/>
                    <a:pt x="8893" y="9499"/>
                  </a:cubicBezTo>
                  <a:cubicBezTo>
                    <a:pt x="9542" y="9248"/>
                    <a:pt x="10170" y="8893"/>
                    <a:pt x="10776" y="8558"/>
                  </a:cubicBezTo>
                  <a:cubicBezTo>
                    <a:pt x="11383" y="8202"/>
                    <a:pt x="11948" y="7805"/>
                    <a:pt x="12492" y="7386"/>
                  </a:cubicBezTo>
                  <a:cubicBezTo>
                    <a:pt x="13057" y="6989"/>
                    <a:pt x="13538" y="6486"/>
                    <a:pt x="14020" y="6047"/>
                  </a:cubicBezTo>
                  <a:cubicBezTo>
                    <a:pt x="14480" y="5566"/>
                    <a:pt x="14898" y="5085"/>
                    <a:pt x="15275" y="4603"/>
                  </a:cubicBezTo>
                  <a:cubicBezTo>
                    <a:pt x="15673" y="4122"/>
                    <a:pt x="15986" y="3641"/>
                    <a:pt x="16237" y="3201"/>
                  </a:cubicBezTo>
                  <a:cubicBezTo>
                    <a:pt x="16530" y="2762"/>
                    <a:pt x="16740" y="2323"/>
                    <a:pt x="16928" y="1946"/>
                  </a:cubicBezTo>
                  <a:cubicBezTo>
                    <a:pt x="17095" y="1549"/>
                    <a:pt x="17242" y="1214"/>
                    <a:pt x="17346" y="921"/>
                  </a:cubicBezTo>
                  <a:cubicBezTo>
                    <a:pt x="17451" y="628"/>
                    <a:pt x="17493" y="398"/>
                    <a:pt x="17556" y="230"/>
                  </a:cubicBezTo>
                  <a:cubicBezTo>
                    <a:pt x="17577" y="84"/>
                    <a:pt x="17597" y="0"/>
                    <a:pt x="1759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2" name="Google Shape;1662;p14"/>
            <p:cNvSpPr/>
            <p:nvPr/>
          </p:nvSpPr>
          <p:spPr>
            <a:xfrm>
              <a:off x="2859700" y="2440414"/>
              <a:ext cx="324347" cy="206440"/>
            </a:xfrm>
            <a:custGeom>
              <a:rect b="b" l="l" r="r" t="t"/>
              <a:pathLst>
                <a:path extrusionOk="0" h="11174" w="17556">
                  <a:moveTo>
                    <a:pt x="22" y="0"/>
                  </a:moveTo>
                  <a:cubicBezTo>
                    <a:pt x="22" y="0"/>
                    <a:pt x="42" y="84"/>
                    <a:pt x="1" y="272"/>
                  </a:cubicBezTo>
                  <a:cubicBezTo>
                    <a:pt x="42" y="419"/>
                    <a:pt x="105" y="649"/>
                    <a:pt x="210" y="942"/>
                  </a:cubicBezTo>
                  <a:cubicBezTo>
                    <a:pt x="314" y="1235"/>
                    <a:pt x="440" y="1569"/>
                    <a:pt x="628" y="1967"/>
                  </a:cubicBezTo>
                  <a:cubicBezTo>
                    <a:pt x="817" y="2323"/>
                    <a:pt x="1047" y="2783"/>
                    <a:pt x="1298" y="3222"/>
                  </a:cubicBezTo>
                  <a:cubicBezTo>
                    <a:pt x="1591" y="3683"/>
                    <a:pt x="1905" y="4164"/>
                    <a:pt x="2281" y="4624"/>
                  </a:cubicBezTo>
                  <a:cubicBezTo>
                    <a:pt x="2637" y="5126"/>
                    <a:pt x="3055" y="5608"/>
                    <a:pt x="3537" y="6068"/>
                  </a:cubicBezTo>
                  <a:cubicBezTo>
                    <a:pt x="3997" y="6507"/>
                    <a:pt x="4499" y="6989"/>
                    <a:pt x="5043" y="7407"/>
                  </a:cubicBezTo>
                  <a:cubicBezTo>
                    <a:pt x="5566" y="7826"/>
                    <a:pt x="6173" y="8223"/>
                    <a:pt x="6780" y="8579"/>
                  </a:cubicBezTo>
                  <a:cubicBezTo>
                    <a:pt x="7408" y="8914"/>
                    <a:pt x="8035" y="9269"/>
                    <a:pt x="8663" y="9520"/>
                  </a:cubicBezTo>
                  <a:cubicBezTo>
                    <a:pt x="9291" y="9813"/>
                    <a:pt x="9939" y="10023"/>
                    <a:pt x="10567" y="10232"/>
                  </a:cubicBezTo>
                  <a:cubicBezTo>
                    <a:pt x="10902" y="10316"/>
                    <a:pt x="11195" y="10420"/>
                    <a:pt x="11509" y="10483"/>
                  </a:cubicBezTo>
                  <a:cubicBezTo>
                    <a:pt x="11802" y="10567"/>
                    <a:pt x="12115" y="10629"/>
                    <a:pt x="12387" y="10692"/>
                  </a:cubicBezTo>
                  <a:lnTo>
                    <a:pt x="13266" y="10860"/>
                  </a:lnTo>
                  <a:cubicBezTo>
                    <a:pt x="13413" y="10880"/>
                    <a:pt x="13538" y="10922"/>
                    <a:pt x="13685" y="10943"/>
                  </a:cubicBezTo>
                  <a:cubicBezTo>
                    <a:pt x="13810" y="10964"/>
                    <a:pt x="13936" y="10964"/>
                    <a:pt x="14061" y="10985"/>
                  </a:cubicBezTo>
                  <a:cubicBezTo>
                    <a:pt x="14312" y="11027"/>
                    <a:pt x="14563" y="11048"/>
                    <a:pt x="14794" y="11069"/>
                  </a:cubicBezTo>
                  <a:cubicBezTo>
                    <a:pt x="15045" y="11090"/>
                    <a:pt x="15275" y="11090"/>
                    <a:pt x="15484" y="11132"/>
                  </a:cubicBezTo>
                  <a:cubicBezTo>
                    <a:pt x="15903" y="11152"/>
                    <a:pt x="16258" y="11173"/>
                    <a:pt x="16572" y="11173"/>
                  </a:cubicBezTo>
                  <a:lnTo>
                    <a:pt x="17556" y="11173"/>
                  </a:lnTo>
                  <a:cubicBezTo>
                    <a:pt x="17556" y="11173"/>
                    <a:pt x="17200" y="11132"/>
                    <a:pt x="16614" y="11069"/>
                  </a:cubicBezTo>
                  <a:cubicBezTo>
                    <a:pt x="16321" y="11069"/>
                    <a:pt x="15944" y="10985"/>
                    <a:pt x="15526" y="10943"/>
                  </a:cubicBezTo>
                  <a:cubicBezTo>
                    <a:pt x="15317" y="10922"/>
                    <a:pt x="15107" y="10880"/>
                    <a:pt x="14877" y="10839"/>
                  </a:cubicBezTo>
                  <a:cubicBezTo>
                    <a:pt x="14647" y="10818"/>
                    <a:pt x="14417" y="10755"/>
                    <a:pt x="14145" y="10713"/>
                  </a:cubicBezTo>
                  <a:lnTo>
                    <a:pt x="13747" y="10629"/>
                  </a:lnTo>
                  <a:cubicBezTo>
                    <a:pt x="13622" y="10567"/>
                    <a:pt x="13496" y="10546"/>
                    <a:pt x="13371" y="10525"/>
                  </a:cubicBezTo>
                  <a:cubicBezTo>
                    <a:pt x="13099" y="10462"/>
                    <a:pt x="12806" y="10420"/>
                    <a:pt x="12534" y="10336"/>
                  </a:cubicBezTo>
                  <a:cubicBezTo>
                    <a:pt x="12262" y="10253"/>
                    <a:pt x="11948" y="10190"/>
                    <a:pt x="11655" y="10106"/>
                  </a:cubicBezTo>
                  <a:cubicBezTo>
                    <a:pt x="11341" y="10023"/>
                    <a:pt x="11069" y="9918"/>
                    <a:pt x="10755" y="9813"/>
                  </a:cubicBezTo>
                  <a:cubicBezTo>
                    <a:pt x="10149" y="9604"/>
                    <a:pt x="9542" y="9353"/>
                    <a:pt x="8914" y="9081"/>
                  </a:cubicBezTo>
                  <a:cubicBezTo>
                    <a:pt x="8307" y="8788"/>
                    <a:pt x="7721" y="8474"/>
                    <a:pt x="7115" y="8139"/>
                  </a:cubicBezTo>
                  <a:cubicBezTo>
                    <a:pt x="6508" y="7805"/>
                    <a:pt x="5943" y="7428"/>
                    <a:pt x="5420" y="7010"/>
                  </a:cubicBezTo>
                  <a:cubicBezTo>
                    <a:pt x="4855" y="6591"/>
                    <a:pt x="4374" y="6173"/>
                    <a:pt x="3892" y="5733"/>
                  </a:cubicBezTo>
                  <a:cubicBezTo>
                    <a:pt x="3453" y="5294"/>
                    <a:pt x="3014" y="4854"/>
                    <a:pt x="2637" y="4394"/>
                  </a:cubicBezTo>
                  <a:cubicBezTo>
                    <a:pt x="2281" y="3934"/>
                    <a:pt x="1926" y="3494"/>
                    <a:pt x="1654" y="3076"/>
                  </a:cubicBezTo>
                  <a:cubicBezTo>
                    <a:pt x="1047" y="2197"/>
                    <a:pt x="649" y="1444"/>
                    <a:pt x="398" y="900"/>
                  </a:cubicBezTo>
                  <a:cubicBezTo>
                    <a:pt x="126" y="356"/>
                    <a:pt x="22" y="0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3" name="Google Shape;1663;p14"/>
            <p:cNvSpPr/>
            <p:nvPr/>
          </p:nvSpPr>
          <p:spPr>
            <a:xfrm>
              <a:off x="2605336" y="2200738"/>
              <a:ext cx="509134" cy="239695"/>
            </a:xfrm>
            <a:custGeom>
              <a:rect b="b" l="l" r="r" t="t"/>
              <a:pathLst>
                <a:path extrusionOk="0" h="12974" w="27558">
                  <a:moveTo>
                    <a:pt x="4709" y="1"/>
                  </a:moveTo>
                  <a:cubicBezTo>
                    <a:pt x="2093" y="1"/>
                    <a:pt x="1" y="2114"/>
                    <a:pt x="1" y="4708"/>
                  </a:cubicBezTo>
                  <a:lnTo>
                    <a:pt x="1" y="5043"/>
                  </a:lnTo>
                  <a:cubicBezTo>
                    <a:pt x="1" y="7115"/>
                    <a:pt x="1340" y="8956"/>
                    <a:pt x="3307" y="9584"/>
                  </a:cubicBezTo>
                  <a:lnTo>
                    <a:pt x="13790" y="12973"/>
                  </a:lnTo>
                  <a:lnTo>
                    <a:pt x="24272" y="9584"/>
                  </a:lnTo>
                  <a:cubicBezTo>
                    <a:pt x="26239" y="8914"/>
                    <a:pt x="27557" y="7115"/>
                    <a:pt x="27557" y="5043"/>
                  </a:cubicBezTo>
                  <a:lnTo>
                    <a:pt x="27557" y="4708"/>
                  </a:lnTo>
                  <a:cubicBezTo>
                    <a:pt x="27557" y="2093"/>
                    <a:pt x="25423" y="1"/>
                    <a:pt x="2284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4" name="Google Shape;1664;p14"/>
            <p:cNvSpPr/>
            <p:nvPr/>
          </p:nvSpPr>
          <p:spPr>
            <a:xfrm>
              <a:off x="2521848" y="1826933"/>
              <a:ext cx="56072" cy="112901"/>
            </a:xfrm>
            <a:custGeom>
              <a:rect b="b" l="l" r="r" t="t"/>
              <a:pathLst>
                <a:path extrusionOk="0" h="6111" w="3035">
                  <a:moveTo>
                    <a:pt x="1507" y="0"/>
                  </a:moveTo>
                  <a:cubicBezTo>
                    <a:pt x="670" y="0"/>
                    <a:pt x="0" y="1360"/>
                    <a:pt x="0" y="3055"/>
                  </a:cubicBezTo>
                  <a:cubicBezTo>
                    <a:pt x="0" y="4750"/>
                    <a:pt x="670" y="6110"/>
                    <a:pt x="1507" y="6110"/>
                  </a:cubicBezTo>
                  <a:cubicBezTo>
                    <a:pt x="2365" y="6110"/>
                    <a:pt x="3034" y="4750"/>
                    <a:pt x="3034" y="3055"/>
                  </a:cubicBezTo>
                  <a:cubicBezTo>
                    <a:pt x="3034" y="1360"/>
                    <a:pt x="2365" y="0"/>
                    <a:pt x="1507" y="0"/>
                  </a:cubicBezTo>
                  <a:close/>
                </a:path>
              </a:pathLst>
            </a:custGeom>
            <a:solidFill>
              <a:srgbClr val="FFFFFF">
                <a:alpha val="12156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5" name="Google Shape;1665;p14"/>
            <p:cNvSpPr/>
            <p:nvPr/>
          </p:nvSpPr>
          <p:spPr>
            <a:xfrm>
              <a:off x="3142275" y="1826933"/>
              <a:ext cx="56072" cy="112901"/>
            </a:xfrm>
            <a:custGeom>
              <a:rect b="b" l="l" r="r" t="t"/>
              <a:pathLst>
                <a:path extrusionOk="0" h="6111" w="3035">
                  <a:moveTo>
                    <a:pt x="1528" y="0"/>
                  </a:moveTo>
                  <a:cubicBezTo>
                    <a:pt x="691" y="0"/>
                    <a:pt x="1" y="1360"/>
                    <a:pt x="1" y="3055"/>
                  </a:cubicBezTo>
                  <a:cubicBezTo>
                    <a:pt x="1" y="4750"/>
                    <a:pt x="691" y="6110"/>
                    <a:pt x="1528" y="6110"/>
                  </a:cubicBezTo>
                  <a:cubicBezTo>
                    <a:pt x="2365" y="6110"/>
                    <a:pt x="3035" y="4750"/>
                    <a:pt x="3035" y="3055"/>
                  </a:cubicBezTo>
                  <a:cubicBezTo>
                    <a:pt x="3035" y="1360"/>
                    <a:pt x="2365" y="0"/>
                    <a:pt x="1528" y="0"/>
                  </a:cubicBezTo>
                  <a:close/>
                </a:path>
              </a:pathLst>
            </a:custGeom>
            <a:solidFill>
              <a:srgbClr val="FFFFFF">
                <a:alpha val="12156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6" name="Google Shape;1666;p14"/>
            <p:cNvSpPr/>
            <p:nvPr/>
          </p:nvSpPr>
          <p:spPr>
            <a:xfrm>
              <a:off x="2514883" y="1343313"/>
              <a:ext cx="106231" cy="122970"/>
            </a:xfrm>
            <a:custGeom>
              <a:rect b="b" l="l" r="r" t="t"/>
              <a:pathLst>
                <a:path extrusionOk="0" h="6656" w="5750">
                  <a:moveTo>
                    <a:pt x="3057" y="1"/>
                  </a:moveTo>
                  <a:cubicBezTo>
                    <a:pt x="3036" y="1"/>
                    <a:pt x="3015" y="1"/>
                    <a:pt x="2993" y="2"/>
                  </a:cubicBezTo>
                  <a:cubicBezTo>
                    <a:pt x="126" y="107"/>
                    <a:pt x="1" y="6656"/>
                    <a:pt x="1" y="6656"/>
                  </a:cubicBezTo>
                  <a:cubicBezTo>
                    <a:pt x="1" y="6656"/>
                    <a:pt x="5749" y="1"/>
                    <a:pt x="305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7" name="Google Shape;1667;p14"/>
            <p:cNvSpPr/>
            <p:nvPr/>
          </p:nvSpPr>
          <p:spPr>
            <a:xfrm>
              <a:off x="2531122" y="1415550"/>
              <a:ext cx="101298" cy="44931"/>
            </a:xfrm>
            <a:custGeom>
              <a:rect b="b" l="l" r="r" t="t"/>
              <a:pathLst>
                <a:path extrusionOk="0" h="2432" w="5483">
                  <a:moveTo>
                    <a:pt x="3510" y="0"/>
                  </a:moveTo>
                  <a:cubicBezTo>
                    <a:pt x="2071" y="0"/>
                    <a:pt x="1" y="2432"/>
                    <a:pt x="1" y="2432"/>
                  </a:cubicBezTo>
                  <a:cubicBezTo>
                    <a:pt x="1" y="2432"/>
                    <a:pt x="5483" y="1218"/>
                    <a:pt x="4122" y="193"/>
                  </a:cubicBezTo>
                  <a:cubicBezTo>
                    <a:pt x="3940" y="58"/>
                    <a:pt x="3733" y="0"/>
                    <a:pt x="35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8" name="Google Shape;1668;p14"/>
            <p:cNvSpPr/>
            <p:nvPr/>
          </p:nvSpPr>
          <p:spPr>
            <a:xfrm>
              <a:off x="3088550" y="1359571"/>
              <a:ext cx="109797" cy="100910"/>
            </a:xfrm>
            <a:custGeom>
              <a:rect b="b" l="l" r="r" t="t"/>
              <a:pathLst>
                <a:path extrusionOk="0" h="5462" w="5943">
                  <a:moveTo>
                    <a:pt x="3705" y="0"/>
                  </a:moveTo>
                  <a:cubicBezTo>
                    <a:pt x="3518" y="0"/>
                    <a:pt x="3315" y="59"/>
                    <a:pt x="3097" y="189"/>
                  </a:cubicBezTo>
                  <a:cubicBezTo>
                    <a:pt x="0" y="2009"/>
                    <a:pt x="5943" y="5462"/>
                    <a:pt x="5943" y="5462"/>
                  </a:cubicBezTo>
                  <a:cubicBezTo>
                    <a:pt x="5943" y="5462"/>
                    <a:pt x="5513" y="0"/>
                    <a:pt x="37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9" name="Google Shape;1669;p14"/>
            <p:cNvSpPr/>
            <p:nvPr/>
          </p:nvSpPr>
          <p:spPr>
            <a:xfrm>
              <a:off x="3061484" y="1410377"/>
              <a:ext cx="109039" cy="43158"/>
            </a:xfrm>
            <a:custGeom>
              <a:rect b="b" l="l" r="r" t="t"/>
              <a:pathLst>
                <a:path extrusionOk="0" h="2336" w="5902">
                  <a:moveTo>
                    <a:pt x="1566" y="0"/>
                  </a:moveTo>
                  <a:cubicBezTo>
                    <a:pt x="1289" y="0"/>
                    <a:pt x="1065" y="84"/>
                    <a:pt x="921" y="285"/>
                  </a:cubicBezTo>
                  <a:cubicBezTo>
                    <a:pt x="1" y="1540"/>
                    <a:pt x="5901" y="2335"/>
                    <a:pt x="5901" y="2335"/>
                  </a:cubicBezTo>
                  <a:cubicBezTo>
                    <a:pt x="5901" y="2335"/>
                    <a:pt x="3019" y="0"/>
                    <a:pt x="15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0" name="Google Shape;1670;p14"/>
            <p:cNvSpPr/>
            <p:nvPr/>
          </p:nvSpPr>
          <p:spPr>
            <a:xfrm>
              <a:off x="3439556" y="2937724"/>
              <a:ext cx="49882" cy="194800"/>
            </a:xfrm>
            <a:custGeom>
              <a:rect b="b" l="l" r="r" t="t"/>
              <a:pathLst>
                <a:path extrusionOk="0" h="10544" w="2700">
                  <a:moveTo>
                    <a:pt x="758" y="0"/>
                  </a:moveTo>
                  <a:cubicBezTo>
                    <a:pt x="671" y="0"/>
                    <a:pt x="584" y="48"/>
                    <a:pt x="544" y="157"/>
                  </a:cubicBezTo>
                  <a:cubicBezTo>
                    <a:pt x="126" y="1915"/>
                    <a:pt x="230" y="3882"/>
                    <a:pt x="293" y="5681"/>
                  </a:cubicBezTo>
                  <a:cubicBezTo>
                    <a:pt x="314" y="7062"/>
                    <a:pt x="0" y="9385"/>
                    <a:pt x="1088" y="10410"/>
                  </a:cubicBezTo>
                  <a:cubicBezTo>
                    <a:pt x="1174" y="10496"/>
                    <a:pt x="1299" y="10543"/>
                    <a:pt x="1420" y="10543"/>
                  </a:cubicBezTo>
                  <a:cubicBezTo>
                    <a:pt x="1534" y="10543"/>
                    <a:pt x="1645" y="10501"/>
                    <a:pt x="1716" y="10410"/>
                  </a:cubicBezTo>
                  <a:cubicBezTo>
                    <a:pt x="2699" y="9238"/>
                    <a:pt x="2092" y="7083"/>
                    <a:pt x="1967" y="5681"/>
                  </a:cubicBezTo>
                  <a:cubicBezTo>
                    <a:pt x="1779" y="3882"/>
                    <a:pt x="1653" y="1894"/>
                    <a:pt x="983" y="157"/>
                  </a:cubicBezTo>
                  <a:cubicBezTo>
                    <a:pt x="950" y="58"/>
                    <a:pt x="854" y="0"/>
                    <a:pt x="75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1" name="Google Shape;1671;p14"/>
            <p:cNvSpPr/>
            <p:nvPr/>
          </p:nvSpPr>
          <p:spPr>
            <a:xfrm>
              <a:off x="2837290" y="3145476"/>
              <a:ext cx="45245" cy="234706"/>
            </a:xfrm>
            <a:custGeom>
              <a:rect b="b" l="l" r="r" t="t"/>
              <a:pathLst>
                <a:path extrusionOk="0" h="12704" w="2449">
                  <a:moveTo>
                    <a:pt x="197" y="0"/>
                  </a:moveTo>
                  <a:cubicBezTo>
                    <a:pt x="100" y="0"/>
                    <a:pt x="0" y="76"/>
                    <a:pt x="0" y="190"/>
                  </a:cubicBezTo>
                  <a:cubicBezTo>
                    <a:pt x="84" y="2324"/>
                    <a:pt x="377" y="4479"/>
                    <a:pt x="356" y="6656"/>
                  </a:cubicBezTo>
                  <a:cubicBezTo>
                    <a:pt x="356" y="7702"/>
                    <a:pt x="293" y="8748"/>
                    <a:pt x="209" y="9794"/>
                  </a:cubicBezTo>
                  <a:cubicBezTo>
                    <a:pt x="146" y="10736"/>
                    <a:pt x="0" y="11573"/>
                    <a:pt x="418" y="12451"/>
                  </a:cubicBezTo>
                  <a:cubicBezTo>
                    <a:pt x="502" y="12618"/>
                    <a:pt x="687" y="12704"/>
                    <a:pt x="866" y="12704"/>
                  </a:cubicBezTo>
                  <a:cubicBezTo>
                    <a:pt x="1001" y="12704"/>
                    <a:pt x="1133" y="12655"/>
                    <a:pt x="1214" y="12556"/>
                  </a:cubicBezTo>
                  <a:cubicBezTo>
                    <a:pt x="2448" y="11050"/>
                    <a:pt x="2051" y="8246"/>
                    <a:pt x="1862" y="6404"/>
                  </a:cubicBezTo>
                  <a:cubicBezTo>
                    <a:pt x="1653" y="4249"/>
                    <a:pt x="1297" y="2094"/>
                    <a:pt x="356" y="106"/>
                  </a:cubicBezTo>
                  <a:cubicBezTo>
                    <a:pt x="323" y="32"/>
                    <a:pt x="261" y="0"/>
                    <a:pt x="19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2" name="Google Shape;1672;p14"/>
            <p:cNvSpPr/>
            <p:nvPr/>
          </p:nvSpPr>
          <p:spPr>
            <a:xfrm>
              <a:off x="2396218" y="3175738"/>
              <a:ext cx="44081" cy="291092"/>
            </a:xfrm>
            <a:custGeom>
              <a:rect b="b" l="l" r="r" t="t"/>
              <a:pathLst>
                <a:path extrusionOk="0" h="15756" w="2386">
                  <a:moveTo>
                    <a:pt x="423" y="1"/>
                  </a:moveTo>
                  <a:cubicBezTo>
                    <a:pt x="350" y="1"/>
                    <a:pt x="272" y="57"/>
                    <a:pt x="272" y="142"/>
                  </a:cubicBezTo>
                  <a:cubicBezTo>
                    <a:pt x="0" y="2758"/>
                    <a:pt x="63" y="5394"/>
                    <a:pt x="209" y="8010"/>
                  </a:cubicBezTo>
                  <a:cubicBezTo>
                    <a:pt x="335" y="10458"/>
                    <a:pt x="230" y="13199"/>
                    <a:pt x="1130" y="15479"/>
                  </a:cubicBezTo>
                  <a:cubicBezTo>
                    <a:pt x="1197" y="15647"/>
                    <a:pt x="1384" y="15755"/>
                    <a:pt x="1556" y="15755"/>
                  </a:cubicBezTo>
                  <a:cubicBezTo>
                    <a:pt x="1706" y="15755"/>
                    <a:pt x="1844" y="15674"/>
                    <a:pt x="1883" y="15479"/>
                  </a:cubicBezTo>
                  <a:cubicBezTo>
                    <a:pt x="2385" y="13010"/>
                    <a:pt x="1841" y="10248"/>
                    <a:pt x="1590" y="7759"/>
                  </a:cubicBezTo>
                  <a:cubicBezTo>
                    <a:pt x="1360" y="5185"/>
                    <a:pt x="1109" y="2632"/>
                    <a:pt x="544" y="101"/>
                  </a:cubicBezTo>
                  <a:cubicBezTo>
                    <a:pt x="527" y="30"/>
                    <a:pt x="476" y="1"/>
                    <a:pt x="4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3" name="Google Shape;1673;p14"/>
            <p:cNvSpPr/>
            <p:nvPr/>
          </p:nvSpPr>
          <p:spPr>
            <a:xfrm>
              <a:off x="3293031" y="3384006"/>
              <a:ext cx="32498" cy="182755"/>
            </a:xfrm>
            <a:custGeom>
              <a:rect b="b" l="l" r="r" t="t"/>
              <a:pathLst>
                <a:path extrusionOk="0" h="9892" w="1759">
                  <a:moveTo>
                    <a:pt x="370" y="0"/>
                  </a:moveTo>
                  <a:cubicBezTo>
                    <a:pt x="205" y="0"/>
                    <a:pt x="31" y="109"/>
                    <a:pt x="43" y="294"/>
                  </a:cubicBezTo>
                  <a:cubicBezTo>
                    <a:pt x="231" y="3328"/>
                    <a:pt x="1" y="6445"/>
                    <a:pt x="294" y="9479"/>
                  </a:cubicBezTo>
                  <a:cubicBezTo>
                    <a:pt x="318" y="9730"/>
                    <a:pt x="539" y="9892"/>
                    <a:pt x="744" y="9892"/>
                  </a:cubicBezTo>
                  <a:cubicBezTo>
                    <a:pt x="899" y="9892"/>
                    <a:pt x="1044" y="9800"/>
                    <a:pt x="1089" y="9584"/>
                  </a:cubicBezTo>
                  <a:cubicBezTo>
                    <a:pt x="1759" y="6529"/>
                    <a:pt x="1277" y="3244"/>
                    <a:pt x="650" y="231"/>
                  </a:cubicBezTo>
                  <a:cubicBezTo>
                    <a:pt x="631" y="72"/>
                    <a:pt x="503" y="0"/>
                    <a:pt x="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4" name="Google Shape;1674;p14"/>
            <p:cNvSpPr/>
            <p:nvPr/>
          </p:nvSpPr>
          <p:spPr>
            <a:xfrm>
              <a:off x="2246995" y="2981695"/>
              <a:ext cx="23981" cy="146932"/>
            </a:xfrm>
            <a:custGeom>
              <a:rect b="b" l="l" r="r" t="t"/>
              <a:pathLst>
                <a:path extrusionOk="0" h="7953" w="1298">
                  <a:moveTo>
                    <a:pt x="199" y="1"/>
                  </a:moveTo>
                  <a:cubicBezTo>
                    <a:pt x="165" y="1"/>
                    <a:pt x="126" y="28"/>
                    <a:pt x="126" y="79"/>
                  </a:cubicBezTo>
                  <a:cubicBezTo>
                    <a:pt x="1" y="1334"/>
                    <a:pt x="189" y="2653"/>
                    <a:pt x="189" y="3908"/>
                  </a:cubicBezTo>
                  <a:cubicBezTo>
                    <a:pt x="147" y="5184"/>
                    <a:pt x="22" y="6440"/>
                    <a:pt x="1" y="7716"/>
                  </a:cubicBezTo>
                  <a:cubicBezTo>
                    <a:pt x="1" y="7874"/>
                    <a:pt x="116" y="7953"/>
                    <a:pt x="232" y="7953"/>
                  </a:cubicBezTo>
                  <a:cubicBezTo>
                    <a:pt x="332" y="7953"/>
                    <a:pt x="432" y="7895"/>
                    <a:pt x="461" y="7779"/>
                  </a:cubicBezTo>
                  <a:cubicBezTo>
                    <a:pt x="1151" y="5435"/>
                    <a:pt x="1298" y="2276"/>
                    <a:pt x="252" y="37"/>
                  </a:cubicBezTo>
                  <a:cubicBezTo>
                    <a:pt x="243" y="12"/>
                    <a:pt x="222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5" name="Google Shape;1675;p14"/>
            <p:cNvSpPr/>
            <p:nvPr/>
          </p:nvSpPr>
          <p:spPr>
            <a:xfrm>
              <a:off x="3442254" y="3753340"/>
              <a:ext cx="49347" cy="175420"/>
            </a:xfrm>
            <a:custGeom>
              <a:rect b="b" l="l" r="r" t="t"/>
              <a:pathLst>
                <a:path extrusionOk="0" h="9495" w="2671">
                  <a:moveTo>
                    <a:pt x="866" y="1"/>
                  </a:moveTo>
                  <a:cubicBezTo>
                    <a:pt x="769" y="1"/>
                    <a:pt x="670" y="79"/>
                    <a:pt x="670" y="180"/>
                  </a:cubicBezTo>
                  <a:cubicBezTo>
                    <a:pt x="628" y="1854"/>
                    <a:pt x="607" y="3549"/>
                    <a:pt x="482" y="5223"/>
                  </a:cubicBezTo>
                  <a:cubicBezTo>
                    <a:pt x="377" y="6457"/>
                    <a:pt x="0" y="7880"/>
                    <a:pt x="293" y="9052"/>
                  </a:cubicBezTo>
                  <a:cubicBezTo>
                    <a:pt x="377" y="9303"/>
                    <a:pt x="607" y="9470"/>
                    <a:pt x="879" y="9491"/>
                  </a:cubicBezTo>
                  <a:cubicBezTo>
                    <a:pt x="917" y="9493"/>
                    <a:pt x="955" y="9494"/>
                    <a:pt x="991" y="9494"/>
                  </a:cubicBezTo>
                  <a:cubicBezTo>
                    <a:pt x="2671" y="9494"/>
                    <a:pt x="2490" y="7164"/>
                    <a:pt x="2449" y="5997"/>
                  </a:cubicBezTo>
                  <a:cubicBezTo>
                    <a:pt x="2344" y="3925"/>
                    <a:pt x="1842" y="2000"/>
                    <a:pt x="1026" y="117"/>
                  </a:cubicBezTo>
                  <a:cubicBezTo>
                    <a:pt x="993" y="34"/>
                    <a:pt x="930" y="1"/>
                    <a:pt x="8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6" name="Google Shape;1676;p14"/>
            <p:cNvSpPr/>
            <p:nvPr/>
          </p:nvSpPr>
          <p:spPr>
            <a:xfrm>
              <a:off x="2687291" y="3753746"/>
              <a:ext cx="45245" cy="154174"/>
            </a:xfrm>
            <a:custGeom>
              <a:rect b="b" l="l" r="r" t="t"/>
              <a:pathLst>
                <a:path extrusionOk="0" h="8345" w="2449">
                  <a:moveTo>
                    <a:pt x="570" y="1"/>
                  </a:moveTo>
                  <a:cubicBezTo>
                    <a:pt x="466" y="1"/>
                    <a:pt x="356" y="85"/>
                    <a:pt x="356" y="200"/>
                  </a:cubicBezTo>
                  <a:cubicBezTo>
                    <a:pt x="231" y="2481"/>
                    <a:pt x="210" y="4824"/>
                    <a:pt x="22" y="7147"/>
                  </a:cubicBezTo>
                  <a:cubicBezTo>
                    <a:pt x="1" y="7649"/>
                    <a:pt x="398" y="8193"/>
                    <a:pt x="900" y="8297"/>
                  </a:cubicBezTo>
                  <a:cubicBezTo>
                    <a:pt x="1026" y="8329"/>
                    <a:pt x="1131" y="8344"/>
                    <a:pt x="1230" y="8344"/>
                  </a:cubicBezTo>
                  <a:cubicBezTo>
                    <a:pt x="1329" y="8344"/>
                    <a:pt x="1423" y="8329"/>
                    <a:pt x="1528" y="8297"/>
                  </a:cubicBezTo>
                  <a:cubicBezTo>
                    <a:pt x="2009" y="8193"/>
                    <a:pt x="2449" y="7649"/>
                    <a:pt x="2428" y="7147"/>
                  </a:cubicBezTo>
                  <a:cubicBezTo>
                    <a:pt x="2198" y="4657"/>
                    <a:pt x="1737" y="2376"/>
                    <a:pt x="733" y="116"/>
                  </a:cubicBezTo>
                  <a:cubicBezTo>
                    <a:pt x="700" y="35"/>
                    <a:pt x="636" y="1"/>
                    <a:pt x="57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7" name="Google Shape;1677;p14"/>
            <p:cNvSpPr/>
            <p:nvPr/>
          </p:nvSpPr>
          <p:spPr>
            <a:xfrm>
              <a:off x="2247771" y="3833799"/>
              <a:ext cx="67286" cy="218504"/>
            </a:xfrm>
            <a:custGeom>
              <a:rect b="b" l="l" r="r" t="t"/>
              <a:pathLst>
                <a:path extrusionOk="0" h="11827" w="3642">
                  <a:moveTo>
                    <a:pt x="2188" y="0"/>
                  </a:moveTo>
                  <a:cubicBezTo>
                    <a:pt x="2066" y="0"/>
                    <a:pt x="1946" y="90"/>
                    <a:pt x="1946" y="219"/>
                  </a:cubicBezTo>
                  <a:cubicBezTo>
                    <a:pt x="1842" y="2290"/>
                    <a:pt x="1863" y="4487"/>
                    <a:pt x="1465" y="6496"/>
                  </a:cubicBezTo>
                  <a:cubicBezTo>
                    <a:pt x="1151" y="8044"/>
                    <a:pt x="1" y="10053"/>
                    <a:pt x="1005" y="11560"/>
                  </a:cubicBezTo>
                  <a:cubicBezTo>
                    <a:pt x="1130" y="11737"/>
                    <a:pt x="1319" y="11826"/>
                    <a:pt x="1510" y="11826"/>
                  </a:cubicBezTo>
                  <a:cubicBezTo>
                    <a:pt x="1701" y="11826"/>
                    <a:pt x="1894" y="11737"/>
                    <a:pt x="2030" y="11560"/>
                  </a:cubicBezTo>
                  <a:cubicBezTo>
                    <a:pt x="2553" y="10765"/>
                    <a:pt x="2595" y="9823"/>
                    <a:pt x="2825" y="8944"/>
                  </a:cubicBezTo>
                  <a:cubicBezTo>
                    <a:pt x="3076" y="7919"/>
                    <a:pt x="3327" y="6915"/>
                    <a:pt x="3432" y="5868"/>
                  </a:cubicBezTo>
                  <a:cubicBezTo>
                    <a:pt x="3641" y="3839"/>
                    <a:pt x="3223" y="1956"/>
                    <a:pt x="2386" y="114"/>
                  </a:cubicBezTo>
                  <a:cubicBezTo>
                    <a:pt x="2338" y="34"/>
                    <a:pt x="2262" y="0"/>
                    <a:pt x="218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8" name="Google Shape;1678;p14"/>
            <p:cNvSpPr/>
            <p:nvPr/>
          </p:nvSpPr>
          <p:spPr>
            <a:xfrm>
              <a:off x="2989191" y="4058362"/>
              <a:ext cx="40996" cy="107783"/>
            </a:xfrm>
            <a:custGeom>
              <a:rect b="b" l="l" r="r" t="t"/>
              <a:pathLst>
                <a:path extrusionOk="0" h="5834" w="2219">
                  <a:moveTo>
                    <a:pt x="589" y="0"/>
                  </a:moveTo>
                  <a:cubicBezTo>
                    <a:pt x="377" y="0"/>
                    <a:pt x="181" y="102"/>
                    <a:pt x="147" y="367"/>
                  </a:cubicBezTo>
                  <a:cubicBezTo>
                    <a:pt x="1" y="1602"/>
                    <a:pt x="106" y="2899"/>
                    <a:pt x="43" y="4133"/>
                  </a:cubicBezTo>
                  <a:cubicBezTo>
                    <a:pt x="24" y="4843"/>
                    <a:pt x="75" y="5833"/>
                    <a:pt x="888" y="5833"/>
                  </a:cubicBezTo>
                  <a:cubicBezTo>
                    <a:pt x="963" y="5833"/>
                    <a:pt x="1043" y="5825"/>
                    <a:pt x="1131" y="5807"/>
                  </a:cubicBezTo>
                  <a:cubicBezTo>
                    <a:pt x="1403" y="5744"/>
                    <a:pt x="1612" y="5493"/>
                    <a:pt x="1717" y="5200"/>
                  </a:cubicBezTo>
                  <a:cubicBezTo>
                    <a:pt x="2219" y="3694"/>
                    <a:pt x="2072" y="1539"/>
                    <a:pt x="1089" y="200"/>
                  </a:cubicBezTo>
                  <a:cubicBezTo>
                    <a:pt x="980" y="81"/>
                    <a:pt x="779" y="0"/>
                    <a:pt x="5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9" name="Google Shape;1679;p14"/>
            <p:cNvSpPr/>
            <p:nvPr/>
          </p:nvSpPr>
          <p:spPr>
            <a:xfrm>
              <a:off x="2477674" y="4052376"/>
              <a:ext cx="54243" cy="113547"/>
            </a:xfrm>
            <a:custGeom>
              <a:rect b="b" l="l" r="r" t="t"/>
              <a:pathLst>
                <a:path extrusionOk="0" h="6146" w="2936">
                  <a:moveTo>
                    <a:pt x="398" y="0"/>
                  </a:moveTo>
                  <a:cubicBezTo>
                    <a:pt x="189" y="0"/>
                    <a:pt x="1" y="174"/>
                    <a:pt x="69" y="419"/>
                  </a:cubicBezTo>
                  <a:cubicBezTo>
                    <a:pt x="425" y="2177"/>
                    <a:pt x="529" y="4395"/>
                    <a:pt x="1617" y="5922"/>
                  </a:cubicBezTo>
                  <a:cubicBezTo>
                    <a:pt x="1714" y="6068"/>
                    <a:pt x="1883" y="6146"/>
                    <a:pt x="2047" y="6146"/>
                  </a:cubicBezTo>
                  <a:cubicBezTo>
                    <a:pt x="2237" y="6146"/>
                    <a:pt x="2419" y="6042"/>
                    <a:pt x="2475" y="5817"/>
                  </a:cubicBezTo>
                  <a:cubicBezTo>
                    <a:pt x="2935" y="3851"/>
                    <a:pt x="1743" y="1758"/>
                    <a:pt x="717" y="168"/>
                  </a:cubicBezTo>
                  <a:cubicBezTo>
                    <a:pt x="630" y="51"/>
                    <a:pt x="511" y="0"/>
                    <a:pt x="39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80" name="Google Shape;1680;p14"/>
          <p:cNvGrpSpPr/>
          <p:nvPr/>
        </p:nvGrpSpPr>
        <p:grpSpPr>
          <a:xfrm flipH="1">
            <a:off x="4959525" y="672360"/>
            <a:ext cx="1995180" cy="672714"/>
            <a:chOff x="787210" y="1410412"/>
            <a:chExt cx="1923807" cy="648649"/>
          </a:xfrm>
        </p:grpSpPr>
        <p:sp>
          <p:nvSpPr>
            <p:cNvPr id="1681" name="Google Shape;1681;p14"/>
            <p:cNvSpPr/>
            <p:nvPr/>
          </p:nvSpPr>
          <p:spPr>
            <a:xfrm>
              <a:off x="2127904" y="1418705"/>
              <a:ext cx="583113" cy="639653"/>
            </a:xfrm>
            <a:custGeom>
              <a:rect b="b" l="l" r="r" t="t"/>
              <a:pathLst>
                <a:path extrusionOk="0" h="18203" w="16594">
                  <a:moveTo>
                    <a:pt x="9978" y="1"/>
                  </a:moveTo>
                  <a:cubicBezTo>
                    <a:pt x="5176" y="1"/>
                    <a:pt x="1" y="11590"/>
                    <a:pt x="1" y="11590"/>
                  </a:cubicBezTo>
                  <a:lnTo>
                    <a:pt x="2553" y="18202"/>
                  </a:lnTo>
                  <a:cubicBezTo>
                    <a:pt x="2553" y="18202"/>
                    <a:pt x="16593" y="3325"/>
                    <a:pt x="11446" y="396"/>
                  </a:cubicBezTo>
                  <a:cubicBezTo>
                    <a:pt x="10965" y="124"/>
                    <a:pt x="10474" y="1"/>
                    <a:pt x="9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2" name="Google Shape;1682;p14"/>
            <p:cNvSpPr/>
            <p:nvPr/>
          </p:nvSpPr>
          <p:spPr>
            <a:xfrm>
              <a:off x="2127904" y="1410412"/>
              <a:ext cx="470595" cy="648649"/>
            </a:xfrm>
            <a:custGeom>
              <a:rect b="b" l="l" r="r" t="t"/>
              <a:pathLst>
                <a:path extrusionOk="0" h="18459" w="13392">
                  <a:moveTo>
                    <a:pt x="9925" y="0"/>
                  </a:moveTo>
                  <a:cubicBezTo>
                    <a:pt x="9470" y="0"/>
                    <a:pt x="9019" y="91"/>
                    <a:pt x="8621" y="276"/>
                  </a:cubicBezTo>
                  <a:cubicBezTo>
                    <a:pt x="4750" y="1887"/>
                    <a:pt x="1591" y="8123"/>
                    <a:pt x="1" y="11826"/>
                  </a:cubicBezTo>
                  <a:cubicBezTo>
                    <a:pt x="1821" y="8374"/>
                    <a:pt x="5148" y="2285"/>
                    <a:pt x="8810" y="737"/>
                  </a:cubicBezTo>
                  <a:cubicBezTo>
                    <a:pt x="9158" y="590"/>
                    <a:pt x="9546" y="516"/>
                    <a:pt x="9934" y="516"/>
                  </a:cubicBezTo>
                  <a:cubicBezTo>
                    <a:pt x="11037" y="516"/>
                    <a:pt x="12139" y="1109"/>
                    <a:pt x="12325" y="2285"/>
                  </a:cubicBezTo>
                  <a:cubicBezTo>
                    <a:pt x="12806" y="6574"/>
                    <a:pt x="5420" y="15132"/>
                    <a:pt x="2595" y="18459"/>
                  </a:cubicBezTo>
                  <a:cubicBezTo>
                    <a:pt x="5734" y="15216"/>
                    <a:pt x="13392" y="6763"/>
                    <a:pt x="12806" y="2201"/>
                  </a:cubicBezTo>
                  <a:cubicBezTo>
                    <a:pt x="12634" y="780"/>
                    <a:pt x="11262" y="0"/>
                    <a:pt x="9925" y="0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9525">
              <a:solidFill>
                <a:schemeClr val="l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3" name="Google Shape;1683;p14"/>
            <p:cNvSpPr/>
            <p:nvPr/>
          </p:nvSpPr>
          <p:spPr>
            <a:xfrm>
              <a:off x="787210" y="1418705"/>
              <a:ext cx="584554" cy="640356"/>
            </a:xfrm>
            <a:custGeom>
              <a:rect b="b" l="l" r="r" t="t"/>
              <a:pathLst>
                <a:path extrusionOk="0" h="18223" w="16635">
                  <a:moveTo>
                    <a:pt x="6657" y="1"/>
                  </a:moveTo>
                  <a:cubicBezTo>
                    <a:pt x="6162" y="1"/>
                    <a:pt x="5671" y="124"/>
                    <a:pt x="5189" y="396"/>
                  </a:cubicBezTo>
                  <a:cubicBezTo>
                    <a:pt x="0" y="3325"/>
                    <a:pt x="14061" y="18223"/>
                    <a:pt x="14061" y="18223"/>
                  </a:cubicBezTo>
                  <a:lnTo>
                    <a:pt x="16635" y="11590"/>
                  </a:lnTo>
                  <a:cubicBezTo>
                    <a:pt x="16635" y="11590"/>
                    <a:pt x="11459" y="1"/>
                    <a:pt x="665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4" name="Google Shape;1684;p14"/>
            <p:cNvSpPr/>
            <p:nvPr/>
          </p:nvSpPr>
          <p:spPr>
            <a:xfrm>
              <a:off x="901168" y="1410728"/>
              <a:ext cx="470595" cy="648333"/>
            </a:xfrm>
            <a:custGeom>
              <a:rect b="b" l="l" r="r" t="t"/>
              <a:pathLst>
                <a:path extrusionOk="0" h="18450" w="13392">
                  <a:moveTo>
                    <a:pt x="3475" y="0"/>
                  </a:moveTo>
                  <a:cubicBezTo>
                    <a:pt x="2135" y="0"/>
                    <a:pt x="759" y="769"/>
                    <a:pt x="586" y="2192"/>
                  </a:cubicBezTo>
                  <a:cubicBezTo>
                    <a:pt x="1" y="6754"/>
                    <a:pt x="7700" y="15207"/>
                    <a:pt x="10818" y="18450"/>
                  </a:cubicBezTo>
                  <a:cubicBezTo>
                    <a:pt x="7952" y="15102"/>
                    <a:pt x="586" y="6544"/>
                    <a:pt x="1089" y="2276"/>
                  </a:cubicBezTo>
                  <a:cubicBezTo>
                    <a:pt x="1259" y="1100"/>
                    <a:pt x="2357" y="507"/>
                    <a:pt x="3458" y="507"/>
                  </a:cubicBezTo>
                  <a:cubicBezTo>
                    <a:pt x="3846" y="507"/>
                    <a:pt x="4234" y="581"/>
                    <a:pt x="4583" y="728"/>
                  </a:cubicBezTo>
                  <a:cubicBezTo>
                    <a:pt x="8224" y="2276"/>
                    <a:pt x="11571" y="8365"/>
                    <a:pt x="13392" y="11817"/>
                  </a:cubicBezTo>
                  <a:cubicBezTo>
                    <a:pt x="11781" y="8093"/>
                    <a:pt x="8621" y="1878"/>
                    <a:pt x="4771" y="267"/>
                  </a:cubicBezTo>
                  <a:cubicBezTo>
                    <a:pt x="4375" y="88"/>
                    <a:pt x="3927" y="0"/>
                    <a:pt x="347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85" name="Google Shape;1685;p14"/>
          <p:cNvGrpSpPr/>
          <p:nvPr/>
        </p:nvGrpSpPr>
        <p:grpSpPr>
          <a:xfrm>
            <a:off x="5403343" y="8496"/>
            <a:ext cx="1108086" cy="2022947"/>
            <a:chOff x="4702842" y="1337124"/>
            <a:chExt cx="1626668" cy="2969246"/>
          </a:xfrm>
        </p:grpSpPr>
        <p:sp>
          <p:nvSpPr>
            <p:cNvPr id="1686" name="Google Shape;1686;p14"/>
            <p:cNvSpPr/>
            <p:nvPr/>
          </p:nvSpPr>
          <p:spPr>
            <a:xfrm>
              <a:off x="4755791" y="1466264"/>
              <a:ext cx="1521158" cy="2840106"/>
            </a:xfrm>
            <a:custGeom>
              <a:rect b="b" l="l" r="r" t="t"/>
              <a:pathLst>
                <a:path extrusionOk="0" h="153727" w="82336">
                  <a:moveTo>
                    <a:pt x="28624" y="1"/>
                  </a:moveTo>
                  <a:cubicBezTo>
                    <a:pt x="12890" y="1"/>
                    <a:pt x="1" y="12911"/>
                    <a:pt x="1" y="28645"/>
                  </a:cubicBezTo>
                  <a:lnTo>
                    <a:pt x="1" y="152952"/>
                  </a:lnTo>
                  <a:cubicBezTo>
                    <a:pt x="1" y="153371"/>
                    <a:pt x="336" y="153726"/>
                    <a:pt x="754" y="153726"/>
                  </a:cubicBezTo>
                  <a:lnTo>
                    <a:pt x="81561" y="153726"/>
                  </a:lnTo>
                  <a:cubicBezTo>
                    <a:pt x="81980" y="153726"/>
                    <a:pt x="82335" y="153371"/>
                    <a:pt x="82335" y="152952"/>
                  </a:cubicBezTo>
                  <a:lnTo>
                    <a:pt x="82335" y="28645"/>
                  </a:lnTo>
                  <a:cubicBezTo>
                    <a:pt x="82335" y="12911"/>
                    <a:pt x="69425" y="1"/>
                    <a:pt x="536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7" name="Google Shape;1687;p14"/>
            <p:cNvSpPr/>
            <p:nvPr/>
          </p:nvSpPr>
          <p:spPr>
            <a:xfrm>
              <a:off x="4702842" y="1377991"/>
              <a:ext cx="447649" cy="363533"/>
            </a:xfrm>
            <a:custGeom>
              <a:rect b="b" l="l" r="r" t="t"/>
              <a:pathLst>
                <a:path extrusionOk="0" h="19677" w="24230">
                  <a:moveTo>
                    <a:pt x="13398" y="1"/>
                  </a:moveTo>
                  <a:cubicBezTo>
                    <a:pt x="11791" y="1"/>
                    <a:pt x="10088" y="418"/>
                    <a:pt x="8349" y="1473"/>
                  </a:cubicBezTo>
                  <a:cubicBezTo>
                    <a:pt x="0" y="6515"/>
                    <a:pt x="6424" y="19676"/>
                    <a:pt x="6424" y="19676"/>
                  </a:cubicBezTo>
                  <a:lnTo>
                    <a:pt x="24230" y="6034"/>
                  </a:lnTo>
                  <a:cubicBezTo>
                    <a:pt x="24230" y="6034"/>
                    <a:pt x="19508" y="1"/>
                    <a:pt x="133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8" name="Google Shape;1688;p14"/>
            <p:cNvSpPr/>
            <p:nvPr/>
          </p:nvSpPr>
          <p:spPr>
            <a:xfrm>
              <a:off x="4809147" y="1461756"/>
              <a:ext cx="299221" cy="214827"/>
            </a:xfrm>
            <a:custGeom>
              <a:rect b="b" l="l" r="r" t="t"/>
              <a:pathLst>
                <a:path extrusionOk="0" h="11628" w="16196">
                  <a:moveTo>
                    <a:pt x="8047" y="0"/>
                  </a:moveTo>
                  <a:cubicBezTo>
                    <a:pt x="6887" y="0"/>
                    <a:pt x="5734" y="285"/>
                    <a:pt x="4687" y="1019"/>
                  </a:cubicBezTo>
                  <a:cubicBezTo>
                    <a:pt x="0" y="4283"/>
                    <a:pt x="3181" y="11627"/>
                    <a:pt x="3181" y="11627"/>
                  </a:cubicBezTo>
                  <a:lnTo>
                    <a:pt x="16195" y="3446"/>
                  </a:lnTo>
                  <a:cubicBezTo>
                    <a:pt x="16195" y="3446"/>
                    <a:pt x="12081" y="0"/>
                    <a:pt x="804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9" name="Google Shape;1689;p14"/>
            <p:cNvSpPr/>
            <p:nvPr/>
          </p:nvSpPr>
          <p:spPr>
            <a:xfrm>
              <a:off x="4838910" y="1474763"/>
              <a:ext cx="352558" cy="237755"/>
            </a:xfrm>
            <a:custGeom>
              <a:rect b="b" l="l" r="r" t="t"/>
              <a:pathLst>
                <a:path extrusionOk="0" h="12869" w="19083">
                  <a:moveTo>
                    <a:pt x="19083" y="1"/>
                  </a:moveTo>
                  <a:lnTo>
                    <a:pt x="19083" y="1"/>
                  </a:lnTo>
                  <a:cubicBezTo>
                    <a:pt x="6801" y="3077"/>
                    <a:pt x="0" y="12869"/>
                    <a:pt x="0" y="12869"/>
                  </a:cubicBezTo>
                  <a:lnTo>
                    <a:pt x="1908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0" name="Google Shape;1690;p14"/>
            <p:cNvSpPr/>
            <p:nvPr/>
          </p:nvSpPr>
          <p:spPr>
            <a:xfrm>
              <a:off x="4838910" y="1474393"/>
              <a:ext cx="351782" cy="238124"/>
            </a:xfrm>
            <a:custGeom>
              <a:rect b="b" l="l" r="r" t="t"/>
              <a:pathLst>
                <a:path extrusionOk="0" h="12889" w="19041">
                  <a:moveTo>
                    <a:pt x="19041" y="0"/>
                  </a:moveTo>
                  <a:lnTo>
                    <a:pt x="19041" y="0"/>
                  </a:lnTo>
                  <a:cubicBezTo>
                    <a:pt x="19041" y="0"/>
                    <a:pt x="18664" y="84"/>
                    <a:pt x="18037" y="209"/>
                  </a:cubicBezTo>
                  <a:cubicBezTo>
                    <a:pt x="17723" y="293"/>
                    <a:pt x="17367" y="377"/>
                    <a:pt x="16907" y="481"/>
                  </a:cubicBezTo>
                  <a:cubicBezTo>
                    <a:pt x="16488" y="586"/>
                    <a:pt x="16007" y="774"/>
                    <a:pt x="15484" y="921"/>
                  </a:cubicBezTo>
                  <a:cubicBezTo>
                    <a:pt x="15212" y="1004"/>
                    <a:pt x="14961" y="1088"/>
                    <a:pt x="14668" y="1193"/>
                  </a:cubicBezTo>
                  <a:cubicBezTo>
                    <a:pt x="14375" y="1297"/>
                    <a:pt x="14082" y="1402"/>
                    <a:pt x="13810" y="1527"/>
                  </a:cubicBezTo>
                  <a:cubicBezTo>
                    <a:pt x="13224" y="1758"/>
                    <a:pt x="12576" y="1988"/>
                    <a:pt x="11969" y="2343"/>
                  </a:cubicBezTo>
                  <a:cubicBezTo>
                    <a:pt x="11362" y="2678"/>
                    <a:pt x="10692" y="2971"/>
                    <a:pt x="10086" y="3348"/>
                  </a:cubicBezTo>
                  <a:cubicBezTo>
                    <a:pt x="9772" y="3557"/>
                    <a:pt x="9458" y="3745"/>
                    <a:pt x="9144" y="3934"/>
                  </a:cubicBezTo>
                  <a:cubicBezTo>
                    <a:pt x="8830" y="4122"/>
                    <a:pt x="8537" y="4331"/>
                    <a:pt x="8223" y="4540"/>
                  </a:cubicBezTo>
                  <a:cubicBezTo>
                    <a:pt x="7910" y="4750"/>
                    <a:pt x="7596" y="4959"/>
                    <a:pt x="7324" y="5168"/>
                  </a:cubicBezTo>
                  <a:cubicBezTo>
                    <a:pt x="7031" y="5398"/>
                    <a:pt x="6738" y="5608"/>
                    <a:pt x="6445" y="5838"/>
                  </a:cubicBezTo>
                  <a:cubicBezTo>
                    <a:pt x="6319" y="5963"/>
                    <a:pt x="6173" y="6068"/>
                    <a:pt x="6026" y="6193"/>
                  </a:cubicBezTo>
                  <a:cubicBezTo>
                    <a:pt x="5880" y="6298"/>
                    <a:pt x="5754" y="6424"/>
                    <a:pt x="5608" y="6528"/>
                  </a:cubicBezTo>
                  <a:cubicBezTo>
                    <a:pt x="5357" y="6737"/>
                    <a:pt x="5085" y="6968"/>
                    <a:pt x="4834" y="7198"/>
                  </a:cubicBezTo>
                  <a:cubicBezTo>
                    <a:pt x="4562" y="7428"/>
                    <a:pt x="4332" y="7679"/>
                    <a:pt x="4102" y="7909"/>
                  </a:cubicBezTo>
                  <a:cubicBezTo>
                    <a:pt x="3829" y="8139"/>
                    <a:pt x="3599" y="8349"/>
                    <a:pt x="3390" y="8600"/>
                  </a:cubicBezTo>
                  <a:cubicBezTo>
                    <a:pt x="2951" y="9039"/>
                    <a:pt x="2553" y="9478"/>
                    <a:pt x="2197" y="9897"/>
                  </a:cubicBezTo>
                  <a:cubicBezTo>
                    <a:pt x="1821" y="10315"/>
                    <a:pt x="1507" y="10734"/>
                    <a:pt x="1214" y="11069"/>
                  </a:cubicBezTo>
                  <a:cubicBezTo>
                    <a:pt x="963" y="11445"/>
                    <a:pt x="733" y="11759"/>
                    <a:pt x="544" y="12010"/>
                  </a:cubicBezTo>
                  <a:cubicBezTo>
                    <a:pt x="356" y="12282"/>
                    <a:pt x="210" y="12491"/>
                    <a:pt x="126" y="12638"/>
                  </a:cubicBezTo>
                  <a:cubicBezTo>
                    <a:pt x="42" y="12805"/>
                    <a:pt x="0" y="12889"/>
                    <a:pt x="0" y="12889"/>
                  </a:cubicBezTo>
                  <a:cubicBezTo>
                    <a:pt x="0" y="12889"/>
                    <a:pt x="42" y="12805"/>
                    <a:pt x="147" y="12659"/>
                  </a:cubicBezTo>
                  <a:cubicBezTo>
                    <a:pt x="252" y="12533"/>
                    <a:pt x="440" y="12366"/>
                    <a:pt x="649" y="12115"/>
                  </a:cubicBezTo>
                  <a:cubicBezTo>
                    <a:pt x="858" y="11885"/>
                    <a:pt x="1109" y="11592"/>
                    <a:pt x="1423" y="11278"/>
                  </a:cubicBezTo>
                  <a:cubicBezTo>
                    <a:pt x="1737" y="10964"/>
                    <a:pt x="2093" y="10608"/>
                    <a:pt x="2469" y="10232"/>
                  </a:cubicBezTo>
                  <a:cubicBezTo>
                    <a:pt x="2867" y="9855"/>
                    <a:pt x="3306" y="9458"/>
                    <a:pt x="3767" y="9039"/>
                  </a:cubicBezTo>
                  <a:cubicBezTo>
                    <a:pt x="3997" y="8830"/>
                    <a:pt x="4248" y="8621"/>
                    <a:pt x="4499" y="8411"/>
                  </a:cubicBezTo>
                  <a:cubicBezTo>
                    <a:pt x="4750" y="8202"/>
                    <a:pt x="4980" y="7972"/>
                    <a:pt x="5252" y="7763"/>
                  </a:cubicBezTo>
                  <a:cubicBezTo>
                    <a:pt x="5775" y="7302"/>
                    <a:pt x="6319" y="6863"/>
                    <a:pt x="6905" y="6445"/>
                  </a:cubicBezTo>
                  <a:cubicBezTo>
                    <a:pt x="7177" y="6235"/>
                    <a:pt x="7470" y="6005"/>
                    <a:pt x="7763" y="5796"/>
                  </a:cubicBezTo>
                  <a:cubicBezTo>
                    <a:pt x="8056" y="5587"/>
                    <a:pt x="8370" y="5398"/>
                    <a:pt x="8642" y="5189"/>
                  </a:cubicBezTo>
                  <a:cubicBezTo>
                    <a:pt x="8935" y="5001"/>
                    <a:pt x="9228" y="4771"/>
                    <a:pt x="9542" y="4582"/>
                  </a:cubicBezTo>
                  <a:cubicBezTo>
                    <a:pt x="9855" y="4373"/>
                    <a:pt x="10148" y="4185"/>
                    <a:pt x="10462" y="4017"/>
                  </a:cubicBezTo>
                  <a:cubicBezTo>
                    <a:pt x="11048" y="3620"/>
                    <a:pt x="11655" y="3306"/>
                    <a:pt x="12262" y="2971"/>
                  </a:cubicBezTo>
                  <a:cubicBezTo>
                    <a:pt x="12868" y="2616"/>
                    <a:pt x="13454" y="2364"/>
                    <a:pt x="13998" y="2071"/>
                  </a:cubicBezTo>
                  <a:cubicBezTo>
                    <a:pt x="14270" y="1946"/>
                    <a:pt x="14563" y="1820"/>
                    <a:pt x="14814" y="1674"/>
                  </a:cubicBezTo>
                  <a:cubicBezTo>
                    <a:pt x="15086" y="1548"/>
                    <a:pt x="15337" y="1444"/>
                    <a:pt x="15609" y="1339"/>
                  </a:cubicBezTo>
                  <a:cubicBezTo>
                    <a:pt x="15861" y="1235"/>
                    <a:pt x="16091" y="1130"/>
                    <a:pt x="16342" y="1025"/>
                  </a:cubicBezTo>
                  <a:cubicBezTo>
                    <a:pt x="16572" y="942"/>
                    <a:pt x="16781" y="816"/>
                    <a:pt x="16990" y="774"/>
                  </a:cubicBezTo>
                  <a:cubicBezTo>
                    <a:pt x="17430" y="607"/>
                    <a:pt x="17765" y="481"/>
                    <a:pt x="18099" y="377"/>
                  </a:cubicBezTo>
                  <a:cubicBezTo>
                    <a:pt x="18685" y="147"/>
                    <a:pt x="19041" y="0"/>
                    <a:pt x="190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1" name="Google Shape;1691;p14"/>
            <p:cNvSpPr/>
            <p:nvPr/>
          </p:nvSpPr>
          <p:spPr>
            <a:xfrm>
              <a:off x="5881861" y="1377991"/>
              <a:ext cx="447649" cy="363533"/>
            </a:xfrm>
            <a:custGeom>
              <a:rect b="b" l="l" r="r" t="t"/>
              <a:pathLst>
                <a:path extrusionOk="0" h="19677" w="24230">
                  <a:moveTo>
                    <a:pt x="10832" y="1"/>
                  </a:moveTo>
                  <a:cubicBezTo>
                    <a:pt x="4722" y="1"/>
                    <a:pt x="0" y="6034"/>
                    <a:pt x="0" y="6034"/>
                  </a:cubicBezTo>
                  <a:lnTo>
                    <a:pt x="17827" y="19676"/>
                  </a:lnTo>
                  <a:cubicBezTo>
                    <a:pt x="17827" y="19676"/>
                    <a:pt x="24230" y="6515"/>
                    <a:pt x="15881" y="1473"/>
                  </a:cubicBezTo>
                  <a:cubicBezTo>
                    <a:pt x="14143" y="418"/>
                    <a:pt x="12439" y="1"/>
                    <a:pt x="10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2" name="Google Shape;1692;p14"/>
            <p:cNvSpPr/>
            <p:nvPr/>
          </p:nvSpPr>
          <p:spPr>
            <a:xfrm>
              <a:off x="5924003" y="1461756"/>
              <a:ext cx="299203" cy="214827"/>
            </a:xfrm>
            <a:custGeom>
              <a:rect b="b" l="l" r="r" t="t"/>
              <a:pathLst>
                <a:path extrusionOk="0" h="11628" w="16195">
                  <a:moveTo>
                    <a:pt x="8148" y="0"/>
                  </a:moveTo>
                  <a:cubicBezTo>
                    <a:pt x="4115" y="0"/>
                    <a:pt x="0" y="3446"/>
                    <a:pt x="0" y="3446"/>
                  </a:cubicBezTo>
                  <a:lnTo>
                    <a:pt x="13035" y="11627"/>
                  </a:lnTo>
                  <a:cubicBezTo>
                    <a:pt x="13035" y="11627"/>
                    <a:pt x="16195" y="4283"/>
                    <a:pt x="11508" y="1019"/>
                  </a:cubicBezTo>
                  <a:cubicBezTo>
                    <a:pt x="10461" y="285"/>
                    <a:pt x="9308" y="0"/>
                    <a:pt x="8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3" name="Google Shape;1693;p14"/>
            <p:cNvSpPr/>
            <p:nvPr/>
          </p:nvSpPr>
          <p:spPr>
            <a:xfrm>
              <a:off x="5840884" y="1474763"/>
              <a:ext cx="352946" cy="237755"/>
            </a:xfrm>
            <a:custGeom>
              <a:rect b="b" l="l" r="r" t="t"/>
              <a:pathLst>
                <a:path extrusionOk="0" h="12869" w="19104">
                  <a:moveTo>
                    <a:pt x="0" y="1"/>
                  </a:moveTo>
                  <a:lnTo>
                    <a:pt x="19104" y="12869"/>
                  </a:lnTo>
                  <a:cubicBezTo>
                    <a:pt x="19104" y="12869"/>
                    <a:pt x="12304" y="3077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4" name="Google Shape;1694;p14"/>
            <p:cNvSpPr/>
            <p:nvPr/>
          </p:nvSpPr>
          <p:spPr>
            <a:xfrm>
              <a:off x="5841272" y="1474393"/>
              <a:ext cx="352558" cy="238124"/>
            </a:xfrm>
            <a:custGeom>
              <a:rect b="b" l="l" r="r" t="t"/>
              <a:pathLst>
                <a:path extrusionOk="0" h="12889" w="19083">
                  <a:moveTo>
                    <a:pt x="0" y="0"/>
                  </a:moveTo>
                  <a:lnTo>
                    <a:pt x="0" y="0"/>
                  </a:lnTo>
                  <a:cubicBezTo>
                    <a:pt x="1" y="0"/>
                    <a:pt x="356" y="167"/>
                    <a:pt x="942" y="377"/>
                  </a:cubicBezTo>
                  <a:cubicBezTo>
                    <a:pt x="1256" y="481"/>
                    <a:pt x="1632" y="607"/>
                    <a:pt x="2051" y="774"/>
                  </a:cubicBezTo>
                  <a:cubicBezTo>
                    <a:pt x="2260" y="816"/>
                    <a:pt x="2469" y="921"/>
                    <a:pt x="2700" y="1025"/>
                  </a:cubicBezTo>
                  <a:cubicBezTo>
                    <a:pt x="2930" y="1130"/>
                    <a:pt x="3181" y="1235"/>
                    <a:pt x="3432" y="1339"/>
                  </a:cubicBezTo>
                  <a:cubicBezTo>
                    <a:pt x="3704" y="1444"/>
                    <a:pt x="3955" y="1569"/>
                    <a:pt x="4227" y="1674"/>
                  </a:cubicBezTo>
                  <a:cubicBezTo>
                    <a:pt x="4478" y="1820"/>
                    <a:pt x="4750" y="1946"/>
                    <a:pt x="5022" y="2071"/>
                  </a:cubicBezTo>
                  <a:cubicBezTo>
                    <a:pt x="5608" y="2364"/>
                    <a:pt x="6215" y="2616"/>
                    <a:pt x="6780" y="2971"/>
                  </a:cubicBezTo>
                  <a:cubicBezTo>
                    <a:pt x="7366" y="3306"/>
                    <a:pt x="7993" y="3620"/>
                    <a:pt x="8579" y="4017"/>
                  </a:cubicBezTo>
                  <a:cubicBezTo>
                    <a:pt x="8893" y="4227"/>
                    <a:pt x="9186" y="4394"/>
                    <a:pt x="9500" y="4582"/>
                  </a:cubicBezTo>
                  <a:cubicBezTo>
                    <a:pt x="9793" y="4771"/>
                    <a:pt x="10086" y="4980"/>
                    <a:pt x="10399" y="5189"/>
                  </a:cubicBezTo>
                  <a:cubicBezTo>
                    <a:pt x="10671" y="5377"/>
                    <a:pt x="10985" y="5587"/>
                    <a:pt x="11278" y="5796"/>
                  </a:cubicBezTo>
                  <a:cubicBezTo>
                    <a:pt x="11571" y="6026"/>
                    <a:pt x="11864" y="6235"/>
                    <a:pt x="12136" y="6445"/>
                  </a:cubicBezTo>
                  <a:cubicBezTo>
                    <a:pt x="12722" y="6863"/>
                    <a:pt x="13266" y="7344"/>
                    <a:pt x="13789" y="7763"/>
                  </a:cubicBezTo>
                  <a:cubicBezTo>
                    <a:pt x="14061" y="7972"/>
                    <a:pt x="14291" y="8202"/>
                    <a:pt x="14542" y="8411"/>
                  </a:cubicBezTo>
                  <a:cubicBezTo>
                    <a:pt x="14814" y="8621"/>
                    <a:pt x="15044" y="8830"/>
                    <a:pt x="15275" y="9039"/>
                  </a:cubicBezTo>
                  <a:cubicBezTo>
                    <a:pt x="15735" y="9458"/>
                    <a:pt x="16174" y="9855"/>
                    <a:pt x="16572" y="10232"/>
                  </a:cubicBezTo>
                  <a:cubicBezTo>
                    <a:pt x="16949" y="10608"/>
                    <a:pt x="17304" y="10964"/>
                    <a:pt x="17618" y="11278"/>
                  </a:cubicBezTo>
                  <a:cubicBezTo>
                    <a:pt x="17890" y="11592"/>
                    <a:pt x="18183" y="11885"/>
                    <a:pt x="18392" y="12115"/>
                  </a:cubicBezTo>
                  <a:cubicBezTo>
                    <a:pt x="18601" y="12366"/>
                    <a:pt x="18790" y="12533"/>
                    <a:pt x="18894" y="12659"/>
                  </a:cubicBezTo>
                  <a:cubicBezTo>
                    <a:pt x="19020" y="12805"/>
                    <a:pt x="19083" y="12889"/>
                    <a:pt x="19083" y="12889"/>
                  </a:cubicBezTo>
                  <a:cubicBezTo>
                    <a:pt x="19083" y="12889"/>
                    <a:pt x="19041" y="12805"/>
                    <a:pt x="18915" y="12638"/>
                  </a:cubicBezTo>
                  <a:cubicBezTo>
                    <a:pt x="18811" y="12491"/>
                    <a:pt x="18685" y="12282"/>
                    <a:pt x="18497" y="12010"/>
                  </a:cubicBezTo>
                  <a:cubicBezTo>
                    <a:pt x="18309" y="11759"/>
                    <a:pt x="18099" y="11445"/>
                    <a:pt x="17827" y="11069"/>
                  </a:cubicBezTo>
                  <a:cubicBezTo>
                    <a:pt x="17534" y="10713"/>
                    <a:pt x="17221" y="10315"/>
                    <a:pt x="16844" y="9897"/>
                  </a:cubicBezTo>
                  <a:cubicBezTo>
                    <a:pt x="16509" y="9478"/>
                    <a:pt x="16091" y="9039"/>
                    <a:pt x="15651" y="8600"/>
                  </a:cubicBezTo>
                  <a:cubicBezTo>
                    <a:pt x="15421" y="8349"/>
                    <a:pt x="15170" y="8139"/>
                    <a:pt x="14940" y="7909"/>
                  </a:cubicBezTo>
                  <a:cubicBezTo>
                    <a:pt x="14710" y="7679"/>
                    <a:pt x="14480" y="7449"/>
                    <a:pt x="14208" y="7198"/>
                  </a:cubicBezTo>
                  <a:cubicBezTo>
                    <a:pt x="13956" y="6989"/>
                    <a:pt x="13684" y="6758"/>
                    <a:pt x="13433" y="6528"/>
                  </a:cubicBezTo>
                  <a:cubicBezTo>
                    <a:pt x="13266" y="6424"/>
                    <a:pt x="13140" y="6298"/>
                    <a:pt x="13015" y="6193"/>
                  </a:cubicBezTo>
                  <a:cubicBezTo>
                    <a:pt x="12868" y="6068"/>
                    <a:pt x="12743" y="5942"/>
                    <a:pt x="12596" y="5838"/>
                  </a:cubicBezTo>
                  <a:cubicBezTo>
                    <a:pt x="12303" y="5608"/>
                    <a:pt x="12011" y="5398"/>
                    <a:pt x="11718" y="5168"/>
                  </a:cubicBezTo>
                  <a:cubicBezTo>
                    <a:pt x="11404" y="4959"/>
                    <a:pt x="11132" y="4750"/>
                    <a:pt x="10818" y="4540"/>
                  </a:cubicBezTo>
                  <a:cubicBezTo>
                    <a:pt x="10525" y="4352"/>
                    <a:pt x="10211" y="4122"/>
                    <a:pt x="9897" y="3934"/>
                  </a:cubicBezTo>
                  <a:cubicBezTo>
                    <a:pt x="9583" y="3724"/>
                    <a:pt x="9270" y="3536"/>
                    <a:pt x="8956" y="3348"/>
                  </a:cubicBezTo>
                  <a:cubicBezTo>
                    <a:pt x="8349" y="2929"/>
                    <a:pt x="7700" y="2657"/>
                    <a:pt x="7073" y="2343"/>
                  </a:cubicBezTo>
                  <a:cubicBezTo>
                    <a:pt x="6466" y="2009"/>
                    <a:pt x="5817" y="1758"/>
                    <a:pt x="5231" y="1527"/>
                  </a:cubicBezTo>
                  <a:cubicBezTo>
                    <a:pt x="4959" y="1423"/>
                    <a:pt x="4666" y="1297"/>
                    <a:pt x="4373" y="1193"/>
                  </a:cubicBezTo>
                  <a:cubicBezTo>
                    <a:pt x="4122" y="1109"/>
                    <a:pt x="3829" y="1004"/>
                    <a:pt x="3557" y="921"/>
                  </a:cubicBezTo>
                  <a:cubicBezTo>
                    <a:pt x="3034" y="732"/>
                    <a:pt x="2574" y="586"/>
                    <a:pt x="2135" y="481"/>
                  </a:cubicBezTo>
                  <a:cubicBezTo>
                    <a:pt x="1716" y="377"/>
                    <a:pt x="1319" y="293"/>
                    <a:pt x="1005" y="209"/>
                  </a:cubicBezTo>
                  <a:cubicBezTo>
                    <a:pt x="377" y="84"/>
                    <a:pt x="1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5" name="Google Shape;1695;p14"/>
            <p:cNvSpPr/>
            <p:nvPr/>
          </p:nvSpPr>
          <p:spPr>
            <a:xfrm>
              <a:off x="5325985" y="2449301"/>
              <a:ext cx="380400" cy="442255"/>
            </a:xfrm>
            <a:custGeom>
              <a:rect b="b" l="l" r="r" t="t"/>
              <a:pathLst>
                <a:path extrusionOk="0" h="23938" w="20590">
                  <a:moveTo>
                    <a:pt x="0" y="0"/>
                  </a:moveTo>
                  <a:lnTo>
                    <a:pt x="0" y="13622"/>
                  </a:lnTo>
                  <a:cubicBezTo>
                    <a:pt x="0" y="19334"/>
                    <a:pt x="4603" y="23937"/>
                    <a:pt x="10295" y="23937"/>
                  </a:cubicBezTo>
                  <a:cubicBezTo>
                    <a:pt x="15986" y="23937"/>
                    <a:pt x="20589" y="19334"/>
                    <a:pt x="20589" y="13622"/>
                  </a:cubicBezTo>
                  <a:lnTo>
                    <a:pt x="2058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6" name="Google Shape;1696;p14"/>
            <p:cNvSpPr/>
            <p:nvPr/>
          </p:nvSpPr>
          <p:spPr>
            <a:xfrm>
              <a:off x="5325985" y="2449301"/>
              <a:ext cx="380400" cy="442255"/>
            </a:xfrm>
            <a:custGeom>
              <a:rect b="b" l="l" r="r" t="t"/>
              <a:pathLst>
                <a:path extrusionOk="0" fill="none" h="23938" w="20590">
                  <a:moveTo>
                    <a:pt x="10295" y="23937"/>
                  </a:moveTo>
                  <a:lnTo>
                    <a:pt x="10295" y="23937"/>
                  </a:lnTo>
                  <a:cubicBezTo>
                    <a:pt x="15986" y="23937"/>
                    <a:pt x="20589" y="19334"/>
                    <a:pt x="20589" y="13622"/>
                  </a:cubicBezTo>
                  <a:lnTo>
                    <a:pt x="20589" y="0"/>
                  </a:lnTo>
                  <a:lnTo>
                    <a:pt x="0" y="0"/>
                  </a:lnTo>
                  <a:lnTo>
                    <a:pt x="0" y="13622"/>
                  </a:lnTo>
                  <a:cubicBezTo>
                    <a:pt x="0" y="19334"/>
                    <a:pt x="4603" y="23937"/>
                    <a:pt x="10295" y="23937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lt2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7" name="Google Shape;1697;p14"/>
            <p:cNvSpPr/>
            <p:nvPr/>
          </p:nvSpPr>
          <p:spPr>
            <a:xfrm>
              <a:off x="5325985" y="2449301"/>
              <a:ext cx="380770" cy="306168"/>
            </a:xfrm>
            <a:custGeom>
              <a:rect b="b" l="l" r="r" t="t"/>
              <a:pathLst>
                <a:path extrusionOk="0" h="16572" w="20610">
                  <a:moveTo>
                    <a:pt x="0" y="0"/>
                  </a:moveTo>
                  <a:lnTo>
                    <a:pt x="0" y="13622"/>
                  </a:lnTo>
                  <a:cubicBezTo>
                    <a:pt x="0" y="14647"/>
                    <a:pt x="147" y="15630"/>
                    <a:pt x="440" y="16572"/>
                  </a:cubicBezTo>
                  <a:cubicBezTo>
                    <a:pt x="2888" y="15505"/>
                    <a:pt x="5273" y="14228"/>
                    <a:pt x="7386" y="12659"/>
                  </a:cubicBezTo>
                  <a:cubicBezTo>
                    <a:pt x="8779" y="11634"/>
                    <a:pt x="10440" y="11091"/>
                    <a:pt x="12109" y="11091"/>
                  </a:cubicBezTo>
                  <a:cubicBezTo>
                    <a:pt x="13199" y="11091"/>
                    <a:pt x="14292" y="11322"/>
                    <a:pt x="15316" y="11801"/>
                  </a:cubicBezTo>
                  <a:cubicBezTo>
                    <a:pt x="16990" y="12575"/>
                    <a:pt x="18769" y="13120"/>
                    <a:pt x="20610" y="13538"/>
                  </a:cubicBezTo>
                  <a:lnTo>
                    <a:pt x="206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8" name="Google Shape;1698;p14"/>
            <p:cNvSpPr/>
            <p:nvPr/>
          </p:nvSpPr>
          <p:spPr>
            <a:xfrm>
              <a:off x="4838522" y="1997790"/>
              <a:ext cx="291868" cy="291868"/>
            </a:xfrm>
            <a:custGeom>
              <a:rect b="b" l="l" r="r" t="t"/>
              <a:pathLst>
                <a:path extrusionOk="0" h="15798" w="15798">
                  <a:moveTo>
                    <a:pt x="7910" y="1"/>
                  </a:moveTo>
                  <a:cubicBezTo>
                    <a:pt x="3558" y="1"/>
                    <a:pt x="1" y="3537"/>
                    <a:pt x="1" y="7910"/>
                  </a:cubicBezTo>
                  <a:cubicBezTo>
                    <a:pt x="1" y="12262"/>
                    <a:pt x="3558" y="15798"/>
                    <a:pt x="7910" y="15798"/>
                  </a:cubicBezTo>
                  <a:cubicBezTo>
                    <a:pt x="12262" y="15798"/>
                    <a:pt x="15798" y="12262"/>
                    <a:pt x="15798" y="7910"/>
                  </a:cubicBezTo>
                  <a:cubicBezTo>
                    <a:pt x="15798" y="3537"/>
                    <a:pt x="12262" y="1"/>
                    <a:pt x="79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9" name="Google Shape;1699;p14"/>
            <p:cNvSpPr/>
            <p:nvPr/>
          </p:nvSpPr>
          <p:spPr>
            <a:xfrm>
              <a:off x="5901962" y="1997790"/>
              <a:ext cx="291868" cy="291868"/>
            </a:xfrm>
            <a:custGeom>
              <a:rect b="b" l="l" r="r" t="t"/>
              <a:pathLst>
                <a:path extrusionOk="0" h="15798" w="15798">
                  <a:moveTo>
                    <a:pt x="7889" y="1"/>
                  </a:moveTo>
                  <a:cubicBezTo>
                    <a:pt x="3537" y="1"/>
                    <a:pt x="0" y="3537"/>
                    <a:pt x="0" y="7910"/>
                  </a:cubicBezTo>
                  <a:cubicBezTo>
                    <a:pt x="0" y="12262"/>
                    <a:pt x="3537" y="15798"/>
                    <a:pt x="7889" y="15798"/>
                  </a:cubicBezTo>
                  <a:cubicBezTo>
                    <a:pt x="12241" y="15798"/>
                    <a:pt x="15798" y="12262"/>
                    <a:pt x="15798" y="7910"/>
                  </a:cubicBezTo>
                  <a:cubicBezTo>
                    <a:pt x="15798" y="3537"/>
                    <a:pt x="12241" y="1"/>
                    <a:pt x="78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0" name="Google Shape;1700;p14"/>
            <p:cNvSpPr/>
            <p:nvPr/>
          </p:nvSpPr>
          <p:spPr>
            <a:xfrm>
              <a:off x="5130760" y="1785180"/>
              <a:ext cx="150774" cy="309272"/>
            </a:xfrm>
            <a:custGeom>
              <a:rect b="b" l="l" r="r" t="t"/>
              <a:pathLst>
                <a:path extrusionOk="0" h="16740" w="8161">
                  <a:moveTo>
                    <a:pt x="4081" y="1"/>
                  </a:moveTo>
                  <a:cubicBezTo>
                    <a:pt x="1821" y="1"/>
                    <a:pt x="1" y="3746"/>
                    <a:pt x="1" y="8370"/>
                  </a:cubicBezTo>
                  <a:cubicBezTo>
                    <a:pt x="1" y="12994"/>
                    <a:pt x="1821" y="16740"/>
                    <a:pt x="4081" y="16740"/>
                  </a:cubicBezTo>
                  <a:cubicBezTo>
                    <a:pt x="6320" y="16740"/>
                    <a:pt x="8161" y="12994"/>
                    <a:pt x="8161" y="8370"/>
                  </a:cubicBezTo>
                  <a:cubicBezTo>
                    <a:pt x="8161" y="3746"/>
                    <a:pt x="6320" y="1"/>
                    <a:pt x="408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1" name="Google Shape;1701;p14"/>
            <p:cNvSpPr/>
            <p:nvPr/>
          </p:nvSpPr>
          <p:spPr>
            <a:xfrm>
              <a:off x="5750818" y="1785180"/>
              <a:ext cx="150774" cy="309272"/>
            </a:xfrm>
            <a:custGeom>
              <a:rect b="b" l="l" r="r" t="t"/>
              <a:pathLst>
                <a:path extrusionOk="0" h="16740" w="8161">
                  <a:moveTo>
                    <a:pt x="4080" y="1"/>
                  </a:moveTo>
                  <a:cubicBezTo>
                    <a:pt x="1842" y="1"/>
                    <a:pt x="0" y="3746"/>
                    <a:pt x="0" y="8370"/>
                  </a:cubicBezTo>
                  <a:cubicBezTo>
                    <a:pt x="0" y="12994"/>
                    <a:pt x="1842" y="16740"/>
                    <a:pt x="4080" y="16740"/>
                  </a:cubicBezTo>
                  <a:cubicBezTo>
                    <a:pt x="6340" y="16740"/>
                    <a:pt x="8160" y="12994"/>
                    <a:pt x="8160" y="8370"/>
                  </a:cubicBezTo>
                  <a:cubicBezTo>
                    <a:pt x="8160" y="3746"/>
                    <a:pt x="6340" y="1"/>
                    <a:pt x="408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2" name="Google Shape;1702;p14"/>
            <p:cNvSpPr/>
            <p:nvPr/>
          </p:nvSpPr>
          <p:spPr>
            <a:xfrm>
              <a:off x="5516167" y="2418373"/>
              <a:ext cx="18" cy="473182"/>
            </a:xfrm>
            <a:custGeom>
              <a:rect b="b" l="l" r="r" t="t"/>
              <a:pathLst>
                <a:path extrusionOk="0" fill="none" h="25612" w="1">
                  <a:moveTo>
                    <a:pt x="1" y="25611"/>
                  </a:moveTo>
                  <a:lnTo>
                    <a:pt x="1" y="1"/>
                  </a:lnTo>
                </a:path>
              </a:pathLst>
            </a:custGeom>
            <a:noFill/>
            <a:ln cap="flat" cmpd="sng" w="9525">
              <a:solidFill>
                <a:schemeClr val="lt2"/>
              </a:solidFill>
              <a:prstDash val="solid"/>
              <a:miter lim="20923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3" name="Google Shape;1703;p14"/>
            <p:cNvSpPr/>
            <p:nvPr/>
          </p:nvSpPr>
          <p:spPr>
            <a:xfrm>
              <a:off x="5191450" y="2418337"/>
              <a:ext cx="324735" cy="228129"/>
            </a:xfrm>
            <a:custGeom>
              <a:rect b="b" l="l" r="r" t="t"/>
              <a:pathLst>
                <a:path extrusionOk="0" h="12348" w="17577">
                  <a:moveTo>
                    <a:pt x="11703" y="1"/>
                  </a:moveTo>
                  <a:cubicBezTo>
                    <a:pt x="1682" y="1"/>
                    <a:pt x="1" y="12347"/>
                    <a:pt x="1" y="12347"/>
                  </a:cubicBezTo>
                  <a:cubicBezTo>
                    <a:pt x="14857" y="11803"/>
                    <a:pt x="17577" y="1195"/>
                    <a:pt x="17577" y="1195"/>
                  </a:cubicBezTo>
                  <a:cubicBezTo>
                    <a:pt x="15355" y="358"/>
                    <a:pt x="13408" y="1"/>
                    <a:pt x="117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4" name="Google Shape;1704;p14"/>
            <p:cNvSpPr/>
            <p:nvPr/>
          </p:nvSpPr>
          <p:spPr>
            <a:xfrm>
              <a:off x="5516167" y="2418337"/>
              <a:ext cx="324735" cy="228129"/>
            </a:xfrm>
            <a:custGeom>
              <a:rect b="b" l="l" r="r" t="t"/>
              <a:pathLst>
                <a:path extrusionOk="0" h="12348" w="17577">
                  <a:moveTo>
                    <a:pt x="5874" y="1"/>
                  </a:moveTo>
                  <a:cubicBezTo>
                    <a:pt x="4169" y="1"/>
                    <a:pt x="2222" y="358"/>
                    <a:pt x="1" y="1195"/>
                  </a:cubicBezTo>
                  <a:cubicBezTo>
                    <a:pt x="1" y="1195"/>
                    <a:pt x="2721" y="11803"/>
                    <a:pt x="17576" y="12347"/>
                  </a:cubicBezTo>
                  <a:cubicBezTo>
                    <a:pt x="17576" y="12347"/>
                    <a:pt x="15896" y="1"/>
                    <a:pt x="58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5" name="Google Shape;1705;p14"/>
            <p:cNvSpPr/>
            <p:nvPr/>
          </p:nvSpPr>
          <p:spPr>
            <a:xfrm>
              <a:off x="5191062" y="2440414"/>
              <a:ext cx="325123" cy="206052"/>
            </a:xfrm>
            <a:custGeom>
              <a:rect b="b" l="l" r="r" t="t"/>
              <a:pathLst>
                <a:path extrusionOk="0" h="11153" w="17598">
                  <a:moveTo>
                    <a:pt x="17598" y="0"/>
                  </a:moveTo>
                  <a:cubicBezTo>
                    <a:pt x="17598" y="1"/>
                    <a:pt x="17493" y="356"/>
                    <a:pt x="17158" y="879"/>
                  </a:cubicBezTo>
                  <a:cubicBezTo>
                    <a:pt x="16886" y="1423"/>
                    <a:pt x="16468" y="2197"/>
                    <a:pt x="15903" y="3034"/>
                  </a:cubicBezTo>
                  <a:cubicBezTo>
                    <a:pt x="15610" y="3494"/>
                    <a:pt x="15275" y="3934"/>
                    <a:pt x="14898" y="4373"/>
                  </a:cubicBezTo>
                  <a:cubicBezTo>
                    <a:pt x="14543" y="4813"/>
                    <a:pt x="14082" y="5273"/>
                    <a:pt x="13643" y="5712"/>
                  </a:cubicBezTo>
                  <a:cubicBezTo>
                    <a:pt x="13183" y="6152"/>
                    <a:pt x="12681" y="6591"/>
                    <a:pt x="12137" y="6989"/>
                  </a:cubicBezTo>
                  <a:cubicBezTo>
                    <a:pt x="11572" y="7407"/>
                    <a:pt x="11007" y="7784"/>
                    <a:pt x="10421" y="8119"/>
                  </a:cubicBezTo>
                  <a:cubicBezTo>
                    <a:pt x="9856" y="8453"/>
                    <a:pt x="9249" y="8788"/>
                    <a:pt x="8621" y="9060"/>
                  </a:cubicBezTo>
                  <a:cubicBezTo>
                    <a:pt x="8015" y="9353"/>
                    <a:pt x="7387" y="9583"/>
                    <a:pt x="6801" y="9792"/>
                  </a:cubicBezTo>
                  <a:cubicBezTo>
                    <a:pt x="6487" y="9897"/>
                    <a:pt x="6173" y="10002"/>
                    <a:pt x="5880" y="10085"/>
                  </a:cubicBezTo>
                  <a:lnTo>
                    <a:pt x="5023" y="10316"/>
                  </a:lnTo>
                  <a:cubicBezTo>
                    <a:pt x="4730" y="10357"/>
                    <a:pt x="4437" y="10441"/>
                    <a:pt x="4186" y="10504"/>
                  </a:cubicBezTo>
                  <a:cubicBezTo>
                    <a:pt x="4039" y="10546"/>
                    <a:pt x="3914" y="10567"/>
                    <a:pt x="3788" y="10608"/>
                  </a:cubicBezTo>
                  <a:lnTo>
                    <a:pt x="3391" y="10671"/>
                  </a:lnTo>
                  <a:cubicBezTo>
                    <a:pt x="3139" y="10734"/>
                    <a:pt x="2888" y="10755"/>
                    <a:pt x="2658" y="10818"/>
                  </a:cubicBezTo>
                  <a:cubicBezTo>
                    <a:pt x="2428" y="10860"/>
                    <a:pt x="2219" y="10880"/>
                    <a:pt x="2010" y="10922"/>
                  </a:cubicBezTo>
                  <a:cubicBezTo>
                    <a:pt x="1591" y="10964"/>
                    <a:pt x="1256" y="11027"/>
                    <a:pt x="942" y="11048"/>
                  </a:cubicBezTo>
                  <a:cubicBezTo>
                    <a:pt x="336" y="11090"/>
                    <a:pt x="1" y="11152"/>
                    <a:pt x="1" y="11152"/>
                  </a:cubicBezTo>
                  <a:lnTo>
                    <a:pt x="963" y="11152"/>
                  </a:lnTo>
                  <a:cubicBezTo>
                    <a:pt x="1277" y="11152"/>
                    <a:pt x="1654" y="11132"/>
                    <a:pt x="2072" y="11090"/>
                  </a:cubicBezTo>
                  <a:cubicBezTo>
                    <a:pt x="2282" y="11069"/>
                    <a:pt x="2512" y="11069"/>
                    <a:pt x="2742" y="11048"/>
                  </a:cubicBezTo>
                  <a:cubicBezTo>
                    <a:pt x="2972" y="11027"/>
                    <a:pt x="3223" y="10985"/>
                    <a:pt x="3474" y="10964"/>
                  </a:cubicBezTo>
                  <a:cubicBezTo>
                    <a:pt x="3600" y="10943"/>
                    <a:pt x="3746" y="10943"/>
                    <a:pt x="3872" y="10922"/>
                  </a:cubicBezTo>
                  <a:cubicBezTo>
                    <a:pt x="3997" y="10880"/>
                    <a:pt x="4165" y="10860"/>
                    <a:pt x="4290" y="10839"/>
                  </a:cubicBezTo>
                  <a:lnTo>
                    <a:pt x="5148" y="10671"/>
                  </a:lnTo>
                  <a:cubicBezTo>
                    <a:pt x="5441" y="10608"/>
                    <a:pt x="5713" y="10546"/>
                    <a:pt x="6027" y="10462"/>
                  </a:cubicBezTo>
                  <a:cubicBezTo>
                    <a:pt x="6362" y="10399"/>
                    <a:pt x="6655" y="10295"/>
                    <a:pt x="6968" y="10211"/>
                  </a:cubicBezTo>
                  <a:cubicBezTo>
                    <a:pt x="7596" y="10002"/>
                    <a:pt x="8266" y="9792"/>
                    <a:pt x="8893" y="9499"/>
                  </a:cubicBezTo>
                  <a:cubicBezTo>
                    <a:pt x="9542" y="9248"/>
                    <a:pt x="10170" y="8893"/>
                    <a:pt x="10777" y="8558"/>
                  </a:cubicBezTo>
                  <a:cubicBezTo>
                    <a:pt x="11383" y="8202"/>
                    <a:pt x="11948" y="7805"/>
                    <a:pt x="12492" y="7386"/>
                  </a:cubicBezTo>
                  <a:cubicBezTo>
                    <a:pt x="13036" y="6989"/>
                    <a:pt x="13538" y="6486"/>
                    <a:pt x="14020" y="6047"/>
                  </a:cubicBezTo>
                  <a:cubicBezTo>
                    <a:pt x="14480" y="5566"/>
                    <a:pt x="14898" y="5085"/>
                    <a:pt x="15275" y="4603"/>
                  </a:cubicBezTo>
                  <a:cubicBezTo>
                    <a:pt x="15652" y="4122"/>
                    <a:pt x="15966" y="3641"/>
                    <a:pt x="16238" y="3201"/>
                  </a:cubicBezTo>
                  <a:cubicBezTo>
                    <a:pt x="16531" y="2762"/>
                    <a:pt x="16740" y="2323"/>
                    <a:pt x="16907" y="1946"/>
                  </a:cubicBezTo>
                  <a:cubicBezTo>
                    <a:pt x="17095" y="1549"/>
                    <a:pt x="17242" y="1214"/>
                    <a:pt x="17347" y="921"/>
                  </a:cubicBezTo>
                  <a:cubicBezTo>
                    <a:pt x="17430" y="628"/>
                    <a:pt x="17493" y="398"/>
                    <a:pt x="17535" y="230"/>
                  </a:cubicBezTo>
                  <a:cubicBezTo>
                    <a:pt x="17577" y="84"/>
                    <a:pt x="17598" y="0"/>
                    <a:pt x="1759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6" name="Google Shape;1706;p14"/>
            <p:cNvSpPr/>
            <p:nvPr/>
          </p:nvSpPr>
          <p:spPr>
            <a:xfrm>
              <a:off x="5515779" y="2440414"/>
              <a:ext cx="323959" cy="206440"/>
            </a:xfrm>
            <a:custGeom>
              <a:rect b="b" l="l" r="r" t="t"/>
              <a:pathLst>
                <a:path extrusionOk="0" h="11174" w="17535">
                  <a:moveTo>
                    <a:pt x="22" y="0"/>
                  </a:moveTo>
                  <a:lnTo>
                    <a:pt x="22" y="0"/>
                  </a:lnTo>
                  <a:cubicBezTo>
                    <a:pt x="22" y="0"/>
                    <a:pt x="43" y="84"/>
                    <a:pt x="1" y="272"/>
                  </a:cubicBezTo>
                  <a:cubicBezTo>
                    <a:pt x="43" y="419"/>
                    <a:pt x="105" y="649"/>
                    <a:pt x="210" y="942"/>
                  </a:cubicBezTo>
                  <a:cubicBezTo>
                    <a:pt x="315" y="1235"/>
                    <a:pt x="440" y="1569"/>
                    <a:pt x="628" y="1967"/>
                  </a:cubicBezTo>
                  <a:cubicBezTo>
                    <a:pt x="796" y="2323"/>
                    <a:pt x="1047" y="2783"/>
                    <a:pt x="1298" y="3222"/>
                  </a:cubicBezTo>
                  <a:cubicBezTo>
                    <a:pt x="1591" y="3683"/>
                    <a:pt x="1905" y="4164"/>
                    <a:pt x="2260" y="4624"/>
                  </a:cubicBezTo>
                  <a:cubicBezTo>
                    <a:pt x="2637" y="5126"/>
                    <a:pt x="3056" y="5608"/>
                    <a:pt x="3516" y="6068"/>
                  </a:cubicBezTo>
                  <a:cubicBezTo>
                    <a:pt x="3997" y="6507"/>
                    <a:pt x="4499" y="6989"/>
                    <a:pt x="5043" y="7407"/>
                  </a:cubicBezTo>
                  <a:cubicBezTo>
                    <a:pt x="5566" y="7826"/>
                    <a:pt x="6173" y="8223"/>
                    <a:pt x="6759" y="8579"/>
                  </a:cubicBezTo>
                  <a:cubicBezTo>
                    <a:pt x="7387" y="8914"/>
                    <a:pt x="8014" y="9269"/>
                    <a:pt x="8642" y="9520"/>
                  </a:cubicBezTo>
                  <a:cubicBezTo>
                    <a:pt x="9270" y="9813"/>
                    <a:pt x="9939" y="10023"/>
                    <a:pt x="10567" y="10232"/>
                  </a:cubicBezTo>
                  <a:cubicBezTo>
                    <a:pt x="10902" y="10316"/>
                    <a:pt x="11195" y="10420"/>
                    <a:pt x="11509" y="10483"/>
                  </a:cubicBezTo>
                  <a:cubicBezTo>
                    <a:pt x="11781" y="10567"/>
                    <a:pt x="12095" y="10629"/>
                    <a:pt x="12388" y="10692"/>
                  </a:cubicBezTo>
                  <a:lnTo>
                    <a:pt x="13245" y="10860"/>
                  </a:lnTo>
                  <a:cubicBezTo>
                    <a:pt x="13413" y="10880"/>
                    <a:pt x="13538" y="10922"/>
                    <a:pt x="13664" y="10943"/>
                  </a:cubicBezTo>
                  <a:cubicBezTo>
                    <a:pt x="13810" y="10964"/>
                    <a:pt x="13936" y="10964"/>
                    <a:pt x="14061" y="10985"/>
                  </a:cubicBezTo>
                  <a:cubicBezTo>
                    <a:pt x="14292" y="11027"/>
                    <a:pt x="14564" y="11048"/>
                    <a:pt x="14794" y="11069"/>
                  </a:cubicBezTo>
                  <a:cubicBezTo>
                    <a:pt x="15024" y="11090"/>
                    <a:pt x="15275" y="11090"/>
                    <a:pt x="15484" y="11132"/>
                  </a:cubicBezTo>
                  <a:cubicBezTo>
                    <a:pt x="15903" y="11152"/>
                    <a:pt x="16258" y="11173"/>
                    <a:pt x="16572" y="11173"/>
                  </a:cubicBezTo>
                  <a:lnTo>
                    <a:pt x="17535" y="11173"/>
                  </a:lnTo>
                  <a:cubicBezTo>
                    <a:pt x="17535" y="11173"/>
                    <a:pt x="17200" y="11132"/>
                    <a:pt x="16593" y="11069"/>
                  </a:cubicBezTo>
                  <a:cubicBezTo>
                    <a:pt x="16321" y="11069"/>
                    <a:pt x="15945" y="10985"/>
                    <a:pt x="15526" y="10943"/>
                  </a:cubicBezTo>
                  <a:cubicBezTo>
                    <a:pt x="15317" y="10922"/>
                    <a:pt x="15108" y="10880"/>
                    <a:pt x="14877" y="10839"/>
                  </a:cubicBezTo>
                  <a:cubicBezTo>
                    <a:pt x="14647" y="10818"/>
                    <a:pt x="14396" y="10755"/>
                    <a:pt x="14145" y="10713"/>
                  </a:cubicBezTo>
                  <a:lnTo>
                    <a:pt x="13748" y="10629"/>
                  </a:lnTo>
                  <a:cubicBezTo>
                    <a:pt x="13622" y="10567"/>
                    <a:pt x="13496" y="10546"/>
                    <a:pt x="13350" y="10525"/>
                  </a:cubicBezTo>
                  <a:cubicBezTo>
                    <a:pt x="13099" y="10462"/>
                    <a:pt x="12806" y="10420"/>
                    <a:pt x="12513" y="10336"/>
                  </a:cubicBezTo>
                  <a:cubicBezTo>
                    <a:pt x="12262" y="10253"/>
                    <a:pt x="11948" y="10190"/>
                    <a:pt x="11655" y="10106"/>
                  </a:cubicBezTo>
                  <a:cubicBezTo>
                    <a:pt x="11341" y="10023"/>
                    <a:pt x="11048" y="9918"/>
                    <a:pt x="10735" y="9813"/>
                  </a:cubicBezTo>
                  <a:cubicBezTo>
                    <a:pt x="10149" y="9604"/>
                    <a:pt x="9542" y="9353"/>
                    <a:pt x="8914" y="9081"/>
                  </a:cubicBezTo>
                  <a:cubicBezTo>
                    <a:pt x="8307" y="8788"/>
                    <a:pt x="7701" y="8474"/>
                    <a:pt x="7115" y="8139"/>
                  </a:cubicBezTo>
                  <a:cubicBezTo>
                    <a:pt x="6508" y="7805"/>
                    <a:pt x="5922" y="7428"/>
                    <a:pt x="5399" y="7010"/>
                  </a:cubicBezTo>
                  <a:cubicBezTo>
                    <a:pt x="4855" y="6591"/>
                    <a:pt x="4353" y="6173"/>
                    <a:pt x="3893" y="5733"/>
                  </a:cubicBezTo>
                  <a:cubicBezTo>
                    <a:pt x="3453" y="5294"/>
                    <a:pt x="2993" y="4854"/>
                    <a:pt x="2637" y="4394"/>
                  </a:cubicBezTo>
                  <a:cubicBezTo>
                    <a:pt x="2260" y="3934"/>
                    <a:pt x="1926" y="3494"/>
                    <a:pt x="1633" y="3076"/>
                  </a:cubicBezTo>
                  <a:cubicBezTo>
                    <a:pt x="1047" y="2197"/>
                    <a:pt x="649" y="1444"/>
                    <a:pt x="377" y="900"/>
                  </a:cubicBezTo>
                  <a:cubicBezTo>
                    <a:pt x="126" y="356"/>
                    <a:pt x="22" y="1"/>
                    <a:pt x="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7" name="Google Shape;1707;p14"/>
            <p:cNvSpPr/>
            <p:nvPr/>
          </p:nvSpPr>
          <p:spPr>
            <a:xfrm>
              <a:off x="5262191" y="2227416"/>
              <a:ext cx="508746" cy="231473"/>
            </a:xfrm>
            <a:custGeom>
              <a:rect b="b" l="l" r="r" t="t"/>
              <a:pathLst>
                <a:path extrusionOk="0" h="12529" w="27537">
                  <a:moveTo>
                    <a:pt x="2156" y="0"/>
                  </a:moveTo>
                  <a:cubicBezTo>
                    <a:pt x="963" y="0"/>
                    <a:pt x="1" y="963"/>
                    <a:pt x="1" y="2176"/>
                  </a:cubicBezTo>
                  <a:cubicBezTo>
                    <a:pt x="1" y="2867"/>
                    <a:pt x="336" y="3536"/>
                    <a:pt x="901" y="3955"/>
                  </a:cubicBezTo>
                  <a:lnTo>
                    <a:pt x="12513" y="12136"/>
                  </a:lnTo>
                  <a:cubicBezTo>
                    <a:pt x="12879" y="12397"/>
                    <a:pt x="13313" y="12528"/>
                    <a:pt x="13748" y="12528"/>
                  </a:cubicBezTo>
                  <a:cubicBezTo>
                    <a:pt x="14182" y="12528"/>
                    <a:pt x="14616" y="12397"/>
                    <a:pt x="14982" y="12136"/>
                  </a:cubicBezTo>
                  <a:lnTo>
                    <a:pt x="26595" y="3955"/>
                  </a:lnTo>
                  <a:cubicBezTo>
                    <a:pt x="27160" y="3536"/>
                    <a:pt x="27515" y="2888"/>
                    <a:pt x="27536" y="2176"/>
                  </a:cubicBezTo>
                  <a:cubicBezTo>
                    <a:pt x="27536" y="963"/>
                    <a:pt x="26574" y="0"/>
                    <a:pt x="2536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8" name="Google Shape;1708;p14"/>
            <p:cNvSpPr/>
            <p:nvPr/>
          </p:nvSpPr>
          <p:spPr>
            <a:xfrm>
              <a:off x="5032584" y="1773744"/>
              <a:ext cx="210393" cy="119108"/>
            </a:xfrm>
            <a:custGeom>
              <a:rect b="b" l="l" r="r" t="t"/>
              <a:pathLst>
                <a:path extrusionOk="0" h="6447" w="11388">
                  <a:moveTo>
                    <a:pt x="8687" y="1"/>
                  </a:moveTo>
                  <a:cubicBezTo>
                    <a:pt x="8492" y="1"/>
                    <a:pt x="8295" y="19"/>
                    <a:pt x="8098" y="55"/>
                  </a:cubicBezTo>
                  <a:cubicBezTo>
                    <a:pt x="6487" y="348"/>
                    <a:pt x="5273" y="1645"/>
                    <a:pt x="3683" y="2063"/>
                  </a:cubicBezTo>
                  <a:cubicBezTo>
                    <a:pt x="3345" y="2142"/>
                    <a:pt x="3043" y="2160"/>
                    <a:pt x="2736" y="2160"/>
                  </a:cubicBezTo>
                  <a:cubicBezTo>
                    <a:pt x="2472" y="2160"/>
                    <a:pt x="2204" y="2147"/>
                    <a:pt x="1904" y="2147"/>
                  </a:cubicBezTo>
                  <a:cubicBezTo>
                    <a:pt x="1865" y="2150"/>
                    <a:pt x="1819" y="2151"/>
                    <a:pt x="1769" y="2151"/>
                  </a:cubicBezTo>
                  <a:cubicBezTo>
                    <a:pt x="1730" y="2151"/>
                    <a:pt x="1688" y="2151"/>
                    <a:pt x="1645" y="2151"/>
                  </a:cubicBezTo>
                  <a:cubicBezTo>
                    <a:pt x="1391" y="2151"/>
                    <a:pt x="1089" y="2166"/>
                    <a:pt x="984" y="2377"/>
                  </a:cubicBezTo>
                  <a:cubicBezTo>
                    <a:pt x="0" y="4260"/>
                    <a:pt x="2532" y="6164"/>
                    <a:pt x="4164" y="6415"/>
                  </a:cubicBezTo>
                  <a:cubicBezTo>
                    <a:pt x="4328" y="6436"/>
                    <a:pt x="4492" y="6446"/>
                    <a:pt x="4654" y="6446"/>
                  </a:cubicBezTo>
                  <a:cubicBezTo>
                    <a:pt x="5793" y="6446"/>
                    <a:pt x="6879" y="5963"/>
                    <a:pt x="7867" y="5432"/>
                  </a:cubicBezTo>
                  <a:cubicBezTo>
                    <a:pt x="8623" y="5046"/>
                    <a:pt x="9769" y="4633"/>
                    <a:pt x="10431" y="3955"/>
                  </a:cubicBezTo>
                  <a:lnTo>
                    <a:pt x="10431" y="3955"/>
                  </a:lnTo>
                  <a:cubicBezTo>
                    <a:pt x="11207" y="3412"/>
                    <a:pt x="11387" y="2188"/>
                    <a:pt x="10922" y="1394"/>
                  </a:cubicBezTo>
                  <a:cubicBezTo>
                    <a:pt x="10880" y="1310"/>
                    <a:pt x="10818" y="1226"/>
                    <a:pt x="10776" y="1122"/>
                  </a:cubicBezTo>
                  <a:cubicBezTo>
                    <a:pt x="10301" y="341"/>
                    <a:pt x="9522" y="1"/>
                    <a:pt x="868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9" name="Google Shape;1709;p14"/>
            <p:cNvSpPr/>
            <p:nvPr/>
          </p:nvSpPr>
          <p:spPr>
            <a:xfrm>
              <a:off x="5789117" y="1774723"/>
              <a:ext cx="198292" cy="119182"/>
            </a:xfrm>
            <a:custGeom>
              <a:rect b="b" l="l" r="r" t="t"/>
              <a:pathLst>
                <a:path extrusionOk="0" h="6451" w="10733">
                  <a:moveTo>
                    <a:pt x="2775" y="1"/>
                  </a:moveTo>
                  <a:cubicBezTo>
                    <a:pt x="1917" y="1"/>
                    <a:pt x="1113" y="350"/>
                    <a:pt x="626" y="1132"/>
                  </a:cubicBezTo>
                  <a:cubicBezTo>
                    <a:pt x="585" y="1194"/>
                    <a:pt x="522" y="1278"/>
                    <a:pt x="480" y="1383"/>
                  </a:cubicBezTo>
                  <a:cubicBezTo>
                    <a:pt x="1" y="2201"/>
                    <a:pt x="188" y="3476"/>
                    <a:pt x="1042" y="4010"/>
                  </a:cubicBezTo>
                  <a:lnTo>
                    <a:pt x="1042" y="4010"/>
                  </a:lnTo>
                  <a:cubicBezTo>
                    <a:pt x="1788" y="4722"/>
                    <a:pt x="3103" y="5234"/>
                    <a:pt x="3911" y="5630"/>
                  </a:cubicBezTo>
                  <a:cubicBezTo>
                    <a:pt x="4789" y="6069"/>
                    <a:pt x="5782" y="6450"/>
                    <a:pt x="6766" y="6450"/>
                  </a:cubicBezTo>
                  <a:cubicBezTo>
                    <a:pt x="7237" y="6450"/>
                    <a:pt x="7705" y="6363"/>
                    <a:pt x="8159" y="6153"/>
                  </a:cubicBezTo>
                  <a:cubicBezTo>
                    <a:pt x="9163" y="5693"/>
                    <a:pt x="10314" y="4835"/>
                    <a:pt x="10565" y="3705"/>
                  </a:cubicBezTo>
                  <a:cubicBezTo>
                    <a:pt x="10670" y="3266"/>
                    <a:pt x="10733" y="2199"/>
                    <a:pt x="10105" y="2136"/>
                  </a:cubicBezTo>
                  <a:cubicBezTo>
                    <a:pt x="9976" y="2124"/>
                    <a:pt x="9846" y="2119"/>
                    <a:pt x="9714" y="2119"/>
                  </a:cubicBezTo>
                  <a:cubicBezTo>
                    <a:pt x="9398" y="2119"/>
                    <a:pt x="9076" y="2148"/>
                    <a:pt x="8766" y="2178"/>
                  </a:cubicBezTo>
                  <a:cubicBezTo>
                    <a:pt x="8693" y="2183"/>
                    <a:pt x="8622" y="2185"/>
                    <a:pt x="8553" y="2185"/>
                  </a:cubicBezTo>
                  <a:cubicBezTo>
                    <a:pt x="8020" y="2185"/>
                    <a:pt x="7563" y="2049"/>
                    <a:pt x="7008" y="1864"/>
                  </a:cubicBezTo>
                  <a:cubicBezTo>
                    <a:pt x="5711" y="1404"/>
                    <a:pt x="4707" y="295"/>
                    <a:pt x="3305" y="44"/>
                  </a:cubicBezTo>
                  <a:cubicBezTo>
                    <a:pt x="3127" y="15"/>
                    <a:pt x="2950" y="1"/>
                    <a:pt x="277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0" name="Google Shape;1710;p14"/>
            <p:cNvSpPr/>
            <p:nvPr/>
          </p:nvSpPr>
          <p:spPr>
            <a:xfrm>
              <a:off x="5177927" y="1826933"/>
              <a:ext cx="56072" cy="112901"/>
            </a:xfrm>
            <a:custGeom>
              <a:rect b="b" l="l" r="r" t="t"/>
              <a:pathLst>
                <a:path extrusionOk="0" h="6111" w="3035">
                  <a:moveTo>
                    <a:pt x="1528" y="0"/>
                  </a:moveTo>
                  <a:cubicBezTo>
                    <a:pt x="670" y="0"/>
                    <a:pt x="0" y="1360"/>
                    <a:pt x="0" y="3055"/>
                  </a:cubicBezTo>
                  <a:cubicBezTo>
                    <a:pt x="0" y="4750"/>
                    <a:pt x="670" y="6110"/>
                    <a:pt x="1528" y="6110"/>
                  </a:cubicBezTo>
                  <a:cubicBezTo>
                    <a:pt x="2365" y="6110"/>
                    <a:pt x="3034" y="4750"/>
                    <a:pt x="3034" y="3055"/>
                  </a:cubicBezTo>
                  <a:cubicBezTo>
                    <a:pt x="3034" y="1360"/>
                    <a:pt x="2365" y="0"/>
                    <a:pt x="1528" y="0"/>
                  </a:cubicBezTo>
                  <a:close/>
                </a:path>
              </a:pathLst>
            </a:custGeom>
            <a:solidFill>
              <a:srgbClr val="FFFFFF">
                <a:alpha val="12156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1" name="Google Shape;1711;p14"/>
            <p:cNvSpPr/>
            <p:nvPr/>
          </p:nvSpPr>
          <p:spPr>
            <a:xfrm>
              <a:off x="5798354" y="1826933"/>
              <a:ext cx="56072" cy="112901"/>
            </a:xfrm>
            <a:custGeom>
              <a:rect b="b" l="l" r="r" t="t"/>
              <a:pathLst>
                <a:path extrusionOk="0" h="6111" w="3035">
                  <a:moveTo>
                    <a:pt x="1507" y="0"/>
                  </a:moveTo>
                  <a:cubicBezTo>
                    <a:pt x="670" y="0"/>
                    <a:pt x="1" y="1360"/>
                    <a:pt x="1" y="3055"/>
                  </a:cubicBezTo>
                  <a:cubicBezTo>
                    <a:pt x="1" y="4750"/>
                    <a:pt x="670" y="6110"/>
                    <a:pt x="1507" y="6110"/>
                  </a:cubicBezTo>
                  <a:cubicBezTo>
                    <a:pt x="2365" y="6110"/>
                    <a:pt x="3035" y="4750"/>
                    <a:pt x="3035" y="3055"/>
                  </a:cubicBezTo>
                  <a:cubicBezTo>
                    <a:pt x="3035" y="1360"/>
                    <a:pt x="2365" y="0"/>
                    <a:pt x="1507" y="0"/>
                  </a:cubicBezTo>
                  <a:close/>
                </a:path>
              </a:pathLst>
            </a:custGeom>
            <a:solidFill>
              <a:srgbClr val="FFFFFF">
                <a:alpha val="12156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2" name="Google Shape;1712;p14"/>
            <p:cNvSpPr/>
            <p:nvPr/>
          </p:nvSpPr>
          <p:spPr>
            <a:xfrm>
              <a:off x="4940581" y="3025277"/>
              <a:ext cx="37504" cy="173295"/>
            </a:xfrm>
            <a:custGeom>
              <a:rect b="b" l="l" r="r" t="t"/>
              <a:pathLst>
                <a:path extrusionOk="0" h="9380" w="2030">
                  <a:moveTo>
                    <a:pt x="1015" y="1"/>
                  </a:moveTo>
                  <a:cubicBezTo>
                    <a:pt x="910" y="1"/>
                    <a:pt x="806" y="63"/>
                    <a:pt x="774" y="189"/>
                  </a:cubicBezTo>
                  <a:cubicBezTo>
                    <a:pt x="440" y="1444"/>
                    <a:pt x="356" y="2846"/>
                    <a:pt x="272" y="4164"/>
                  </a:cubicBezTo>
                  <a:cubicBezTo>
                    <a:pt x="209" y="5587"/>
                    <a:pt x="0" y="7136"/>
                    <a:pt x="168" y="8579"/>
                  </a:cubicBezTo>
                  <a:cubicBezTo>
                    <a:pt x="241" y="9113"/>
                    <a:pt x="623" y="9380"/>
                    <a:pt x="1004" y="9380"/>
                  </a:cubicBezTo>
                  <a:cubicBezTo>
                    <a:pt x="1386" y="9380"/>
                    <a:pt x="1768" y="9113"/>
                    <a:pt x="1841" y="8579"/>
                  </a:cubicBezTo>
                  <a:cubicBezTo>
                    <a:pt x="2030" y="7136"/>
                    <a:pt x="1820" y="5629"/>
                    <a:pt x="1737" y="4164"/>
                  </a:cubicBezTo>
                  <a:cubicBezTo>
                    <a:pt x="1674" y="2846"/>
                    <a:pt x="1611" y="1465"/>
                    <a:pt x="1256" y="189"/>
                  </a:cubicBezTo>
                  <a:cubicBezTo>
                    <a:pt x="1224" y="63"/>
                    <a:pt x="1120" y="1"/>
                    <a:pt x="101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3" name="Google Shape;1713;p14"/>
            <p:cNvSpPr/>
            <p:nvPr/>
          </p:nvSpPr>
          <p:spPr>
            <a:xfrm>
              <a:off x="6108771" y="3013342"/>
              <a:ext cx="36747" cy="142516"/>
            </a:xfrm>
            <a:custGeom>
              <a:rect b="b" l="l" r="r" t="t"/>
              <a:pathLst>
                <a:path extrusionOk="0" h="7714" w="1989">
                  <a:moveTo>
                    <a:pt x="995" y="0"/>
                  </a:moveTo>
                  <a:cubicBezTo>
                    <a:pt x="901" y="0"/>
                    <a:pt x="805" y="53"/>
                    <a:pt x="775" y="165"/>
                  </a:cubicBezTo>
                  <a:cubicBezTo>
                    <a:pt x="482" y="1525"/>
                    <a:pt x="524" y="2969"/>
                    <a:pt x="461" y="4350"/>
                  </a:cubicBezTo>
                  <a:cubicBezTo>
                    <a:pt x="398" y="5438"/>
                    <a:pt x="1" y="6798"/>
                    <a:pt x="754" y="7635"/>
                  </a:cubicBezTo>
                  <a:cubicBezTo>
                    <a:pt x="806" y="7687"/>
                    <a:pt x="879" y="7714"/>
                    <a:pt x="953" y="7714"/>
                  </a:cubicBezTo>
                  <a:cubicBezTo>
                    <a:pt x="1026" y="7714"/>
                    <a:pt x="1099" y="7687"/>
                    <a:pt x="1151" y="7635"/>
                  </a:cubicBezTo>
                  <a:cubicBezTo>
                    <a:pt x="1988" y="6840"/>
                    <a:pt x="1633" y="5396"/>
                    <a:pt x="1612" y="4350"/>
                  </a:cubicBezTo>
                  <a:cubicBezTo>
                    <a:pt x="1591" y="2969"/>
                    <a:pt x="1591" y="1525"/>
                    <a:pt x="1214" y="165"/>
                  </a:cubicBezTo>
                  <a:cubicBezTo>
                    <a:pt x="1193" y="58"/>
                    <a:pt x="1095" y="0"/>
                    <a:pt x="99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4" name="Google Shape;1714;p14"/>
            <p:cNvSpPr/>
            <p:nvPr/>
          </p:nvSpPr>
          <p:spPr>
            <a:xfrm>
              <a:off x="5299311" y="3264436"/>
              <a:ext cx="28230" cy="177822"/>
            </a:xfrm>
            <a:custGeom>
              <a:rect b="b" l="l" r="r" t="t"/>
              <a:pathLst>
                <a:path extrusionOk="0" h="9625" w="1528">
                  <a:moveTo>
                    <a:pt x="786" y="0"/>
                  </a:moveTo>
                  <a:cubicBezTo>
                    <a:pt x="619" y="0"/>
                    <a:pt x="440" y="121"/>
                    <a:pt x="440" y="321"/>
                  </a:cubicBezTo>
                  <a:cubicBezTo>
                    <a:pt x="398" y="1786"/>
                    <a:pt x="440" y="3250"/>
                    <a:pt x="398" y="4715"/>
                  </a:cubicBezTo>
                  <a:cubicBezTo>
                    <a:pt x="314" y="6180"/>
                    <a:pt x="0" y="7644"/>
                    <a:pt x="0" y="9088"/>
                  </a:cubicBezTo>
                  <a:cubicBezTo>
                    <a:pt x="0" y="9438"/>
                    <a:pt x="279" y="9625"/>
                    <a:pt x="555" y="9625"/>
                  </a:cubicBezTo>
                  <a:cubicBezTo>
                    <a:pt x="775" y="9625"/>
                    <a:pt x="993" y="9506"/>
                    <a:pt x="1067" y="9256"/>
                  </a:cubicBezTo>
                  <a:cubicBezTo>
                    <a:pt x="1528" y="7812"/>
                    <a:pt x="1528" y="6222"/>
                    <a:pt x="1528" y="4736"/>
                  </a:cubicBezTo>
                  <a:cubicBezTo>
                    <a:pt x="1528" y="3209"/>
                    <a:pt x="1444" y="1723"/>
                    <a:pt x="1067" y="237"/>
                  </a:cubicBezTo>
                  <a:cubicBezTo>
                    <a:pt x="1040" y="73"/>
                    <a:pt x="917" y="0"/>
                    <a:pt x="78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5" name="Google Shape;1715;p14"/>
            <p:cNvSpPr/>
            <p:nvPr/>
          </p:nvSpPr>
          <p:spPr>
            <a:xfrm>
              <a:off x="5823868" y="3125874"/>
              <a:ext cx="26696" cy="104587"/>
            </a:xfrm>
            <a:custGeom>
              <a:rect b="b" l="l" r="r" t="t"/>
              <a:pathLst>
                <a:path extrusionOk="0" h="5661" w="1445">
                  <a:moveTo>
                    <a:pt x="731" y="1"/>
                  </a:moveTo>
                  <a:cubicBezTo>
                    <a:pt x="639" y="1"/>
                    <a:pt x="545" y="69"/>
                    <a:pt x="524" y="205"/>
                  </a:cubicBezTo>
                  <a:cubicBezTo>
                    <a:pt x="419" y="1251"/>
                    <a:pt x="315" y="2318"/>
                    <a:pt x="273" y="3385"/>
                  </a:cubicBezTo>
                  <a:cubicBezTo>
                    <a:pt x="210" y="4180"/>
                    <a:pt x="1" y="4934"/>
                    <a:pt x="524" y="5582"/>
                  </a:cubicBezTo>
                  <a:cubicBezTo>
                    <a:pt x="566" y="5635"/>
                    <a:pt x="644" y="5661"/>
                    <a:pt x="723" y="5661"/>
                  </a:cubicBezTo>
                  <a:cubicBezTo>
                    <a:pt x="801" y="5661"/>
                    <a:pt x="880" y="5635"/>
                    <a:pt x="921" y="5582"/>
                  </a:cubicBezTo>
                  <a:cubicBezTo>
                    <a:pt x="1445" y="4955"/>
                    <a:pt x="1235" y="4201"/>
                    <a:pt x="1193" y="3385"/>
                  </a:cubicBezTo>
                  <a:cubicBezTo>
                    <a:pt x="1131" y="2318"/>
                    <a:pt x="1026" y="1272"/>
                    <a:pt x="921" y="205"/>
                  </a:cubicBezTo>
                  <a:cubicBezTo>
                    <a:pt x="911" y="69"/>
                    <a:pt x="822" y="1"/>
                    <a:pt x="7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6" name="Google Shape;1716;p14"/>
            <p:cNvSpPr/>
            <p:nvPr/>
          </p:nvSpPr>
          <p:spPr>
            <a:xfrm>
              <a:off x="5016347" y="3701758"/>
              <a:ext cx="36340" cy="165961"/>
            </a:xfrm>
            <a:custGeom>
              <a:rect b="b" l="l" r="r" t="t"/>
              <a:pathLst>
                <a:path extrusionOk="0" h="8983" w="1967">
                  <a:moveTo>
                    <a:pt x="970" y="1"/>
                  </a:moveTo>
                  <a:cubicBezTo>
                    <a:pt x="874" y="1"/>
                    <a:pt x="774" y="64"/>
                    <a:pt x="732" y="189"/>
                  </a:cubicBezTo>
                  <a:cubicBezTo>
                    <a:pt x="314" y="1340"/>
                    <a:pt x="314" y="2658"/>
                    <a:pt x="209" y="3872"/>
                  </a:cubicBezTo>
                  <a:cubicBezTo>
                    <a:pt x="105" y="5253"/>
                    <a:pt x="21" y="6634"/>
                    <a:pt x="0" y="8036"/>
                  </a:cubicBezTo>
                  <a:cubicBezTo>
                    <a:pt x="0" y="8412"/>
                    <a:pt x="314" y="8873"/>
                    <a:pt x="712" y="8935"/>
                  </a:cubicBezTo>
                  <a:cubicBezTo>
                    <a:pt x="795" y="8967"/>
                    <a:pt x="874" y="8982"/>
                    <a:pt x="957" y="8982"/>
                  </a:cubicBezTo>
                  <a:cubicBezTo>
                    <a:pt x="1041" y="8982"/>
                    <a:pt x="1130" y="8967"/>
                    <a:pt x="1235" y="8935"/>
                  </a:cubicBezTo>
                  <a:cubicBezTo>
                    <a:pt x="1611" y="8873"/>
                    <a:pt x="1967" y="8412"/>
                    <a:pt x="1925" y="8036"/>
                  </a:cubicBezTo>
                  <a:cubicBezTo>
                    <a:pt x="1883" y="6634"/>
                    <a:pt x="1821" y="5253"/>
                    <a:pt x="1716" y="3872"/>
                  </a:cubicBezTo>
                  <a:cubicBezTo>
                    <a:pt x="1611" y="2658"/>
                    <a:pt x="1611" y="1340"/>
                    <a:pt x="1193" y="189"/>
                  </a:cubicBezTo>
                  <a:cubicBezTo>
                    <a:pt x="1161" y="64"/>
                    <a:pt x="1067" y="1"/>
                    <a:pt x="97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7" name="Google Shape;1717;p14"/>
            <p:cNvSpPr/>
            <p:nvPr/>
          </p:nvSpPr>
          <p:spPr>
            <a:xfrm>
              <a:off x="5667702" y="3665861"/>
              <a:ext cx="33661" cy="131930"/>
            </a:xfrm>
            <a:custGeom>
              <a:rect b="b" l="l" r="r" t="t"/>
              <a:pathLst>
                <a:path extrusionOk="0" h="7141" w="1822">
                  <a:moveTo>
                    <a:pt x="813" y="0"/>
                  </a:moveTo>
                  <a:cubicBezTo>
                    <a:pt x="748" y="0"/>
                    <a:pt x="682" y="37"/>
                    <a:pt x="649" y="103"/>
                  </a:cubicBezTo>
                  <a:cubicBezTo>
                    <a:pt x="0" y="2090"/>
                    <a:pt x="147" y="4371"/>
                    <a:pt x="314" y="6442"/>
                  </a:cubicBezTo>
                  <a:cubicBezTo>
                    <a:pt x="346" y="6911"/>
                    <a:pt x="734" y="7141"/>
                    <a:pt x="1101" y="7141"/>
                  </a:cubicBezTo>
                  <a:cubicBezTo>
                    <a:pt x="1472" y="7141"/>
                    <a:pt x="1821" y="6905"/>
                    <a:pt x="1758" y="6442"/>
                  </a:cubicBezTo>
                  <a:cubicBezTo>
                    <a:pt x="1465" y="4350"/>
                    <a:pt x="1465" y="2153"/>
                    <a:pt x="963" y="103"/>
                  </a:cubicBezTo>
                  <a:cubicBezTo>
                    <a:pt x="933" y="32"/>
                    <a:pt x="874" y="0"/>
                    <a:pt x="8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8" name="Google Shape;1718;p14"/>
            <p:cNvSpPr/>
            <p:nvPr/>
          </p:nvSpPr>
          <p:spPr>
            <a:xfrm>
              <a:off x="6087121" y="3778521"/>
              <a:ext cx="34419" cy="221404"/>
            </a:xfrm>
            <a:custGeom>
              <a:rect b="b" l="l" r="r" t="t"/>
              <a:pathLst>
                <a:path extrusionOk="0" h="11984" w="1863">
                  <a:moveTo>
                    <a:pt x="1433" y="1"/>
                  </a:moveTo>
                  <a:cubicBezTo>
                    <a:pt x="1375" y="1"/>
                    <a:pt x="1317" y="38"/>
                    <a:pt x="1298" y="114"/>
                  </a:cubicBezTo>
                  <a:cubicBezTo>
                    <a:pt x="733" y="2165"/>
                    <a:pt x="461" y="4215"/>
                    <a:pt x="314" y="6350"/>
                  </a:cubicBezTo>
                  <a:cubicBezTo>
                    <a:pt x="231" y="7438"/>
                    <a:pt x="189" y="8526"/>
                    <a:pt x="189" y="9593"/>
                  </a:cubicBezTo>
                  <a:cubicBezTo>
                    <a:pt x="189" y="10451"/>
                    <a:pt x="1" y="11246"/>
                    <a:pt x="670" y="11873"/>
                  </a:cubicBezTo>
                  <a:cubicBezTo>
                    <a:pt x="760" y="11941"/>
                    <a:pt x="867" y="11984"/>
                    <a:pt x="974" y="11984"/>
                  </a:cubicBezTo>
                  <a:cubicBezTo>
                    <a:pt x="1066" y="11984"/>
                    <a:pt x="1157" y="11951"/>
                    <a:pt x="1235" y="11873"/>
                  </a:cubicBezTo>
                  <a:cubicBezTo>
                    <a:pt x="1863" y="11246"/>
                    <a:pt x="1674" y="10723"/>
                    <a:pt x="1654" y="9865"/>
                  </a:cubicBezTo>
                  <a:cubicBezTo>
                    <a:pt x="1612" y="8798"/>
                    <a:pt x="1591" y="7689"/>
                    <a:pt x="1570" y="6622"/>
                  </a:cubicBezTo>
                  <a:cubicBezTo>
                    <a:pt x="1570" y="4466"/>
                    <a:pt x="1654" y="2311"/>
                    <a:pt x="1570" y="156"/>
                  </a:cubicBezTo>
                  <a:cubicBezTo>
                    <a:pt x="1570" y="54"/>
                    <a:pt x="1502" y="1"/>
                    <a:pt x="143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9" name="Google Shape;1719;p14"/>
            <p:cNvSpPr/>
            <p:nvPr/>
          </p:nvSpPr>
          <p:spPr>
            <a:xfrm>
              <a:off x="4911576" y="4054483"/>
              <a:ext cx="30373" cy="126739"/>
            </a:xfrm>
            <a:custGeom>
              <a:rect b="b" l="l" r="r" t="t"/>
              <a:pathLst>
                <a:path extrusionOk="0" h="6860" w="1644">
                  <a:moveTo>
                    <a:pt x="257" y="1"/>
                  </a:moveTo>
                  <a:cubicBezTo>
                    <a:pt x="127" y="1"/>
                    <a:pt x="1" y="84"/>
                    <a:pt x="1" y="263"/>
                  </a:cubicBezTo>
                  <a:cubicBezTo>
                    <a:pt x="105" y="2272"/>
                    <a:pt x="377" y="4281"/>
                    <a:pt x="482" y="6310"/>
                  </a:cubicBezTo>
                  <a:cubicBezTo>
                    <a:pt x="503" y="6676"/>
                    <a:pt x="801" y="6859"/>
                    <a:pt x="1086" y="6859"/>
                  </a:cubicBezTo>
                  <a:cubicBezTo>
                    <a:pt x="1371" y="6859"/>
                    <a:pt x="1643" y="6676"/>
                    <a:pt x="1612" y="6310"/>
                  </a:cubicBezTo>
                  <a:cubicBezTo>
                    <a:pt x="1486" y="4239"/>
                    <a:pt x="1256" y="2125"/>
                    <a:pt x="524" y="180"/>
                  </a:cubicBezTo>
                  <a:cubicBezTo>
                    <a:pt x="485" y="63"/>
                    <a:pt x="370" y="1"/>
                    <a:pt x="2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0" name="Google Shape;1720;p14"/>
            <p:cNvSpPr/>
            <p:nvPr/>
          </p:nvSpPr>
          <p:spPr>
            <a:xfrm>
              <a:off x="4860415" y="1337124"/>
              <a:ext cx="75156" cy="88126"/>
            </a:xfrm>
            <a:custGeom>
              <a:rect b="b" l="l" r="r" t="t"/>
              <a:pathLst>
                <a:path extrusionOk="0" h="4770" w="4068">
                  <a:moveTo>
                    <a:pt x="1561" y="0"/>
                  </a:moveTo>
                  <a:cubicBezTo>
                    <a:pt x="467" y="0"/>
                    <a:pt x="0" y="1693"/>
                    <a:pt x="197" y="2576"/>
                  </a:cubicBezTo>
                  <a:cubicBezTo>
                    <a:pt x="468" y="3728"/>
                    <a:pt x="1438" y="4770"/>
                    <a:pt x="2575" y="4770"/>
                  </a:cubicBezTo>
                  <a:cubicBezTo>
                    <a:pt x="2842" y="4770"/>
                    <a:pt x="3119" y="4712"/>
                    <a:pt x="3398" y="4584"/>
                  </a:cubicBezTo>
                  <a:cubicBezTo>
                    <a:pt x="4005" y="4333"/>
                    <a:pt x="4067" y="3517"/>
                    <a:pt x="3816" y="2994"/>
                  </a:cubicBezTo>
                  <a:cubicBezTo>
                    <a:pt x="3482" y="2325"/>
                    <a:pt x="2749" y="2136"/>
                    <a:pt x="2435" y="1404"/>
                  </a:cubicBezTo>
                  <a:cubicBezTo>
                    <a:pt x="2310" y="1111"/>
                    <a:pt x="2205" y="86"/>
                    <a:pt x="1787" y="23"/>
                  </a:cubicBezTo>
                  <a:cubicBezTo>
                    <a:pt x="1709" y="7"/>
                    <a:pt x="1633" y="0"/>
                    <a:pt x="15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1" name="Google Shape;1721;p14"/>
            <p:cNvSpPr/>
            <p:nvPr/>
          </p:nvSpPr>
          <p:spPr>
            <a:xfrm>
              <a:off x="4931692" y="1345660"/>
              <a:ext cx="59157" cy="82140"/>
            </a:xfrm>
            <a:custGeom>
              <a:rect b="b" l="l" r="r" t="t"/>
              <a:pathLst>
                <a:path extrusionOk="0" h="4446" w="3202">
                  <a:moveTo>
                    <a:pt x="1742" y="0"/>
                  </a:moveTo>
                  <a:cubicBezTo>
                    <a:pt x="844" y="0"/>
                    <a:pt x="333" y="765"/>
                    <a:pt x="168" y="1570"/>
                  </a:cubicBezTo>
                  <a:cubicBezTo>
                    <a:pt x="0" y="2511"/>
                    <a:pt x="272" y="3327"/>
                    <a:pt x="879" y="4060"/>
                  </a:cubicBezTo>
                  <a:cubicBezTo>
                    <a:pt x="1093" y="4320"/>
                    <a:pt x="1463" y="4445"/>
                    <a:pt x="1811" y="4445"/>
                  </a:cubicBezTo>
                  <a:cubicBezTo>
                    <a:pt x="1939" y="4445"/>
                    <a:pt x="2063" y="4428"/>
                    <a:pt x="2176" y="4394"/>
                  </a:cubicBezTo>
                  <a:cubicBezTo>
                    <a:pt x="2741" y="4227"/>
                    <a:pt x="3076" y="3809"/>
                    <a:pt x="3160" y="3265"/>
                  </a:cubicBezTo>
                  <a:cubicBezTo>
                    <a:pt x="3201" y="2867"/>
                    <a:pt x="3076" y="2616"/>
                    <a:pt x="2929" y="2302"/>
                  </a:cubicBezTo>
                  <a:cubicBezTo>
                    <a:pt x="2883" y="2223"/>
                    <a:pt x="2868" y="2202"/>
                    <a:pt x="2865" y="2202"/>
                  </a:cubicBezTo>
                  <a:lnTo>
                    <a:pt x="2865" y="2202"/>
                  </a:lnTo>
                  <a:cubicBezTo>
                    <a:pt x="2865" y="2202"/>
                    <a:pt x="2865" y="2202"/>
                    <a:pt x="2865" y="2202"/>
                  </a:cubicBezTo>
                  <a:lnTo>
                    <a:pt x="2865" y="2202"/>
                  </a:lnTo>
                  <a:cubicBezTo>
                    <a:pt x="2857" y="2185"/>
                    <a:pt x="2845" y="2157"/>
                    <a:pt x="2825" y="2114"/>
                  </a:cubicBezTo>
                  <a:cubicBezTo>
                    <a:pt x="2720" y="1905"/>
                    <a:pt x="2637" y="1612"/>
                    <a:pt x="2616" y="1465"/>
                  </a:cubicBezTo>
                  <a:cubicBezTo>
                    <a:pt x="2553" y="1047"/>
                    <a:pt x="2553" y="691"/>
                    <a:pt x="2365" y="314"/>
                  </a:cubicBezTo>
                  <a:cubicBezTo>
                    <a:pt x="2239" y="126"/>
                    <a:pt x="2009" y="0"/>
                    <a:pt x="1779" y="0"/>
                  </a:cubicBezTo>
                  <a:cubicBezTo>
                    <a:pt x="1766" y="0"/>
                    <a:pt x="1754" y="0"/>
                    <a:pt x="17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2" name="Google Shape;1722;p14"/>
            <p:cNvSpPr/>
            <p:nvPr/>
          </p:nvSpPr>
          <p:spPr>
            <a:xfrm>
              <a:off x="5792571" y="1361696"/>
              <a:ext cx="112106" cy="103922"/>
            </a:xfrm>
            <a:custGeom>
              <a:rect b="b" l="l" r="r" t="t"/>
              <a:pathLst>
                <a:path extrusionOk="0" h="5625" w="6068">
                  <a:moveTo>
                    <a:pt x="2084" y="1"/>
                  </a:moveTo>
                  <a:cubicBezTo>
                    <a:pt x="1636" y="1"/>
                    <a:pt x="1209" y="218"/>
                    <a:pt x="921" y="702"/>
                  </a:cubicBezTo>
                  <a:cubicBezTo>
                    <a:pt x="0" y="2166"/>
                    <a:pt x="1130" y="3987"/>
                    <a:pt x="2302" y="4907"/>
                  </a:cubicBezTo>
                  <a:cubicBezTo>
                    <a:pt x="2867" y="5347"/>
                    <a:pt x="3473" y="5535"/>
                    <a:pt x="4185" y="5619"/>
                  </a:cubicBezTo>
                  <a:cubicBezTo>
                    <a:pt x="4247" y="5623"/>
                    <a:pt x="4308" y="5625"/>
                    <a:pt x="4366" y="5625"/>
                  </a:cubicBezTo>
                  <a:cubicBezTo>
                    <a:pt x="4916" y="5625"/>
                    <a:pt x="5312" y="5458"/>
                    <a:pt x="5880" y="5326"/>
                  </a:cubicBezTo>
                  <a:cubicBezTo>
                    <a:pt x="6068" y="5305"/>
                    <a:pt x="6068" y="5033"/>
                    <a:pt x="5942" y="4970"/>
                  </a:cubicBezTo>
                  <a:cubicBezTo>
                    <a:pt x="5315" y="4552"/>
                    <a:pt x="4896" y="3464"/>
                    <a:pt x="4520" y="2815"/>
                  </a:cubicBezTo>
                  <a:cubicBezTo>
                    <a:pt x="4080" y="2062"/>
                    <a:pt x="3871" y="995"/>
                    <a:pt x="3159" y="409"/>
                  </a:cubicBezTo>
                  <a:cubicBezTo>
                    <a:pt x="2830" y="145"/>
                    <a:pt x="2450" y="1"/>
                    <a:pt x="20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3" name="Google Shape;1723;p14"/>
            <p:cNvSpPr/>
            <p:nvPr/>
          </p:nvSpPr>
          <p:spPr>
            <a:xfrm>
              <a:off x="5871829" y="1343720"/>
              <a:ext cx="61466" cy="86057"/>
            </a:xfrm>
            <a:custGeom>
              <a:rect b="b" l="l" r="r" t="t"/>
              <a:pathLst>
                <a:path extrusionOk="0" h="4658" w="3327">
                  <a:moveTo>
                    <a:pt x="2135" y="1"/>
                  </a:moveTo>
                  <a:cubicBezTo>
                    <a:pt x="787" y="1"/>
                    <a:pt x="0" y="2141"/>
                    <a:pt x="230" y="3265"/>
                  </a:cubicBezTo>
                  <a:cubicBezTo>
                    <a:pt x="368" y="3894"/>
                    <a:pt x="1001" y="4658"/>
                    <a:pt x="1642" y="4658"/>
                  </a:cubicBezTo>
                  <a:cubicBezTo>
                    <a:pt x="1875" y="4658"/>
                    <a:pt x="2110" y="4557"/>
                    <a:pt x="2322" y="4311"/>
                  </a:cubicBezTo>
                  <a:cubicBezTo>
                    <a:pt x="2406" y="4269"/>
                    <a:pt x="2406" y="4165"/>
                    <a:pt x="2322" y="4081"/>
                  </a:cubicBezTo>
                  <a:cubicBezTo>
                    <a:pt x="2092" y="3851"/>
                    <a:pt x="1945" y="3265"/>
                    <a:pt x="1987" y="2951"/>
                  </a:cubicBezTo>
                  <a:cubicBezTo>
                    <a:pt x="2092" y="2386"/>
                    <a:pt x="2427" y="1989"/>
                    <a:pt x="2803" y="1570"/>
                  </a:cubicBezTo>
                  <a:cubicBezTo>
                    <a:pt x="3326" y="963"/>
                    <a:pt x="2950" y="22"/>
                    <a:pt x="2155" y="1"/>
                  </a:cubicBezTo>
                  <a:cubicBezTo>
                    <a:pt x="2148" y="1"/>
                    <a:pt x="2141" y="1"/>
                    <a:pt x="213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4" name="Google Shape;1724;p14"/>
            <p:cNvSpPr/>
            <p:nvPr/>
          </p:nvSpPr>
          <p:spPr>
            <a:xfrm>
              <a:off x="5134640" y="1345179"/>
              <a:ext cx="60321" cy="92283"/>
            </a:xfrm>
            <a:custGeom>
              <a:rect b="b" l="l" r="r" t="t"/>
              <a:pathLst>
                <a:path extrusionOk="0" h="4995" w="3265">
                  <a:moveTo>
                    <a:pt x="2083" y="0"/>
                  </a:moveTo>
                  <a:cubicBezTo>
                    <a:pt x="1584" y="0"/>
                    <a:pt x="1079" y="272"/>
                    <a:pt x="983" y="801"/>
                  </a:cubicBezTo>
                  <a:cubicBezTo>
                    <a:pt x="858" y="1596"/>
                    <a:pt x="816" y="2328"/>
                    <a:pt x="586" y="3081"/>
                  </a:cubicBezTo>
                  <a:cubicBezTo>
                    <a:pt x="439" y="3625"/>
                    <a:pt x="0" y="4211"/>
                    <a:pt x="63" y="4776"/>
                  </a:cubicBezTo>
                  <a:cubicBezTo>
                    <a:pt x="63" y="4881"/>
                    <a:pt x="147" y="4923"/>
                    <a:pt x="209" y="4944"/>
                  </a:cubicBezTo>
                  <a:cubicBezTo>
                    <a:pt x="307" y="4979"/>
                    <a:pt x="405" y="4995"/>
                    <a:pt x="505" y="4995"/>
                  </a:cubicBezTo>
                  <a:cubicBezTo>
                    <a:pt x="1177" y="4995"/>
                    <a:pt x="1874" y="4269"/>
                    <a:pt x="2239" y="3814"/>
                  </a:cubicBezTo>
                  <a:cubicBezTo>
                    <a:pt x="2929" y="2977"/>
                    <a:pt x="3264" y="1889"/>
                    <a:pt x="3139" y="801"/>
                  </a:cubicBezTo>
                  <a:cubicBezTo>
                    <a:pt x="3056" y="262"/>
                    <a:pt x="2573" y="0"/>
                    <a:pt x="20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5" name="Google Shape;1725;p14"/>
            <p:cNvSpPr/>
            <p:nvPr/>
          </p:nvSpPr>
          <p:spPr>
            <a:xfrm>
              <a:off x="5155110" y="1353862"/>
              <a:ext cx="124891" cy="110499"/>
            </a:xfrm>
            <a:custGeom>
              <a:rect b="b" l="l" r="r" t="t"/>
              <a:pathLst>
                <a:path extrusionOk="0" h="5981" w="6760">
                  <a:moveTo>
                    <a:pt x="4744" y="0"/>
                  </a:moveTo>
                  <a:cubicBezTo>
                    <a:pt x="3742" y="0"/>
                    <a:pt x="3111" y="788"/>
                    <a:pt x="3014" y="1753"/>
                  </a:cubicBezTo>
                  <a:cubicBezTo>
                    <a:pt x="2909" y="2695"/>
                    <a:pt x="2428" y="3302"/>
                    <a:pt x="1738" y="3909"/>
                  </a:cubicBezTo>
                  <a:cubicBezTo>
                    <a:pt x="1424" y="4181"/>
                    <a:pt x="1" y="5101"/>
                    <a:pt x="419" y="5645"/>
                  </a:cubicBezTo>
                  <a:cubicBezTo>
                    <a:pt x="611" y="5887"/>
                    <a:pt x="879" y="5981"/>
                    <a:pt x="1183" y="5981"/>
                  </a:cubicBezTo>
                  <a:cubicBezTo>
                    <a:pt x="2010" y="5981"/>
                    <a:pt x="3101" y="5287"/>
                    <a:pt x="3621" y="4997"/>
                  </a:cubicBezTo>
                  <a:cubicBezTo>
                    <a:pt x="4918" y="4264"/>
                    <a:pt x="6027" y="3762"/>
                    <a:pt x="6466" y="2214"/>
                  </a:cubicBezTo>
                  <a:cubicBezTo>
                    <a:pt x="6759" y="1209"/>
                    <a:pt x="6027" y="163"/>
                    <a:pt x="5002" y="17"/>
                  </a:cubicBezTo>
                  <a:cubicBezTo>
                    <a:pt x="4913" y="6"/>
                    <a:pt x="4827" y="0"/>
                    <a:pt x="47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6" name="Google Shape;1726;p14"/>
            <p:cNvSpPr/>
            <p:nvPr/>
          </p:nvSpPr>
          <p:spPr>
            <a:xfrm>
              <a:off x="4843548" y="1997790"/>
              <a:ext cx="69595" cy="69595"/>
            </a:xfrm>
            <a:custGeom>
              <a:rect b="b" l="l" r="r" t="t"/>
              <a:pathLst>
                <a:path extrusionOk="0" h="3767" w="3767">
                  <a:moveTo>
                    <a:pt x="1884" y="1"/>
                  </a:moveTo>
                  <a:cubicBezTo>
                    <a:pt x="838" y="1"/>
                    <a:pt x="1" y="858"/>
                    <a:pt x="1" y="1884"/>
                  </a:cubicBezTo>
                  <a:cubicBezTo>
                    <a:pt x="1" y="2930"/>
                    <a:pt x="838" y="3767"/>
                    <a:pt x="1884" y="3767"/>
                  </a:cubicBezTo>
                  <a:cubicBezTo>
                    <a:pt x="2930" y="3767"/>
                    <a:pt x="3767" y="2930"/>
                    <a:pt x="3767" y="1884"/>
                  </a:cubicBezTo>
                  <a:cubicBezTo>
                    <a:pt x="3767" y="858"/>
                    <a:pt x="2930" y="1"/>
                    <a:pt x="1884" y="1"/>
                  </a:cubicBezTo>
                  <a:close/>
                </a:path>
              </a:pathLst>
            </a:custGeom>
            <a:solidFill>
              <a:srgbClr val="FFFFFF">
                <a:alpha val="12156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7" name="Google Shape;1727;p14"/>
            <p:cNvSpPr/>
            <p:nvPr/>
          </p:nvSpPr>
          <p:spPr>
            <a:xfrm>
              <a:off x="6115736" y="1997790"/>
              <a:ext cx="69595" cy="69595"/>
            </a:xfrm>
            <a:custGeom>
              <a:rect b="b" l="l" r="r" t="t"/>
              <a:pathLst>
                <a:path extrusionOk="0" h="3767" w="3767">
                  <a:moveTo>
                    <a:pt x="1883" y="1"/>
                  </a:moveTo>
                  <a:cubicBezTo>
                    <a:pt x="858" y="1"/>
                    <a:pt x="0" y="858"/>
                    <a:pt x="0" y="1884"/>
                  </a:cubicBezTo>
                  <a:cubicBezTo>
                    <a:pt x="0" y="2930"/>
                    <a:pt x="858" y="3767"/>
                    <a:pt x="1883" y="3767"/>
                  </a:cubicBezTo>
                  <a:cubicBezTo>
                    <a:pt x="2929" y="3767"/>
                    <a:pt x="3766" y="2930"/>
                    <a:pt x="3766" y="1884"/>
                  </a:cubicBezTo>
                  <a:cubicBezTo>
                    <a:pt x="3766" y="858"/>
                    <a:pt x="2929" y="1"/>
                    <a:pt x="1883" y="1"/>
                  </a:cubicBezTo>
                  <a:close/>
                </a:path>
              </a:pathLst>
            </a:custGeom>
            <a:solidFill>
              <a:srgbClr val="FFFFFF">
                <a:alpha val="12156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28" name="Google Shape;1728;p14"/>
          <p:cNvGrpSpPr/>
          <p:nvPr/>
        </p:nvGrpSpPr>
        <p:grpSpPr>
          <a:xfrm rot="1800122">
            <a:off x="1248096" y="1385420"/>
            <a:ext cx="1395738" cy="621274"/>
            <a:chOff x="54458" y="3353446"/>
            <a:chExt cx="1174540" cy="522874"/>
          </a:xfrm>
        </p:grpSpPr>
        <p:sp>
          <p:nvSpPr>
            <p:cNvPr id="1729" name="Google Shape;1729;p14"/>
            <p:cNvSpPr/>
            <p:nvPr/>
          </p:nvSpPr>
          <p:spPr>
            <a:xfrm>
              <a:off x="92576" y="3439699"/>
              <a:ext cx="1136422" cy="371700"/>
            </a:xfrm>
            <a:custGeom>
              <a:rect b="b" l="l" r="r" t="t"/>
              <a:pathLst>
                <a:path extrusionOk="0" h="258125" w="789182">
                  <a:moveTo>
                    <a:pt x="368229" y="1"/>
                  </a:moveTo>
                  <a:cubicBezTo>
                    <a:pt x="292001" y="1"/>
                    <a:pt x="219177" y="9970"/>
                    <a:pt x="164632" y="37869"/>
                  </a:cubicBezTo>
                  <a:cubicBezTo>
                    <a:pt x="1" y="122093"/>
                    <a:pt x="45322" y="258124"/>
                    <a:pt x="158823" y="258124"/>
                  </a:cubicBezTo>
                  <a:cubicBezTo>
                    <a:pt x="177073" y="258124"/>
                    <a:pt x="197085" y="254608"/>
                    <a:pt x="218271" y="246793"/>
                  </a:cubicBezTo>
                  <a:cubicBezTo>
                    <a:pt x="306248" y="214339"/>
                    <a:pt x="370882" y="195598"/>
                    <a:pt x="413880" y="195598"/>
                  </a:cubicBezTo>
                  <a:cubicBezTo>
                    <a:pt x="445651" y="195598"/>
                    <a:pt x="465609" y="205830"/>
                    <a:pt x="474444" y="228324"/>
                  </a:cubicBezTo>
                  <a:cubicBezTo>
                    <a:pt x="477219" y="235399"/>
                    <a:pt x="484870" y="238463"/>
                    <a:pt x="496045" y="238463"/>
                  </a:cubicBezTo>
                  <a:cubicBezTo>
                    <a:pt x="568516" y="238463"/>
                    <a:pt x="789181" y="109577"/>
                    <a:pt x="789181" y="109577"/>
                  </a:cubicBezTo>
                  <a:lnTo>
                    <a:pt x="771378" y="62520"/>
                  </a:lnTo>
                  <a:cubicBezTo>
                    <a:pt x="771378" y="62520"/>
                    <a:pt x="559127" y="1"/>
                    <a:pt x="36822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0" name="Google Shape;1730;p14"/>
            <p:cNvSpPr/>
            <p:nvPr/>
          </p:nvSpPr>
          <p:spPr>
            <a:xfrm>
              <a:off x="54458" y="3353446"/>
              <a:ext cx="1174540" cy="522874"/>
            </a:xfrm>
            <a:custGeom>
              <a:rect b="b" l="l" r="r" t="t"/>
              <a:pathLst>
                <a:path extrusionOk="0" fill="none" h="363107" w="815653">
                  <a:moveTo>
                    <a:pt x="797849" y="122418"/>
                  </a:moveTo>
                  <a:cubicBezTo>
                    <a:pt x="797849" y="122418"/>
                    <a:pt x="382244" y="0"/>
                    <a:pt x="191103" y="97767"/>
                  </a:cubicBezTo>
                  <a:cubicBezTo>
                    <a:pt x="1" y="195534"/>
                    <a:pt x="91795" y="363107"/>
                    <a:pt x="244742" y="306691"/>
                  </a:cubicBezTo>
                  <a:cubicBezTo>
                    <a:pt x="397727" y="250256"/>
                    <a:pt x="480125" y="235287"/>
                    <a:pt x="500915" y="288222"/>
                  </a:cubicBezTo>
                  <a:cubicBezTo>
                    <a:pt x="521685" y="341176"/>
                    <a:pt x="815652" y="169475"/>
                    <a:pt x="815652" y="169475"/>
                  </a:cubicBezTo>
                </a:path>
              </a:pathLst>
            </a:custGeom>
            <a:solidFill>
              <a:schemeClr val="lt2"/>
            </a:solidFill>
            <a:ln cap="flat" cmpd="sng" w="11900">
              <a:solidFill>
                <a:schemeClr val="lt2"/>
              </a:solidFill>
              <a:prstDash val="solid"/>
              <a:miter lim="1902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31" name="Google Shape;1731;p14"/>
          <p:cNvGrpSpPr/>
          <p:nvPr/>
        </p:nvGrpSpPr>
        <p:grpSpPr>
          <a:xfrm flipH="1" rot="-1800122">
            <a:off x="6366247" y="1374313"/>
            <a:ext cx="1395738" cy="621274"/>
            <a:chOff x="54458" y="3353446"/>
            <a:chExt cx="1174540" cy="522874"/>
          </a:xfrm>
        </p:grpSpPr>
        <p:sp>
          <p:nvSpPr>
            <p:cNvPr id="1732" name="Google Shape;1732;p14"/>
            <p:cNvSpPr/>
            <p:nvPr/>
          </p:nvSpPr>
          <p:spPr>
            <a:xfrm>
              <a:off x="92576" y="3439699"/>
              <a:ext cx="1136422" cy="371700"/>
            </a:xfrm>
            <a:custGeom>
              <a:rect b="b" l="l" r="r" t="t"/>
              <a:pathLst>
                <a:path extrusionOk="0" h="258125" w="789182">
                  <a:moveTo>
                    <a:pt x="368229" y="1"/>
                  </a:moveTo>
                  <a:cubicBezTo>
                    <a:pt x="292001" y="1"/>
                    <a:pt x="219177" y="9970"/>
                    <a:pt x="164632" y="37869"/>
                  </a:cubicBezTo>
                  <a:cubicBezTo>
                    <a:pt x="1" y="122093"/>
                    <a:pt x="45322" y="258124"/>
                    <a:pt x="158823" y="258124"/>
                  </a:cubicBezTo>
                  <a:cubicBezTo>
                    <a:pt x="177073" y="258124"/>
                    <a:pt x="197085" y="254608"/>
                    <a:pt x="218271" y="246793"/>
                  </a:cubicBezTo>
                  <a:cubicBezTo>
                    <a:pt x="306248" y="214339"/>
                    <a:pt x="370882" y="195598"/>
                    <a:pt x="413880" y="195598"/>
                  </a:cubicBezTo>
                  <a:cubicBezTo>
                    <a:pt x="445651" y="195598"/>
                    <a:pt x="465609" y="205830"/>
                    <a:pt x="474444" y="228324"/>
                  </a:cubicBezTo>
                  <a:cubicBezTo>
                    <a:pt x="477219" y="235399"/>
                    <a:pt x="484870" y="238463"/>
                    <a:pt x="496045" y="238463"/>
                  </a:cubicBezTo>
                  <a:cubicBezTo>
                    <a:pt x="568516" y="238463"/>
                    <a:pt x="789181" y="109577"/>
                    <a:pt x="789181" y="109577"/>
                  </a:cubicBezTo>
                  <a:lnTo>
                    <a:pt x="771378" y="62520"/>
                  </a:lnTo>
                  <a:cubicBezTo>
                    <a:pt x="771378" y="62520"/>
                    <a:pt x="559127" y="1"/>
                    <a:pt x="36822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3" name="Google Shape;1733;p14"/>
            <p:cNvSpPr/>
            <p:nvPr/>
          </p:nvSpPr>
          <p:spPr>
            <a:xfrm>
              <a:off x="54458" y="3353446"/>
              <a:ext cx="1174540" cy="522874"/>
            </a:xfrm>
            <a:custGeom>
              <a:rect b="b" l="l" r="r" t="t"/>
              <a:pathLst>
                <a:path extrusionOk="0" fill="none" h="363107" w="815653">
                  <a:moveTo>
                    <a:pt x="797849" y="122418"/>
                  </a:moveTo>
                  <a:cubicBezTo>
                    <a:pt x="797849" y="122418"/>
                    <a:pt x="382244" y="0"/>
                    <a:pt x="191103" y="97767"/>
                  </a:cubicBezTo>
                  <a:cubicBezTo>
                    <a:pt x="1" y="195534"/>
                    <a:pt x="91795" y="363107"/>
                    <a:pt x="244742" y="306691"/>
                  </a:cubicBezTo>
                  <a:cubicBezTo>
                    <a:pt x="397727" y="250256"/>
                    <a:pt x="480125" y="235287"/>
                    <a:pt x="500915" y="288222"/>
                  </a:cubicBezTo>
                  <a:cubicBezTo>
                    <a:pt x="521685" y="341176"/>
                    <a:pt x="815652" y="169475"/>
                    <a:pt x="815652" y="169475"/>
                  </a:cubicBezTo>
                </a:path>
              </a:pathLst>
            </a:custGeom>
            <a:solidFill>
              <a:schemeClr val="lt2"/>
            </a:solidFill>
            <a:ln cap="flat" cmpd="sng" w="11900">
              <a:solidFill>
                <a:schemeClr val="lt2"/>
              </a:solidFill>
              <a:prstDash val="solid"/>
              <a:miter lim="1902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Groundhog Day Minitheme by Slidesgo">
  <a:themeElements>
    <a:clrScheme name="Simple Light">
      <a:dk1>
        <a:srgbClr val="3F2917"/>
      </a:dk1>
      <a:lt1>
        <a:srgbClr val="F7EFDC"/>
      </a:lt1>
      <a:dk2>
        <a:srgbClr val="BECAE5"/>
      </a:dk2>
      <a:lt2>
        <a:srgbClr val="BF6922"/>
      </a:lt2>
      <a:accent1>
        <a:srgbClr val="E58C3C"/>
      </a:accent1>
      <a:accent2>
        <a:srgbClr val="B1BEDC"/>
      </a:accent2>
      <a:accent3>
        <a:srgbClr val="E8DABF"/>
      </a:accent3>
      <a:accent4>
        <a:srgbClr val="E0BAC9"/>
      </a:accent4>
      <a:accent5>
        <a:srgbClr val="7981A5"/>
      </a:accent5>
      <a:accent6>
        <a:srgbClr val="FFFFFF"/>
      </a:accent6>
      <a:hlink>
        <a:srgbClr val="3F291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