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3" r:id="rId5"/>
    <p:sldId id="258" r:id="rId6"/>
    <p:sldId id="261" r:id="rId7"/>
    <p:sldId id="259" r:id="rId8"/>
    <p:sldId id="267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663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0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134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049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848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32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401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823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157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97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43137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729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2446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051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786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9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0559D-9D84-4345-9F8F-338B18341B72}" type="datetimeFigureOut">
              <a:rPr lang="fr-FR" smtClean="0"/>
              <a:t>20/08/2021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426B56-286A-43B8-99EF-31A2ACF430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27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j3MHi5-B85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E9922E-DAD8-4E5B-8361-9F7B315A63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30" y="1194668"/>
            <a:ext cx="9409043" cy="1655762"/>
          </a:xfrm>
        </p:spPr>
        <p:txBody>
          <a:bodyPr>
            <a:normAutofit/>
          </a:bodyPr>
          <a:lstStyle/>
          <a:p>
            <a:r>
              <a:rPr lang="fr-FR" sz="7200" b="1" dirty="0">
                <a:solidFill>
                  <a:schemeClr val="accent1">
                    <a:lumMod val="75000"/>
                  </a:schemeClr>
                </a:solidFill>
              </a:rPr>
              <a:t>METHODOLOGIEEEE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54CCFDC-B5B6-4F2F-833C-82DADD6498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5530" y="2850430"/>
            <a:ext cx="9965636" cy="1655761"/>
          </a:xfrm>
        </p:spPr>
        <p:txBody>
          <a:bodyPr>
            <a:normAutofit/>
          </a:bodyPr>
          <a:lstStyle/>
          <a:p>
            <a:pPr algn="ctr"/>
            <a:r>
              <a:rPr lang="fr-FR" sz="4800" dirty="0">
                <a:solidFill>
                  <a:schemeClr val="tx1"/>
                </a:solidFill>
              </a:rPr>
              <a:t>Apprendre un cours efficacement </a:t>
            </a:r>
          </a:p>
        </p:txBody>
      </p:sp>
    </p:spTree>
    <p:extLst>
      <p:ext uri="{BB962C8B-B14F-4D97-AF65-F5344CB8AC3E}">
        <p14:creationId xmlns:p14="http://schemas.microsoft.com/office/powerpoint/2010/main" val="2832973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225D2B-AFFE-4D54-AD7B-F82EC16B7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82" y="1086032"/>
            <a:ext cx="8596668" cy="1320800"/>
          </a:xfrm>
        </p:spPr>
        <p:txBody>
          <a:bodyPr>
            <a:normAutofit/>
          </a:bodyPr>
          <a:lstStyle/>
          <a:p>
            <a:r>
              <a:rPr lang="fr-FR" sz="4000" b="1" dirty="0"/>
              <a:t>Comment aborder une leçon pour la 1ère fois ?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45F5153-4817-4CD2-BA7E-67C61B5C8BC0}"/>
              </a:ext>
            </a:extLst>
          </p:cNvPr>
          <p:cNvSpPr txBox="1"/>
          <p:nvPr/>
        </p:nvSpPr>
        <p:spPr>
          <a:xfrm>
            <a:off x="664082" y="3133493"/>
            <a:ext cx="67188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r-FR" sz="3200" dirty="0"/>
              <a:t>Compréhension +++</a:t>
            </a:r>
          </a:p>
          <a:p>
            <a:pPr marL="342900" indent="-342900">
              <a:buAutoNum type="arabicPeriod"/>
            </a:pPr>
            <a:endParaRPr lang="fr-FR" sz="3200" dirty="0"/>
          </a:p>
          <a:p>
            <a:pPr marL="342900" indent="-342900">
              <a:buAutoNum type="arabicPeriod"/>
            </a:pPr>
            <a:r>
              <a:rPr lang="fr-FR" sz="3200" dirty="0"/>
              <a:t>Apprendre choses importantes</a:t>
            </a:r>
          </a:p>
          <a:p>
            <a:pPr marL="342900" indent="-342900">
              <a:buAutoNum type="arabicPeriod"/>
            </a:pPr>
            <a:endParaRPr lang="fr-FR" sz="3200" dirty="0"/>
          </a:p>
          <a:p>
            <a:pPr marL="342900" indent="-342900">
              <a:buAutoNum type="arabicPeriod"/>
            </a:pPr>
            <a:r>
              <a:rPr lang="fr-FR" sz="3200" dirty="0"/>
              <a:t>Apprendre détails  </a:t>
            </a:r>
          </a:p>
        </p:txBody>
      </p:sp>
    </p:spTree>
    <p:extLst>
      <p:ext uri="{BB962C8B-B14F-4D97-AF65-F5344CB8AC3E}">
        <p14:creationId xmlns:p14="http://schemas.microsoft.com/office/powerpoint/2010/main" val="668621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44F30-24EC-4897-83FB-16F2FC2FF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351" y="993913"/>
            <a:ext cx="8596668" cy="1320800"/>
          </a:xfrm>
        </p:spPr>
        <p:txBody>
          <a:bodyPr>
            <a:normAutofit/>
          </a:bodyPr>
          <a:lstStyle/>
          <a:p>
            <a:r>
              <a:rPr lang="fr-FR" sz="4000" b="1" dirty="0"/>
              <a:t>Apprendre partie par partie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A810CD-D519-4D13-9C32-5DF612C8EB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717180"/>
            <a:ext cx="8596668" cy="3880773"/>
          </a:xfrm>
        </p:spPr>
        <p:txBody>
          <a:bodyPr>
            <a:normAutofit/>
          </a:bodyPr>
          <a:lstStyle/>
          <a:p>
            <a:r>
              <a:rPr lang="fr-FR" sz="2400" dirty="0"/>
              <a:t>Bien faire attention aux </a:t>
            </a:r>
            <a:r>
              <a:rPr lang="fr-FR" sz="2400" b="1" dirty="0"/>
              <a:t>titres</a:t>
            </a:r>
            <a:r>
              <a:rPr lang="fr-FR" sz="2400" dirty="0"/>
              <a:t> des différentes parties !!</a:t>
            </a:r>
          </a:p>
          <a:p>
            <a:endParaRPr lang="fr-FR" sz="2400" dirty="0"/>
          </a:p>
          <a:p>
            <a:r>
              <a:rPr lang="fr-FR" sz="2400" b="1" dirty="0"/>
              <a:t>Surligneurs</a:t>
            </a:r>
            <a:r>
              <a:rPr lang="fr-FR" sz="2400" dirty="0"/>
              <a:t> +++</a:t>
            </a:r>
          </a:p>
        </p:txBody>
      </p:sp>
    </p:spTree>
    <p:extLst>
      <p:ext uri="{BB962C8B-B14F-4D97-AF65-F5344CB8AC3E}">
        <p14:creationId xmlns:p14="http://schemas.microsoft.com/office/powerpoint/2010/main" val="1635119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E8CB13-457F-46E8-8B15-95205872F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082" y="1339574"/>
            <a:ext cx="8596668" cy="1320800"/>
          </a:xfrm>
        </p:spPr>
        <p:txBody>
          <a:bodyPr>
            <a:normAutofit/>
          </a:bodyPr>
          <a:lstStyle/>
          <a:p>
            <a:r>
              <a:rPr lang="fr-FR" sz="4000" b="1" dirty="0"/>
              <a:t>Re apprendre un cours oublié ?</a:t>
            </a:r>
          </a:p>
        </p:txBody>
      </p:sp>
    </p:spTree>
    <p:extLst>
      <p:ext uri="{BB962C8B-B14F-4D97-AF65-F5344CB8AC3E}">
        <p14:creationId xmlns:p14="http://schemas.microsoft.com/office/powerpoint/2010/main" val="2269023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9940D-39AD-4A7A-9196-BA7F1B456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/>
              <a:t>Apprendre sous forme de schéma / carte mentale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95AF22-7899-4883-8A33-DAECEB1D22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6558" y="2099582"/>
            <a:ext cx="10706659" cy="38638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0374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E1C8A-2F1D-40FD-BAA2-5BD65A675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0CB204-C53A-4706-AEDA-004F9C31F2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073" y="172278"/>
            <a:ext cx="8130301" cy="2934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DC90E8E-8942-4A64-8E39-9669388277F9}"/>
              </a:ext>
            </a:extLst>
          </p:cNvPr>
          <p:cNvSpPr txBox="1"/>
          <p:nvPr/>
        </p:nvSpPr>
        <p:spPr>
          <a:xfrm>
            <a:off x="74980" y="4526315"/>
            <a:ext cx="53671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highlight>
                  <a:srgbClr val="C0C0C0"/>
                </a:highlight>
              </a:rPr>
              <a:t>Ostéogenèse</a:t>
            </a:r>
            <a:r>
              <a:rPr lang="fr-FR" sz="2800" dirty="0"/>
              <a:t> = Formation des os </a:t>
            </a:r>
          </a:p>
        </p:txBody>
      </p:sp>
      <p:cxnSp>
        <p:nvCxnSpPr>
          <p:cNvPr id="8" name="Connecteur droit avec flèche 7">
            <a:extLst>
              <a:ext uri="{FF2B5EF4-FFF2-40B4-BE49-F238E27FC236}">
                <a16:creationId xmlns:a16="http://schemas.microsoft.com/office/drawing/2014/main" id="{FD9A9F90-2BC3-4B64-B606-D254220A198D}"/>
              </a:ext>
            </a:extLst>
          </p:cNvPr>
          <p:cNvCxnSpPr>
            <a:cxnSpLocks/>
          </p:cNvCxnSpPr>
          <p:nvPr/>
        </p:nvCxnSpPr>
        <p:spPr>
          <a:xfrm flipV="1">
            <a:off x="5499652" y="4526315"/>
            <a:ext cx="702365" cy="19285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D0A7BD5-0062-4426-9237-68916CDE9F93}"/>
              </a:ext>
            </a:extLst>
          </p:cNvPr>
          <p:cNvCxnSpPr>
            <a:cxnSpLocks/>
          </p:cNvCxnSpPr>
          <p:nvPr/>
        </p:nvCxnSpPr>
        <p:spPr>
          <a:xfrm>
            <a:off x="5499652" y="4931955"/>
            <a:ext cx="437322" cy="51468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7A55CB9E-2D36-46C1-B4CE-B15B2184E12A}"/>
              </a:ext>
            </a:extLst>
          </p:cNvPr>
          <p:cNvSpPr txBox="1"/>
          <p:nvPr/>
        </p:nvSpPr>
        <p:spPr>
          <a:xfrm>
            <a:off x="6239254" y="3649723"/>
            <a:ext cx="3498574" cy="400110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Ossifications :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0BA6C545-A658-4030-8642-9F0DE8303944}"/>
              </a:ext>
            </a:extLst>
          </p:cNvPr>
          <p:cNvSpPr txBox="1"/>
          <p:nvPr/>
        </p:nvSpPr>
        <p:spPr>
          <a:xfrm>
            <a:off x="6334539" y="4320209"/>
            <a:ext cx="1205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1aire 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9A7C78C-BDBC-4EAB-A833-84E62FDD3071}"/>
              </a:ext>
            </a:extLst>
          </p:cNvPr>
          <p:cNvSpPr txBox="1"/>
          <p:nvPr/>
        </p:nvSpPr>
        <p:spPr>
          <a:xfrm>
            <a:off x="6090466" y="5276806"/>
            <a:ext cx="1205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2aire 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FFA3B38A-20F1-4844-B111-7D921221714C}"/>
              </a:ext>
            </a:extLst>
          </p:cNvPr>
          <p:cNvSpPr/>
          <p:nvPr/>
        </p:nvSpPr>
        <p:spPr>
          <a:xfrm>
            <a:off x="6342258" y="4312047"/>
            <a:ext cx="702364" cy="40011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36FB400F-19F2-4674-B517-EF4E5DC81930}"/>
              </a:ext>
            </a:extLst>
          </p:cNvPr>
          <p:cNvSpPr/>
          <p:nvPr/>
        </p:nvSpPr>
        <p:spPr>
          <a:xfrm>
            <a:off x="6090466" y="5287931"/>
            <a:ext cx="702364" cy="40011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F60FEB94-32A7-4324-815E-10BFA761C715}"/>
              </a:ext>
            </a:extLst>
          </p:cNvPr>
          <p:cNvSpPr txBox="1"/>
          <p:nvPr/>
        </p:nvSpPr>
        <p:spPr>
          <a:xfrm>
            <a:off x="7213552" y="4203149"/>
            <a:ext cx="3000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Remplace un autre tissu</a:t>
            </a:r>
          </a:p>
          <a:p>
            <a:r>
              <a:rPr lang="fr-FR" dirty="0"/>
              <a:t>= INITIALE, CROISSANCE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F98D2F9-78F9-428F-B192-C382B67DE8B7}"/>
              </a:ext>
            </a:extLst>
          </p:cNvPr>
          <p:cNvSpPr txBox="1"/>
          <p:nvPr/>
        </p:nvSpPr>
        <p:spPr>
          <a:xfrm>
            <a:off x="6946322" y="5261386"/>
            <a:ext cx="3000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Remplace TO existant</a:t>
            </a:r>
          </a:p>
          <a:p>
            <a:r>
              <a:rPr lang="fr-FR" dirty="0"/>
              <a:t>= REMODELAGE</a:t>
            </a:r>
          </a:p>
        </p:txBody>
      </p:sp>
    </p:spTree>
    <p:extLst>
      <p:ext uri="{BB962C8B-B14F-4D97-AF65-F5344CB8AC3E}">
        <p14:creationId xmlns:p14="http://schemas.microsoft.com/office/powerpoint/2010/main" val="3040236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AB45C6-0A5C-47B3-99BA-ED1E8655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22852"/>
            <a:ext cx="8596668" cy="1320800"/>
          </a:xfrm>
        </p:spPr>
        <p:txBody>
          <a:bodyPr>
            <a:normAutofit/>
          </a:bodyPr>
          <a:lstStyle/>
          <a:p>
            <a:r>
              <a:rPr lang="fr-FR" sz="4000" b="1" dirty="0"/>
              <a:t>Apprendre avec des </a:t>
            </a:r>
            <a:r>
              <a:rPr lang="fr-FR" sz="4000" b="1" dirty="0" err="1"/>
              <a:t>mnémo</a:t>
            </a:r>
            <a:endParaRPr lang="fr-FR" sz="4000" b="1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4D886A-260E-40A0-9CDD-BE5409E1B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5842"/>
            <a:ext cx="8596668" cy="1629533"/>
          </a:xfrm>
        </p:spPr>
        <p:txBody>
          <a:bodyPr/>
          <a:lstStyle/>
          <a:p>
            <a:r>
              <a:rPr lang="fr-FR" sz="2400" dirty="0" err="1"/>
              <a:t>Histo</a:t>
            </a:r>
            <a:r>
              <a:rPr lang="fr-FR" sz="2400" dirty="0"/>
              <a:t> tissus </a:t>
            </a:r>
            <a:r>
              <a:rPr lang="fr-FR" sz="2400" dirty="0" err="1"/>
              <a:t>épith</a:t>
            </a:r>
            <a:r>
              <a:rPr lang="fr-FR" sz="2400" dirty="0"/>
              <a:t> : </a:t>
            </a:r>
            <a:r>
              <a:rPr lang="fr-FR" dirty="0">
                <a:hlinkClick r:id="rId2"/>
              </a:rPr>
              <a:t>https://www.youtube.com/watch?v=j3MHi5-B850</a:t>
            </a:r>
            <a:endParaRPr lang="fr-FR" dirty="0"/>
          </a:p>
          <a:p>
            <a:endParaRPr lang="fr-FR" dirty="0"/>
          </a:p>
          <a:p>
            <a:r>
              <a:rPr lang="fr-FR" sz="2400" dirty="0" err="1"/>
              <a:t>Bioch</a:t>
            </a:r>
            <a:r>
              <a:rPr lang="fr-FR" sz="2400" dirty="0"/>
              <a:t> :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2916339-1DC1-49B1-B46B-AD4F03A41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187" y="3240775"/>
            <a:ext cx="5016084" cy="220586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AEFBCA9-5208-4C17-B401-EAD5638721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742" y="3240774"/>
            <a:ext cx="4457310" cy="220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3543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450BE6-F551-48FA-BCA5-11F33B9BE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4000" b="1" dirty="0" err="1"/>
              <a:t>Quizlet</a:t>
            </a:r>
            <a:r>
              <a:rPr lang="fr-FR" sz="4000" b="1" dirty="0"/>
              <a:t>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CFF31B1-FC4E-412A-8B0C-39C9CE1DAB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594" y="3429000"/>
            <a:ext cx="6216868" cy="3082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0D1D162-B256-4654-B20E-A79A7AF52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38" y="2210905"/>
            <a:ext cx="5857462" cy="2897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55408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13AB9-8B57-421C-9496-7FD0A90BE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993913"/>
            <a:ext cx="8596668" cy="1320800"/>
          </a:xfrm>
        </p:spPr>
        <p:txBody>
          <a:bodyPr>
            <a:normAutofit/>
          </a:bodyPr>
          <a:lstStyle/>
          <a:p>
            <a:r>
              <a:rPr lang="fr-FR" sz="4000" b="1" dirty="0"/>
              <a:t>Réviser efficacement pour être le boss à l’examen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5C0289-DBBD-49B6-861E-BF0CD34C76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207512"/>
            <a:ext cx="8596668" cy="2437915"/>
          </a:xfrm>
        </p:spPr>
        <p:txBody>
          <a:bodyPr>
            <a:normAutofit/>
          </a:bodyPr>
          <a:lstStyle/>
          <a:p>
            <a:r>
              <a:rPr lang="fr-FR" sz="3200" dirty="0"/>
              <a:t>Révision Active : </a:t>
            </a:r>
            <a:r>
              <a:rPr lang="fr-FR" sz="3200" dirty="0" err="1"/>
              <a:t>Quizlet</a:t>
            </a:r>
            <a:r>
              <a:rPr lang="fr-FR" sz="3200" dirty="0"/>
              <a:t> + </a:t>
            </a:r>
            <a:r>
              <a:rPr lang="fr-FR" sz="3200" dirty="0" err="1"/>
              <a:t>QCMs</a:t>
            </a:r>
            <a:r>
              <a:rPr lang="fr-FR" sz="3200" dirty="0"/>
              <a:t>++++</a:t>
            </a:r>
          </a:p>
          <a:p>
            <a:endParaRPr lang="fr-FR" sz="3200" dirty="0"/>
          </a:p>
          <a:p>
            <a:r>
              <a:rPr lang="fr-FR" sz="3200" dirty="0"/>
              <a:t>Révision passive : Lire le cours</a:t>
            </a:r>
          </a:p>
        </p:txBody>
      </p:sp>
    </p:spTree>
    <p:extLst>
      <p:ext uri="{BB962C8B-B14F-4D97-AF65-F5344CB8AC3E}">
        <p14:creationId xmlns:p14="http://schemas.microsoft.com/office/powerpoint/2010/main" val="3488106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5D76A8-9A59-48BA-8EAE-B0F7B7F45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b="1" dirty="0"/>
              <a:t>S’organiser et être en forme tout au long de la journée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F06912-8017-4412-916D-DE95AD0DD9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367627"/>
            <a:ext cx="8596668" cy="3880773"/>
          </a:xfrm>
        </p:spPr>
        <p:txBody>
          <a:bodyPr>
            <a:normAutofit/>
          </a:bodyPr>
          <a:lstStyle/>
          <a:p>
            <a:r>
              <a:rPr lang="fr-FR" sz="2800" dirty="0"/>
              <a:t>Sommeil ++</a:t>
            </a:r>
          </a:p>
          <a:p>
            <a:endParaRPr lang="fr-FR" sz="2800" dirty="0"/>
          </a:p>
          <a:p>
            <a:r>
              <a:rPr lang="fr-FR" sz="2800" dirty="0"/>
              <a:t>Repas </a:t>
            </a:r>
          </a:p>
          <a:p>
            <a:endParaRPr lang="fr-FR" sz="2800" dirty="0"/>
          </a:p>
          <a:p>
            <a:r>
              <a:rPr lang="fr-FR" sz="2800" dirty="0"/>
              <a:t>Micro siestes </a:t>
            </a:r>
          </a:p>
          <a:p>
            <a:endParaRPr lang="fr-FR" sz="2800" dirty="0"/>
          </a:p>
          <a:p>
            <a:r>
              <a:rPr lang="fr-FR" sz="2800" dirty="0"/>
              <a:t>Pauses</a:t>
            </a:r>
          </a:p>
        </p:txBody>
      </p:sp>
    </p:spTree>
    <p:extLst>
      <p:ext uri="{BB962C8B-B14F-4D97-AF65-F5344CB8AC3E}">
        <p14:creationId xmlns:p14="http://schemas.microsoft.com/office/powerpoint/2010/main" val="29734081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4CA7E9-7427-4CB7-A38D-B2D69BAC4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829" y="967409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fr-FR" sz="4000" b="1" dirty="0"/>
              <a:t>Accumuler le </a:t>
            </a:r>
            <a:r>
              <a:rPr lang="fr-FR" sz="4000" b="1" dirty="0" err="1"/>
              <a:t>maaax</a:t>
            </a:r>
            <a:r>
              <a:rPr lang="fr-FR" sz="4000" b="1" dirty="0"/>
              <a:t> de connaissances en peu de temps </a:t>
            </a:r>
            <a:br>
              <a:rPr lang="fr-FR" sz="4000" b="1" dirty="0"/>
            </a:br>
            <a:r>
              <a:rPr lang="fr-FR" sz="3100" i="1" dirty="0"/>
              <a:t>#tutrentrée</a:t>
            </a:r>
            <a:endParaRPr lang="fr-FR" i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F2A4EE4-AF44-4446-941A-4988D0B3D02D}"/>
              </a:ext>
            </a:extLst>
          </p:cNvPr>
          <p:cNvSpPr txBox="1"/>
          <p:nvPr/>
        </p:nvSpPr>
        <p:spPr>
          <a:xfrm>
            <a:off x="650829" y="2861632"/>
            <a:ext cx="77775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-   MATIN = Matières les plus compliquées </a:t>
            </a:r>
          </a:p>
          <a:p>
            <a:endParaRPr lang="fr-FR" sz="2400" dirty="0"/>
          </a:p>
          <a:p>
            <a:pPr marL="342900" indent="-342900">
              <a:buFontTx/>
              <a:buChar char="-"/>
            </a:pPr>
            <a:r>
              <a:rPr lang="fr-FR" sz="2400" dirty="0"/>
              <a:t>VISION GLOBALE = Voir </a:t>
            </a:r>
            <a:r>
              <a:rPr lang="fr-FR" sz="2400" dirty="0" err="1"/>
              <a:t>touuus</a:t>
            </a:r>
            <a:r>
              <a:rPr lang="fr-FR" sz="2400" dirty="0"/>
              <a:t> les cours </a:t>
            </a:r>
          </a:p>
          <a:p>
            <a:pPr marL="342900" indent="-342900">
              <a:buFontTx/>
              <a:buChar char="-"/>
            </a:pPr>
            <a:endParaRPr lang="fr-FR" sz="2400" dirty="0"/>
          </a:p>
          <a:p>
            <a:pPr marL="342900" indent="-342900">
              <a:buFontTx/>
              <a:buChar char="-"/>
            </a:pPr>
            <a:r>
              <a:rPr lang="fr-FR" sz="2400" dirty="0"/>
              <a:t>Ne pas se forcer ++</a:t>
            </a:r>
          </a:p>
          <a:p>
            <a:pPr marL="342900" indent="-342900">
              <a:buFontTx/>
              <a:buChar char="-"/>
            </a:pPr>
            <a:endParaRPr lang="fr-FR" sz="2400" dirty="0"/>
          </a:p>
          <a:p>
            <a:pPr marL="342900" indent="-342900">
              <a:buFontTx/>
              <a:buChar char="-"/>
            </a:pPr>
            <a:r>
              <a:rPr lang="fr-FR" sz="2400" dirty="0"/>
              <a:t>SOMMEIL ++++</a:t>
            </a:r>
          </a:p>
          <a:p>
            <a:pPr marL="342900" indent="-342900">
              <a:buFontTx/>
              <a:buChar char="-"/>
            </a:pPr>
            <a:endParaRPr lang="fr-FR" sz="2400" dirty="0"/>
          </a:p>
          <a:p>
            <a:pPr marL="342900" indent="-342900">
              <a:buFontTx/>
              <a:buChar char="-"/>
            </a:pPr>
            <a:r>
              <a:rPr lang="fr-FR" sz="2400" dirty="0"/>
              <a:t>Prendre du temps pour soi </a:t>
            </a:r>
          </a:p>
        </p:txBody>
      </p:sp>
    </p:spTree>
    <p:extLst>
      <p:ext uri="{BB962C8B-B14F-4D97-AF65-F5344CB8AC3E}">
        <p14:creationId xmlns:p14="http://schemas.microsoft.com/office/powerpoint/2010/main" val="31525926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Personnalisé 6">
      <a:dk1>
        <a:sysClr val="windowText" lastClr="000000"/>
      </a:dk1>
      <a:lt1>
        <a:sysClr val="window" lastClr="FFFFFF"/>
      </a:lt1>
      <a:dk2>
        <a:srgbClr val="6E91A0"/>
      </a:dk2>
      <a:lt2>
        <a:srgbClr val="EBEBEB"/>
      </a:lt2>
      <a:accent1>
        <a:srgbClr val="F0D577"/>
      </a:accent1>
      <a:accent2>
        <a:srgbClr val="EA7666"/>
      </a:accent2>
      <a:accent3>
        <a:srgbClr val="B7E995"/>
      </a:accent3>
      <a:accent4>
        <a:srgbClr val="E76618"/>
      </a:accent4>
      <a:accent5>
        <a:srgbClr val="F1A499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389</TotalTime>
  <Words>173</Words>
  <Application>Microsoft Office PowerPoint</Application>
  <PresentationFormat>Grand écran</PresentationFormat>
  <Paragraphs>50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Facette</vt:lpstr>
      <vt:lpstr>METHODOLOGIEEEE</vt:lpstr>
      <vt:lpstr>Comment aborder une leçon pour la 1ère fois ?</vt:lpstr>
      <vt:lpstr>Apprendre partie par partie </vt:lpstr>
      <vt:lpstr>Re apprendre un cours oublié ?</vt:lpstr>
      <vt:lpstr>Apprendre sous forme de schéma / carte mentale</vt:lpstr>
      <vt:lpstr> </vt:lpstr>
      <vt:lpstr>Apprendre avec des mnémo</vt:lpstr>
      <vt:lpstr>Quizlet </vt:lpstr>
      <vt:lpstr>Réviser efficacement pour être le boss à l’examen </vt:lpstr>
      <vt:lpstr>S’organiser et être en forme tout au long de la journée</vt:lpstr>
      <vt:lpstr>Accumuler le maaax de connaissances en peu de temps  #tutrentrée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METHODOLOGIEEEE</dc:title>
  <dc:creator>Laura Martin</dc:creator>
  <cp:lastModifiedBy>Laura Martin</cp:lastModifiedBy>
  <cp:revision>5</cp:revision>
  <dcterms:created xsi:type="dcterms:W3CDTF">2021-08-20T06:36:28Z</dcterms:created>
  <dcterms:modified xsi:type="dcterms:W3CDTF">2021-08-20T20:39:33Z</dcterms:modified>
</cp:coreProperties>
</file>