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697" autoAdjust="0"/>
    <p:restoredTop sz="94660"/>
  </p:normalViewPr>
  <p:slideViewPr>
    <p:cSldViewPr snapToGrid="0">
      <p:cViewPr varScale="1">
        <p:scale>
          <a:sx n="86" d="100"/>
          <a:sy n="86" d="100"/>
        </p:scale>
        <p:origin x="38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vidal" userId="3c4fbaba970c40b3" providerId="LiveId" clId="{9C29A025-13C1-46EB-AB4D-FD36BE88CB21}"/>
    <pc:docChg chg="undo redo custSel addSld modSld">
      <pc:chgData name="paul vidal" userId="3c4fbaba970c40b3" providerId="LiveId" clId="{9C29A025-13C1-46EB-AB4D-FD36BE88CB21}" dt="2021-09-24T12:53:33.590" v="3515" actId="113"/>
      <pc:docMkLst>
        <pc:docMk/>
      </pc:docMkLst>
      <pc:sldChg chg="modSp mod">
        <pc:chgData name="paul vidal" userId="3c4fbaba970c40b3" providerId="LiveId" clId="{9C29A025-13C1-46EB-AB4D-FD36BE88CB21}" dt="2021-09-22T07:15:21.592" v="1737" actId="14100"/>
        <pc:sldMkLst>
          <pc:docMk/>
          <pc:sldMk cId="722895030" sldId="258"/>
        </pc:sldMkLst>
        <pc:spChg chg="mod">
          <ac:chgData name="paul vidal" userId="3c4fbaba970c40b3" providerId="LiveId" clId="{9C29A025-13C1-46EB-AB4D-FD36BE88CB21}" dt="2021-09-22T07:14:55.079" v="1733" actId="255"/>
          <ac:spMkLst>
            <pc:docMk/>
            <pc:sldMk cId="722895030" sldId="258"/>
            <ac:spMk id="3" creationId="{3168A6F7-7AE7-40A8-AB66-560C4FFD90D5}"/>
          </ac:spMkLst>
        </pc:spChg>
        <pc:spChg chg="mod">
          <ac:chgData name="paul vidal" userId="3c4fbaba970c40b3" providerId="LiveId" clId="{9C29A025-13C1-46EB-AB4D-FD36BE88CB21}" dt="2021-09-22T07:15:21.592" v="1737" actId="14100"/>
          <ac:spMkLst>
            <pc:docMk/>
            <pc:sldMk cId="722895030" sldId="258"/>
            <ac:spMk id="4" creationId="{654D18A1-5A75-4AE6-9309-43E6C9802D62}"/>
          </ac:spMkLst>
        </pc:spChg>
        <pc:spChg chg="mod">
          <ac:chgData name="paul vidal" userId="3c4fbaba970c40b3" providerId="LiveId" clId="{9C29A025-13C1-46EB-AB4D-FD36BE88CB21}" dt="2021-09-22T07:15:06.590" v="1735" actId="14100"/>
          <ac:spMkLst>
            <pc:docMk/>
            <pc:sldMk cId="722895030" sldId="258"/>
            <ac:spMk id="5" creationId="{0ED795E6-E8F0-45DB-8A5A-FD0D54D13196}"/>
          </ac:spMkLst>
        </pc:spChg>
      </pc:sldChg>
      <pc:sldChg chg="modSp mod">
        <pc:chgData name="paul vidal" userId="3c4fbaba970c40b3" providerId="LiveId" clId="{9C29A025-13C1-46EB-AB4D-FD36BE88CB21}" dt="2021-09-22T07:14:37.877" v="1732" actId="14100"/>
        <pc:sldMkLst>
          <pc:docMk/>
          <pc:sldMk cId="1098412781" sldId="260"/>
        </pc:sldMkLst>
        <pc:spChg chg="mod">
          <ac:chgData name="paul vidal" userId="3c4fbaba970c40b3" providerId="LiveId" clId="{9C29A025-13C1-46EB-AB4D-FD36BE88CB21}" dt="2021-09-22T07:14:37.877" v="1732" actId="14100"/>
          <ac:spMkLst>
            <pc:docMk/>
            <pc:sldMk cId="1098412781" sldId="260"/>
            <ac:spMk id="2" creationId="{5DA78DF8-C809-4E40-862D-5714D7C2B2E0}"/>
          </ac:spMkLst>
        </pc:spChg>
        <pc:spChg chg="mod">
          <ac:chgData name="paul vidal" userId="3c4fbaba970c40b3" providerId="LiveId" clId="{9C29A025-13C1-46EB-AB4D-FD36BE88CB21}" dt="2021-09-22T07:14:28.366" v="1729" actId="1076"/>
          <ac:spMkLst>
            <pc:docMk/>
            <pc:sldMk cId="1098412781" sldId="260"/>
            <ac:spMk id="3" creationId="{FDE01DC4-5491-4834-A873-061B9D380FEA}"/>
          </ac:spMkLst>
        </pc:spChg>
      </pc:sldChg>
      <pc:sldChg chg="addSp modSp mod">
        <pc:chgData name="paul vidal" userId="3c4fbaba970c40b3" providerId="LiveId" clId="{9C29A025-13C1-46EB-AB4D-FD36BE88CB21}" dt="2021-09-24T12:53:33.590" v="3515" actId="113"/>
        <pc:sldMkLst>
          <pc:docMk/>
          <pc:sldMk cId="3993041004" sldId="261"/>
        </pc:sldMkLst>
        <pc:spChg chg="add mod">
          <ac:chgData name="paul vidal" userId="3c4fbaba970c40b3" providerId="LiveId" clId="{9C29A025-13C1-46EB-AB4D-FD36BE88CB21}" dt="2021-09-24T12:53:33.590" v="3515" actId="113"/>
          <ac:spMkLst>
            <pc:docMk/>
            <pc:sldMk cId="3993041004" sldId="261"/>
            <ac:spMk id="11" creationId="{0072305F-1C6B-4EFD-842B-635CDAC6B1F1}"/>
          </ac:spMkLst>
        </pc:spChg>
        <pc:picChg chg="add mod">
          <ac:chgData name="paul vidal" userId="3c4fbaba970c40b3" providerId="LiveId" clId="{9C29A025-13C1-46EB-AB4D-FD36BE88CB21}" dt="2021-09-24T12:52:43.696" v="3400" actId="1076"/>
          <ac:picMkLst>
            <pc:docMk/>
            <pc:sldMk cId="3993041004" sldId="261"/>
            <ac:picMk id="10" creationId="{D8633AF8-A7F5-4F54-B2DD-5F6A26A3EA07}"/>
          </ac:picMkLst>
        </pc:picChg>
      </pc:sldChg>
      <pc:sldChg chg="addSp modSp mod">
        <pc:chgData name="paul vidal" userId="3c4fbaba970c40b3" providerId="LiveId" clId="{9C29A025-13C1-46EB-AB4D-FD36BE88CB21}" dt="2021-09-22T07:11:30.904" v="1638" actId="13822"/>
        <pc:sldMkLst>
          <pc:docMk/>
          <pc:sldMk cId="2698825969" sldId="262"/>
        </pc:sldMkLst>
        <pc:spChg chg="mod">
          <ac:chgData name="paul vidal" userId="3c4fbaba970c40b3" providerId="LiveId" clId="{9C29A025-13C1-46EB-AB4D-FD36BE88CB21}" dt="2021-09-22T06:11:51.522" v="65" actId="20577"/>
          <ac:spMkLst>
            <pc:docMk/>
            <pc:sldMk cId="2698825969" sldId="262"/>
            <ac:spMk id="2" creationId="{DD3A828B-8AF4-42C8-8F9E-E1A9D8EC662A}"/>
          </ac:spMkLst>
        </pc:spChg>
        <pc:spChg chg="add mod">
          <ac:chgData name="paul vidal" userId="3c4fbaba970c40b3" providerId="LiveId" clId="{9C29A025-13C1-46EB-AB4D-FD36BE88CB21}" dt="2021-09-22T07:11:30.904" v="1638" actId="13822"/>
          <ac:spMkLst>
            <pc:docMk/>
            <pc:sldMk cId="2698825969" sldId="262"/>
            <ac:spMk id="4" creationId="{1370BB26-008E-4DD6-A35A-4B0991AADC68}"/>
          </ac:spMkLst>
        </pc:spChg>
      </pc:sldChg>
      <pc:sldChg chg="addSp delSp modSp new mod">
        <pc:chgData name="paul vidal" userId="3c4fbaba970c40b3" providerId="LiveId" clId="{9C29A025-13C1-46EB-AB4D-FD36BE88CB21}" dt="2021-09-22T07:11:53.289" v="1641" actId="20577"/>
        <pc:sldMkLst>
          <pc:docMk/>
          <pc:sldMk cId="2344224442" sldId="263"/>
        </pc:sldMkLst>
        <pc:spChg chg="del mod">
          <ac:chgData name="paul vidal" userId="3c4fbaba970c40b3" providerId="LiveId" clId="{9C29A025-13C1-46EB-AB4D-FD36BE88CB21}" dt="2021-09-22T06:10:26.226" v="47" actId="478"/>
          <ac:spMkLst>
            <pc:docMk/>
            <pc:sldMk cId="2344224442" sldId="263"/>
            <ac:spMk id="2" creationId="{E527B289-C568-4A6F-9533-44209D24F58A}"/>
          </ac:spMkLst>
        </pc:spChg>
        <pc:spChg chg="mod">
          <ac:chgData name="paul vidal" userId="3c4fbaba970c40b3" providerId="LiveId" clId="{9C29A025-13C1-46EB-AB4D-FD36BE88CB21}" dt="2021-09-22T07:11:53.289" v="1641" actId="20577"/>
          <ac:spMkLst>
            <pc:docMk/>
            <pc:sldMk cId="2344224442" sldId="263"/>
            <ac:spMk id="3" creationId="{6A6862BF-CE1D-4C44-9C25-CBE15D03FBB0}"/>
          </ac:spMkLst>
        </pc:spChg>
        <pc:spChg chg="add mod">
          <ac:chgData name="paul vidal" userId="3c4fbaba970c40b3" providerId="LiveId" clId="{9C29A025-13C1-46EB-AB4D-FD36BE88CB21}" dt="2021-09-22T06:32:57.362" v="731" actId="1076"/>
          <ac:spMkLst>
            <pc:docMk/>
            <pc:sldMk cId="2344224442" sldId="263"/>
            <ac:spMk id="4" creationId="{5DB96E8D-6CFF-4D1B-9F16-7782A2A8FECC}"/>
          </ac:spMkLst>
        </pc:spChg>
        <pc:spChg chg="add mod">
          <ac:chgData name="paul vidal" userId="3c4fbaba970c40b3" providerId="LiveId" clId="{9C29A025-13C1-46EB-AB4D-FD36BE88CB21}" dt="2021-09-22T06:33:09.656" v="733" actId="1076"/>
          <ac:spMkLst>
            <pc:docMk/>
            <pc:sldMk cId="2344224442" sldId="263"/>
            <ac:spMk id="6" creationId="{8623F6B2-3550-40C3-8434-B1D419CB34F5}"/>
          </ac:spMkLst>
        </pc:spChg>
        <pc:spChg chg="add mod">
          <ac:chgData name="paul vidal" userId="3c4fbaba970c40b3" providerId="LiveId" clId="{9C29A025-13C1-46EB-AB4D-FD36BE88CB21}" dt="2021-09-22T06:33:45.164" v="769" actId="255"/>
          <ac:spMkLst>
            <pc:docMk/>
            <pc:sldMk cId="2344224442" sldId="263"/>
            <ac:spMk id="7" creationId="{F6BA41D6-5C66-4BC3-A8BB-025070F6724B}"/>
          </ac:spMkLst>
        </pc:spChg>
        <pc:picChg chg="add mod">
          <ac:chgData name="paul vidal" userId="3c4fbaba970c40b3" providerId="LiveId" clId="{9C29A025-13C1-46EB-AB4D-FD36BE88CB21}" dt="2021-09-22T06:33:02.861" v="732" actId="1076"/>
          <ac:picMkLst>
            <pc:docMk/>
            <pc:sldMk cId="2344224442" sldId="263"/>
            <ac:picMk id="5" creationId="{79B5E27D-EE50-4FB6-A45E-1A5B864A0EB2}"/>
          </ac:picMkLst>
        </pc:picChg>
      </pc:sldChg>
      <pc:sldChg chg="modSp new mod">
        <pc:chgData name="paul vidal" userId="3c4fbaba970c40b3" providerId="LiveId" clId="{9C29A025-13C1-46EB-AB4D-FD36BE88CB21}" dt="2021-09-22T06:32:09.483" v="729" actId="20577"/>
        <pc:sldMkLst>
          <pc:docMk/>
          <pc:sldMk cId="3748846807" sldId="264"/>
        </pc:sldMkLst>
        <pc:spChg chg="mod">
          <ac:chgData name="paul vidal" userId="3c4fbaba970c40b3" providerId="LiveId" clId="{9C29A025-13C1-46EB-AB4D-FD36BE88CB21}" dt="2021-09-22T06:29:29.188" v="486" actId="207"/>
          <ac:spMkLst>
            <pc:docMk/>
            <pc:sldMk cId="3748846807" sldId="264"/>
            <ac:spMk id="2" creationId="{51899C8C-FDCB-4CE0-A60B-F4CE91AE7C4D}"/>
          </ac:spMkLst>
        </pc:spChg>
        <pc:spChg chg="mod">
          <ac:chgData name="paul vidal" userId="3c4fbaba970c40b3" providerId="LiveId" clId="{9C29A025-13C1-46EB-AB4D-FD36BE88CB21}" dt="2021-09-22T06:32:09.483" v="729" actId="20577"/>
          <ac:spMkLst>
            <pc:docMk/>
            <pc:sldMk cId="3748846807" sldId="264"/>
            <ac:spMk id="3" creationId="{212ABD46-3405-4034-9B08-64AC87D73155}"/>
          </ac:spMkLst>
        </pc:spChg>
      </pc:sldChg>
      <pc:sldChg chg="addSp delSp modSp new mod">
        <pc:chgData name="paul vidal" userId="3c4fbaba970c40b3" providerId="LiveId" clId="{9C29A025-13C1-46EB-AB4D-FD36BE88CB21}" dt="2021-09-22T06:49:44.659" v="1138" actId="1076"/>
        <pc:sldMkLst>
          <pc:docMk/>
          <pc:sldMk cId="3256086809" sldId="265"/>
        </pc:sldMkLst>
        <pc:spChg chg="mod">
          <ac:chgData name="paul vidal" userId="3c4fbaba970c40b3" providerId="LiveId" clId="{9C29A025-13C1-46EB-AB4D-FD36BE88CB21}" dt="2021-09-22T06:36:29.394" v="801" actId="20577"/>
          <ac:spMkLst>
            <pc:docMk/>
            <pc:sldMk cId="3256086809" sldId="265"/>
            <ac:spMk id="2" creationId="{4E53C8DF-01CC-4A4C-8BF7-AA3D182D5350}"/>
          </ac:spMkLst>
        </pc:spChg>
        <pc:spChg chg="mod">
          <ac:chgData name="paul vidal" userId="3c4fbaba970c40b3" providerId="LiveId" clId="{9C29A025-13C1-46EB-AB4D-FD36BE88CB21}" dt="2021-09-22T06:49:14.463" v="1134" actId="20577"/>
          <ac:spMkLst>
            <pc:docMk/>
            <pc:sldMk cId="3256086809" sldId="265"/>
            <ac:spMk id="3" creationId="{74729A52-4DC1-4B4D-8C3E-980A0C09DF2B}"/>
          </ac:spMkLst>
        </pc:spChg>
        <pc:spChg chg="add del mod">
          <ac:chgData name="paul vidal" userId="3c4fbaba970c40b3" providerId="LiveId" clId="{9C29A025-13C1-46EB-AB4D-FD36BE88CB21}" dt="2021-09-22T06:40:12.687" v="968"/>
          <ac:spMkLst>
            <pc:docMk/>
            <pc:sldMk cId="3256086809" sldId="265"/>
            <ac:spMk id="4" creationId="{47071C92-A56E-493C-98C8-2A90645CBCE1}"/>
          </ac:spMkLst>
        </pc:spChg>
        <pc:spChg chg="add mod">
          <ac:chgData name="paul vidal" userId="3c4fbaba970c40b3" providerId="LiveId" clId="{9C29A025-13C1-46EB-AB4D-FD36BE88CB21}" dt="2021-09-22T06:49:24.914" v="1135" actId="1076"/>
          <ac:spMkLst>
            <pc:docMk/>
            <pc:sldMk cId="3256086809" sldId="265"/>
            <ac:spMk id="5" creationId="{6DD03C89-EE73-479F-B62B-029E0C9DA76D}"/>
          </ac:spMkLst>
        </pc:spChg>
        <pc:spChg chg="add mod">
          <ac:chgData name="paul vidal" userId="3c4fbaba970c40b3" providerId="LiveId" clId="{9C29A025-13C1-46EB-AB4D-FD36BE88CB21}" dt="2021-09-22T06:49:33.646" v="1136" actId="1076"/>
          <ac:spMkLst>
            <pc:docMk/>
            <pc:sldMk cId="3256086809" sldId="265"/>
            <ac:spMk id="6" creationId="{3B071416-1F84-4DD6-8639-BCEED546B381}"/>
          </ac:spMkLst>
        </pc:spChg>
        <pc:spChg chg="add mod">
          <ac:chgData name="paul vidal" userId="3c4fbaba970c40b3" providerId="LiveId" clId="{9C29A025-13C1-46EB-AB4D-FD36BE88CB21}" dt="2021-09-22T06:49:39.301" v="1137" actId="1076"/>
          <ac:spMkLst>
            <pc:docMk/>
            <pc:sldMk cId="3256086809" sldId="265"/>
            <ac:spMk id="7" creationId="{A52CB99A-FDCE-4772-BB0B-D987A9150E73}"/>
          </ac:spMkLst>
        </pc:spChg>
        <pc:spChg chg="add mod">
          <ac:chgData name="paul vidal" userId="3c4fbaba970c40b3" providerId="LiveId" clId="{9C29A025-13C1-46EB-AB4D-FD36BE88CB21}" dt="2021-09-22T06:49:44.659" v="1138" actId="1076"/>
          <ac:spMkLst>
            <pc:docMk/>
            <pc:sldMk cId="3256086809" sldId="265"/>
            <ac:spMk id="8" creationId="{43DD4B1B-2959-4768-BA2C-C5A4C8DCEEE2}"/>
          </ac:spMkLst>
        </pc:spChg>
      </pc:sldChg>
      <pc:sldChg chg="modSp new mod">
        <pc:chgData name="paul vidal" userId="3c4fbaba970c40b3" providerId="LiveId" clId="{9C29A025-13C1-46EB-AB4D-FD36BE88CB21}" dt="2021-09-22T06:53:29.668" v="1356" actId="1076"/>
        <pc:sldMkLst>
          <pc:docMk/>
          <pc:sldMk cId="2413069585" sldId="266"/>
        </pc:sldMkLst>
        <pc:spChg chg="mod">
          <ac:chgData name="paul vidal" userId="3c4fbaba970c40b3" providerId="LiveId" clId="{9C29A025-13C1-46EB-AB4D-FD36BE88CB21}" dt="2021-09-22T06:50:03.059" v="1165" actId="20577"/>
          <ac:spMkLst>
            <pc:docMk/>
            <pc:sldMk cId="2413069585" sldId="266"/>
            <ac:spMk id="2" creationId="{EB90023A-8258-472C-8F26-8FCC67CB0ABD}"/>
          </ac:spMkLst>
        </pc:spChg>
        <pc:spChg chg="mod">
          <ac:chgData name="paul vidal" userId="3c4fbaba970c40b3" providerId="LiveId" clId="{9C29A025-13C1-46EB-AB4D-FD36BE88CB21}" dt="2021-09-22T06:53:29.668" v="1356" actId="1076"/>
          <ac:spMkLst>
            <pc:docMk/>
            <pc:sldMk cId="2413069585" sldId="266"/>
            <ac:spMk id="3" creationId="{EFEF3CD3-4347-4FAD-A207-9EAAE1AB0728}"/>
          </ac:spMkLst>
        </pc:spChg>
      </pc:sldChg>
      <pc:sldChg chg="addSp modSp new mod">
        <pc:chgData name="paul vidal" userId="3c4fbaba970c40b3" providerId="LiveId" clId="{9C29A025-13C1-46EB-AB4D-FD36BE88CB21}" dt="2021-09-22T06:55:26.504" v="1437" actId="1076"/>
        <pc:sldMkLst>
          <pc:docMk/>
          <pc:sldMk cId="3122754202" sldId="267"/>
        </pc:sldMkLst>
        <pc:spChg chg="mod">
          <ac:chgData name="paul vidal" userId="3c4fbaba970c40b3" providerId="LiveId" clId="{9C29A025-13C1-46EB-AB4D-FD36BE88CB21}" dt="2021-09-22T06:53:40.181" v="1359" actId="122"/>
          <ac:spMkLst>
            <pc:docMk/>
            <pc:sldMk cId="3122754202" sldId="267"/>
            <ac:spMk id="2" creationId="{9A6529DE-A16B-41EB-A284-A1D802C37E42}"/>
          </ac:spMkLst>
        </pc:spChg>
        <pc:spChg chg="mod">
          <ac:chgData name="paul vidal" userId="3c4fbaba970c40b3" providerId="LiveId" clId="{9C29A025-13C1-46EB-AB4D-FD36BE88CB21}" dt="2021-09-22T06:54:31.544" v="1432" actId="20577"/>
          <ac:spMkLst>
            <pc:docMk/>
            <pc:sldMk cId="3122754202" sldId="267"/>
            <ac:spMk id="3" creationId="{40AAD63E-B71F-46C2-A7B1-25185C89FEEC}"/>
          </ac:spMkLst>
        </pc:spChg>
        <pc:picChg chg="add mod">
          <ac:chgData name="paul vidal" userId="3c4fbaba970c40b3" providerId="LiveId" clId="{9C29A025-13C1-46EB-AB4D-FD36BE88CB21}" dt="2021-09-22T06:55:01.493" v="1434" actId="1076"/>
          <ac:picMkLst>
            <pc:docMk/>
            <pc:sldMk cId="3122754202" sldId="267"/>
            <ac:picMk id="5" creationId="{81090A10-A3DC-44BA-8125-ACFAE2AE23DD}"/>
          </ac:picMkLst>
        </pc:picChg>
        <pc:picChg chg="add mod">
          <ac:chgData name="paul vidal" userId="3c4fbaba970c40b3" providerId="LiveId" clId="{9C29A025-13C1-46EB-AB4D-FD36BE88CB21}" dt="2021-09-22T06:55:26.504" v="1437" actId="1076"/>
          <ac:picMkLst>
            <pc:docMk/>
            <pc:sldMk cId="3122754202" sldId="267"/>
            <ac:picMk id="7" creationId="{83D5C1AB-90F8-4232-8923-77A05F2C8E7E}"/>
          </ac:picMkLst>
        </pc:picChg>
      </pc:sldChg>
      <pc:sldChg chg="addSp delSp modSp new mod">
        <pc:chgData name="paul vidal" userId="3c4fbaba970c40b3" providerId="LiveId" clId="{9C29A025-13C1-46EB-AB4D-FD36BE88CB21}" dt="2021-09-22T06:57:31.812" v="1502" actId="1076"/>
        <pc:sldMkLst>
          <pc:docMk/>
          <pc:sldMk cId="614888025" sldId="268"/>
        </pc:sldMkLst>
        <pc:spChg chg="mod">
          <ac:chgData name="paul vidal" userId="3c4fbaba970c40b3" providerId="LiveId" clId="{9C29A025-13C1-46EB-AB4D-FD36BE88CB21}" dt="2021-09-22T06:56:36.751" v="1450" actId="20577"/>
          <ac:spMkLst>
            <pc:docMk/>
            <pc:sldMk cId="614888025" sldId="268"/>
            <ac:spMk id="2" creationId="{0AF1CF43-08CE-42DC-B36C-0D3E512DD49B}"/>
          </ac:spMkLst>
        </pc:spChg>
        <pc:spChg chg="add del mod">
          <ac:chgData name="paul vidal" userId="3c4fbaba970c40b3" providerId="LiveId" clId="{9C29A025-13C1-46EB-AB4D-FD36BE88CB21}" dt="2021-09-22T06:57:27.079" v="1500" actId="20577"/>
          <ac:spMkLst>
            <pc:docMk/>
            <pc:sldMk cId="614888025" sldId="268"/>
            <ac:spMk id="3" creationId="{B7669624-5987-4C7D-A950-7E32BC489204}"/>
          </ac:spMkLst>
        </pc:spChg>
        <pc:picChg chg="add del mod ord">
          <ac:chgData name="paul vidal" userId="3c4fbaba970c40b3" providerId="LiveId" clId="{9C29A025-13C1-46EB-AB4D-FD36BE88CB21}" dt="2021-09-22T06:56:56.387" v="1457" actId="22"/>
          <ac:picMkLst>
            <pc:docMk/>
            <pc:sldMk cId="614888025" sldId="268"/>
            <ac:picMk id="5" creationId="{7ED1655E-F4CB-46C8-B96B-19632811ECE9}"/>
          </ac:picMkLst>
        </pc:picChg>
        <pc:picChg chg="add mod">
          <ac:chgData name="paul vidal" userId="3c4fbaba970c40b3" providerId="LiveId" clId="{9C29A025-13C1-46EB-AB4D-FD36BE88CB21}" dt="2021-09-22T06:57:31.812" v="1502" actId="1076"/>
          <ac:picMkLst>
            <pc:docMk/>
            <pc:sldMk cId="614888025" sldId="268"/>
            <ac:picMk id="7" creationId="{2BBEC2D5-AA1A-457E-8A60-26C3AC748AEB}"/>
          </ac:picMkLst>
        </pc:picChg>
      </pc:sldChg>
      <pc:sldChg chg="addSp delSp modSp new mod">
        <pc:chgData name="paul vidal" userId="3c4fbaba970c40b3" providerId="LiveId" clId="{9C29A025-13C1-46EB-AB4D-FD36BE88CB21}" dt="2021-09-22T06:58:59.375" v="1551" actId="1076"/>
        <pc:sldMkLst>
          <pc:docMk/>
          <pc:sldMk cId="1120361701" sldId="269"/>
        </pc:sldMkLst>
        <pc:spChg chg="mod">
          <ac:chgData name="paul vidal" userId="3c4fbaba970c40b3" providerId="LiveId" clId="{9C29A025-13C1-46EB-AB4D-FD36BE88CB21}" dt="2021-09-22T06:58:43.017" v="1549" actId="20577"/>
          <ac:spMkLst>
            <pc:docMk/>
            <pc:sldMk cId="1120361701" sldId="269"/>
            <ac:spMk id="2" creationId="{913B1C67-4FB2-41DC-8B06-9484087BB16A}"/>
          </ac:spMkLst>
        </pc:spChg>
        <pc:spChg chg="del mod">
          <ac:chgData name="paul vidal" userId="3c4fbaba970c40b3" providerId="LiveId" clId="{9C29A025-13C1-46EB-AB4D-FD36BE88CB21}" dt="2021-09-22T06:58:32.959" v="1543" actId="22"/>
          <ac:spMkLst>
            <pc:docMk/>
            <pc:sldMk cId="1120361701" sldId="269"/>
            <ac:spMk id="3" creationId="{076B1F75-5EC5-4811-B116-857E14C77207}"/>
          </ac:spMkLst>
        </pc:spChg>
        <pc:picChg chg="add mod ord">
          <ac:chgData name="paul vidal" userId="3c4fbaba970c40b3" providerId="LiveId" clId="{9C29A025-13C1-46EB-AB4D-FD36BE88CB21}" dt="2021-09-22T06:58:37.669" v="1544" actId="1076"/>
          <ac:picMkLst>
            <pc:docMk/>
            <pc:sldMk cId="1120361701" sldId="269"/>
            <ac:picMk id="5" creationId="{C972910B-F0DA-4D9F-B59B-03B52B65C672}"/>
          </ac:picMkLst>
        </pc:picChg>
        <pc:picChg chg="add mod">
          <ac:chgData name="paul vidal" userId="3c4fbaba970c40b3" providerId="LiveId" clId="{9C29A025-13C1-46EB-AB4D-FD36BE88CB21}" dt="2021-09-22T06:58:59.375" v="1551" actId="1076"/>
          <ac:picMkLst>
            <pc:docMk/>
            <pc:sldMk cId="1120361701" sldId="269"/>
            <ac:picMk id="7" creationId="{35ED5F9E-BD5F-4CB5-A7B9-52274CD938F2}"/>
          </ac:picMkLst>
        </pc:picChg>
      </pc:sldChg>
      <pc:sldChg chg="addSp delSp modSp new mod">
        <pc:chgData name="paul vidal" userId="3c4fbaba970c40b3" providerId="LiveId" clId="{9C29A025-13C1-46EB-AB4D-FD36BE88CB21}" dt="2021-09-22T07:06:31.294" v="1631" actId="208"/>
        <pc:sldMkLst>
          <pc:docMk/>
          <pc:sldMk cId="2358303300" sldId="270"/>
        </pc:sldMkLst>
        <pc:spChg chg="mod">
          <ac:chgData name="paul vidal" userId="3c4fbaba970c40b3" providerId="LiveId" clId="{9C29A025-13C1-46EB-AB4D-FD36BE88CB21}" dt="2021-09-22T07:00:47.117" v="1570" actId="20577"/>
          <ac:spMkLst>
            <pc:docMk/>
            <pc:sldMk cId="2358303300" sldId="270"/>
            <ac:spMk id="2" creationId="{D92219D8-E345-4F5F-BC6F-ABEC33A5E327}"/>
          </ac:spMkLst>
        </pc:spChg>
        <pc:spChg chg="del">
          <ac:chgData name="paul vidal" userId="3c4fbaba970c40b3" providerId="LiveId" clId="{9C29A025-13C1-46EB-AB4D-FD36BE88CB21}" dt="2021-09-22T07:01:12.887" v="1571" actId="22"/>
          <ac:spMkLst>
            <pc:docMk/>
            <pc:sldMk cId="2358303300" sldId="270"/>
            <ac:spMk id="3" creationId="{ED87F694-8DC4-46CF-91EB-D905C209010A}"/>
          </ac:spMkLst>
        </pc:spChg>
        <pc:picChg chg="add mod ord">
          <ac:chgData name="paul vidal" userId="3c4fbaba970c40b3" providerId="LiveId" clId="{9C29A025-13C1-46EB-AB4D-FD36BE88CB21}" dt="2021-09-22T07:01:46.261" v="1578" actId="1076"/>
          <ac:picMkLst>
            <pc:docMk/>
            <pc:sldMk cId="2358303300" sldId="270"/>
            <ac:picMk id="5" creationId="{9FF204A5-BFB5-48C3-8360-3AF39E1E5A2B}"/>
          </ac:picMkLst>
        </pc:picChg>
        <pc:picChg chg="add mod">
          <ac:chgData name="paul vidal" userId="3c4fbaba970c40b3" providerId="LiveId" clId="{9C29A025-13C1-46EB-AB4D-FD36BE88CB21}" dt="2021-09-22T07:01:50.448" v="1579" actId="1076"/>
          <ac:picMkLst>
            <pc:docMk/>
            <pc:sldMk cId="2358303300" sldId="270"/>
            <ac:picMk id="7" creationId="{C09050C0-5FB2-474D-A441-249D69CD4BCD}"/>
          </ac:picMkLst>
        </pc:picChg>
        <pc:picChg chg="add mod">
          <ac:chgData name="paul vidal" userId="3c4fbaba970c40b3" providerId="LiveId" clId="{9C29A025-13C1-46EB-AB4D-FD36BE88CB21}" dt="2021-09-22T07:02:41.723" v="1587" actId="1076"/>
          <ac:picMkLst>
            <pc:docMk/>
            <pc:sldMk cId="2358303300" sldId="270"/>
            <ac:picMk id="15" creationId="{1EEA3D37-1C69-46D9-A439-33B4924A37AD}"/>
          </ac:picMkLst>
        </pc:picChg>
        <pc:picChg chg="add mod">
          <ac:chgData name="paul vidal" userId="3c4fbaba970c40b3" providerId="LiveId" clId="{9C29A025-13C1-46EB-AB4D-FD36BE88CB21}" dt="2021-09-22T07:05:38.072" v="1619" actId="1076"/>
          <ac:picMkLst>
            <pc:docMk/>
            <pc:sldMk cId="2358303300" sldId="270"/>
            <ac:picMk id="31" creationId="{C9E3EF39-5B20-46EE-82C6-6486B54EB31A}"/>
          </ac:picMkLst>
        </pc:picChg>
        <pc:cxnChg chg="add mod">
          <ac:chgData name="paul vidal" userId="3c4fbaba970c40b3" providerId="LiveId" clId="{9C29A025-13C1-46EB-AB4D-FD36BE88CB21}" dt="2021-09-22T07:03:32.243" v="1593" actId="14100"/>
          <ac:cxnSpMkLst>
            <pc:docMk/>
            <pc:sldMk cId="2358303300" sldId="270"/>
            <ac:cxnSpMk id="9" creationId="{F148E690-A276-4B3A-BF5D-5A8133216C8A}"/>
          </ac:cxnSpMkLst>
        </pc:cxnChg>
        <pc:cxnChg chg="add del mod">
          <ac:chgData name="paul vidal" userId="3c4fbaba970c40b3" providerId="LiveId" clId="{9C29A025-13C1-46EB-AB4D-FD36BE88CB21}" dt="2021-09-22T07:03:34.070" v="1594" actId="478"/>
          <ac:cxnSpMkLst>
            <pc:docMk/>
            <pc:sldMk cId="2358303300" sldId="270"/>
            <ac:cxnSpMk id="11" creationId="{6EB7693C-401E-4C31-AC5B-592297B91B5D}"/>
          </ac:cxnSpMkLst>
        </pc:cxnChg>
        <pc:cxnChg chg="add">
          <ac:chgData name="paul vidal" userId="3c4fbaba970c40b3" providerId="LiveId" clId="{9C29A025-13C1-46EB-AB4D-FD36BE88CB21}" dt="2021-09-22T07:02:51.799" v="1588" actId="11529"/>
          <ac:cxnSpMkLst>
            <pc:docMk/>
            <pc:sldMk cId="2358303300" sldId="270"/>
            <ac:cxnSpMk id="17" creationId="{A7BFBF5D-D129-448F-A603-B023778BF989}"/>
          </ac:cxnSpMkLst>
        </pc:cxnChg>
        <pc:cxnChg chg="add mod">
          <ac:chgData name="paul vidal" userId="3c4fbaba970c40b3" providerId="LiveId" clId="{9C29A025-13C1-46EB-AB4D-FD36BE88CB21}" dt="2021-09-22T07:03:20.277" v="1592" actId="14100"/>
          <ac:cxnSpMkLst>
            <pc:docMk/>
            <pc:sldMk cId="2358303300" sldId="270"/>
            <ac:cxnSpMk id="19" creationId="{691B0861-9D04-450D-AE2A-031756325F69}"/>
          </ac:cxnSpMkLst>
        </pc:cxnChg>
        <pc:cxnChg chg="add mod">
          <ac:chgData name="paul vidal" userId="3c4fbaba970c40b3" providerId="LiveId" clId="{9C29A025-13C1-46EB-AB4D-FD36BE88CB21}" dt="2021-09-22T07:05:21.873" v="1616" actId="1582"/>
          <ac:cxnSpMkLst>
            <pc:docMk/>
            <pc:sldMk cId="2358303300" sldId="270"/>
            <ac:cxnSpMk id="24" creationId="{204AA458-D210-4272-865A-44E4D0F9CE40}"/>
          </ac:cxnSpMkLst>
        </pc:cxnChg>
        <pc:cxnChg chg="add mod">
          <ac:chgData name="paul vidal" userId="3c4fbaba970c40b3" providerId="LiveId" clId="{9C29A025-13C1-46EB-AB4D-FD36BE88CB21}" dt="2021-09-22T07:05:26.809" v="1617" actId="1582"/>
          <ac:cxnSpMkLst>
            <pc:docMk/>
            <pc:sldMk cId="2358303300" sldId="270"/>
            <ac:cxnSpMk id="26" creationId="{AE75E59F-D3C4-4209-AC74-3266EE0244B1}"/>
          </ac:cxnSpMkLst>
        </pc:cxnChg>
        <pc:cxnChg chg="add mod">
          <ac:chgData name="paul vidal" userId="3c4fbaba970c40b3" providerId="LiveId" clId="{9C29A025-13C1-46EB-AB4D-FD36BE88CB21}" dt="2021-09-22T07:04:55.754" v="1612" actId="1582"/>
          <ac:cxnSpMkLst>
            <pc:docMk/>
            <pc:sldMk cId="2358303300" sldId="270"/>
            <ac:cxnSpMk id="28" creationId="{6B420AF1-05CC-42B4-9172-275799378085}"/>
          </ac:cxnSpMkLst>
        </pc:cxnChg>
        <pc:cxnChg chg="add mod">
          <ac:chgData name="paul vidal" userId="3c4fbaba970c40b3" providerId="LiveId" clId="{9C29A025-13C1-46EB-AB4D-FD36BE88CB21}" dt="2021-09-22T07:05:15.765" v="1615" actId="1582"/>
          <ac:cxnSpMkLst>
            <pc:docMk/>
            <pc:sldMk cId="2358303300" sldId="270"/>
            <ac:cxnSpMk id="30" creationId="{214AF11A-5EDB-4D48-BDA7-4877ACC325B4}"/>
          </ac:cxnSpMkLst>
        </pc:cxnChg>
        <pc:cxnChg chg="add mod">
          <ac:chgData name="paul vidal" userId="3c4fbaba970c40b3" providerId="LiveId" clId="{9C29A025-13C1-46EB-AB4D-FD36BE88CB21}" dt="2021-09-22T07:05:59.442" v="1622" actId="13822"/>
          <ac:cxnSpMkLst>
            <pc:docMk/>
            <pc:sldMk cId="2358303300" sldId="270"/>
            <ac:cxnSpMk id="32" creationId="{AFA24079-A59A-4E4A-8F99-CC54CEBEF3E1}"/>
          </ac:cxnSpMkLst>
        </pc:cxnChg>
        <pc:cxnChg chg="add mod">
          <ac:chgData name="paul vidal" userId="3c4fbaba970c40b3" providerId="LiveId" clId="{9C29A025-13C1-46EB-AB4D-FD36BE88CB21}" dt="2021-09-22T07:06:21.140" v="1628" actId="208"/>
          <ac:cxnSpMkLst>
            <pc:docMk/>
            <pc:sldMk cId="2358303300" sldId="270"/>
            <ac:cxnSpMk id="33" creationId="{2806CC0C-8E18-4246-8085-FA2FC6801C28}"/>
          </ac:cxnSpMkLst>
        </pc:cxnChg>
        <pc:cxnChg chg="add mod">
          <ac:chgData name="paul vidal" userId="3c4fbaba970c40b3" providerId="LiveId" clId="{9C29A025-13C1-46EB-AB4D-FD36BE88CB21}" dt="2021-09-22T07:06:31.294" v="1631" actId="208"/>
          <ac:cxnSpMkLst>
            <pc:docMk/>
            <pc:sldMk cId="2358303300" sldId="270"/>
            <ac:cxnSpMk id="34" creationId="{E51F12DB-D2BF-4EEB-8404-7697D022CCA3}"/>
          </ac:cxnSpMkLst>
        </pc:cxnChg>
      </pc:sldChg>
      <pc:sldChg chg="modSp new mod">
        <pc:chgData name="paul vidal" userId="3c4fbaba970c40b3" providerId="LiveId" clId="{9C29A025-13C1-46EB-AB4D-FD36BE88CB21}" dt="2021-09-22T07:20:10.264" v="2356" actId="255"/>
        <pc:sldMkLst>
          <pc:docMk/>
          <pc:sldMk cId="4106698247" sldId="271"/>
        </pc:sldMkLst>
        <pc:spChg chg="mod">
          <ac:chgData name="paul vidal" userId="3c4fbaba970c40b3" providerId="LiveId" clId="{9C29A025-13C1-46EB-AB4D-FD36BE88CB21}" dt="2021-09-22T07:07:57.352" v="1636" actId="20577"/>
          <ac:spMkLst>
            <pc:docMk/>
            <pc:sldMk cId="4106698247" sldId="271"/>
            <ac:spMk id="2" creationId="{5E413844-C73D-4FCD-AFAD-FA458A50E88E}"/>
          </ac:spMkLst>
        </pc:spChg>
        <pc:spChg chg="mod">
          <ac:chgData name="paul vidal" userId="3c4fbaba970c40b3" providerId="LiveId" clId="{9C29A025-13C1-46EB-AB4D-FD36BE88CB21}" dt="2021-09-22T07:20:10.264" v="2356" actId="255"/>
          <ac:spMkLst>
            <pc:docMk/>
            <pc:sldMk cId="4106698247" sldId="271"/>
            <ac:spMk id="3" creationId="{9B155D35-07F5-4F12-A9D9-9B738C5F2FFE}"/>
          </ac:spMkLst>
        </pc:spChg>
      </pc:sldChg>
      <pc:sldChg chg="addSp modSp new mod">
        <pc:chgData name="paul vidal" userId="3c4fbaba970c40b3" providerId="LiveId" clId="{9C29A025-13C1-46EB-AB4D-FD36BE88CB21}" dt="2021-09-22T07:38:28.636" v="3054" actId="20577"/>
        <pc:sldMkLst>
          <pc:docMk/>
          <pc:sldMk cId="975300307" sldId="272"/>
        </pc:sldMkLst>
        <pc:spChg chg="mod">
          <ac:chgData name="paul vidal" userId="3c4fbaba970c40b3" providerId="LiveId" clId="{9C29A025-13C1-46EB-AB4D-FD36BE88CB21}" dt="2021-09-22T07:32:19.285" v="2776" actId="1076"/>
          <ac:spMkLst>
            <pc:docMk/>
            <pc:sldMk cId="975300307" sldId="272"/>
            <ac:spMk id="2" creationId="{7657E8B2-B588-4902-8EE6-AD56AFB9888F}"/>
          </ac:spMkLst>
        </pc:spChg>
        <pc:spChg chg="mod">
          <ac:chgData name="paul vidal" userId="3c4fbaba970c40b3" providerId="LiveId" clId="{9C29A025-13C1-46EB-AB4D-FD36BE88CB21}" dt="2021-09-22T07:38:28.636" v="3054" actId="20577"/>
          <ac:spMkLst>
            <pc:docMk/>
            <pc:sldMk cId="975300307" sldId="272"/>
            <ac:spMk id="3" creationId="{765E9A7F-7F27-434F-B5CB-0511A7FA1DB9}"/>
          </ac:spMkLst>
        </pc:spChg>
        <pc:spChg chg="add mod">
          <ac:chgData name="paul vidal" userId="3c4fbaba970c40b3" providerId="LiveId" clId="{9C29A025-13C1-46EB-AB4D-FD36BE88CB21}" dt="2021-09-22T07:32:25.955" v="2778" actId="1076"/>
          <ac:spMkLst>
            <pc:docMk/>
            <pc:sldMk cId="975300307" sldId="272"/>
            <ac:spMk id="4" creationId="{8D9BEA99-DF61-4D65-95A6-CCC47AC27E8E}"/>
          </ac:spMkLst>
        </pc:spChg>
        <pc:spChg chg="add mod">
          <ac:chgData name="paul vidal" userId="3c4fbaba970c40b3" providerId="LiveId" clId="{9C29A025-13C1-46EB-AB4D-FD36BE88CB21}" dt="2021-09-22T07:32:22.298" v="2777" actId="1076"/>
          <ac:spMkLst>
            <pc:docMk/>
            <pc:sldMk cId="975300307" sldId="272"/>
            <ac:spMk id="5" creationId="{E4E1979D-D588-4700-95F8-39E005AAFD03}"/>
          </ac:spMkLst>
        </pc:spChg>
        <pc:spChg chg="add mod">
          <ac:chgData name="paul vidal" userId="3c4fbaba970c40b3" providerId="LiveId" clId="{9C29A025-13C1-46EB-AB4D-FD36BE88CB21}" dt="2021-09-22T07:32:33.017" v="2779" actId="1076"/>
          <ac:spMkLst>
            <pc:docMk/>
            <pc:sldMk cId="975300307" sldId="272"/>
            <ac:spMk id="6" creationId="{08152CF2-647A-4CCC-9E98-5C42BA234874}"/>
          </ac:spMkLst>
        </pc:spChg>
        <pc:spChg chg="add mod">
          <ac:chgData name="paul vidal" userId="3c4fbaba970c40b3" providerId="LiveId" clId="{9C29A025-13C1-46EB-AB4D-FD36BE88CB21}" dt="2021-09-22T07:32:42.636" v="2781" actId="14100"/>
          <ac:spMkLst>
            <pc:docMk/>
            <pc:sldMk cId="975300307" sldId="272"/>
            <ac:spMk id="7" creationId="{08A3EE60-D40F-43B7-B150-EDB4F475CEAB}"/>
          </ac:spMkLst>
        </pc:spChg>
      </pc:sldChg>
      <pc:sldChg chg="addSp delSp modSp new mod">
        <pc:chgData name="paul vidal" userId="3c4fbaba970c40b3" providerId="LiveId" clId="{9C29A025-13C1-46EB-AB4D-FD36BE88CB21}" dt="2021-09-22T07:38:40.871" v="3055" actId="207"/>
        <pc:sldMkLst>
          <pc:docMk/>
          <pc:sldMk cId="2544598470" sldId="273"/>
        </pc:sldMkLst>
        <pc:spChg chg="mod">
          <ac:chgData name="paul vidal" userId="3c4fbaba970c40b3" providerId="LiveId" clId="{9C29A025-13C1-46EB-AB4D-FD36BE88CB21}" dt="2021-09-22T07:35:46.682" v="2834" actId="20577"/>
          <ac:spMkLst>
            <pc:docMk/>
            <pc:sldMk cId="2544598470" sldId="273"/>
            <ac:spMk id="2" creationId="{384A2CAE-0CBD-461E-9BD1-97B7FEDE3EBD}"/>
          </ac:spMkLst>
        </pc:spChg>
        <pc:spChg chg="del">
          <ac:chgData name="paul vidal" userId="3c4fbaba970c40b3" providerId="LiveId" clId="{9C29A025-13C1-46EB-AB4D-FD36BE88CB21}" dt="2021-09-22T07:35:55.646" v="2835"/>
          <ac:spMkLst>
            <pc:docMk/>
            <pc:sldMk cId="2544598470" sldId="273"/>
            <ac:spMk id="3" creationId="{D9C98FEA-64FA-4984-8A33-3773472BDD96}"/>
          </ac:spMkLst>
        </pc:spChg>
        <pc:spChg chg="add mod">
          <ac:chgData name="paul vidal" userId="3c4fbaba970c40b3" providerId="LiveId" clId="{9C29A025-13C1-46EB-AB4D-FD36BE88CB21}" dt="2021-09-22T07:38:40.871" v="3055" actId="207"/>
          <ac:spMkLst>
            <pc:docMk/>
            <pc:sldMk cId="2544598470" sldId="273"/>
            <ac:spMk id="4" creationId="{1641304C-4047-4A51-9EC2-ECFDF587DDAD}"/>
          </ac:spMkLst>
        </pc:spChg>
      </pc:sldChg>
      <pc:sldChg chg="addSp delSp modSp new mod">
        <pc:chgData name="paul vidal" userId="3c4fbaba970c40b3" providerId="LiveId" clId="{9C29A025-13C1-46EB-AB4D-FD36BE88CB21}" dt="2021-09-22T07:51:08.945" v="3244" actId="207"/>
        <pc:sldMkLst>
          <pc:docMk/>
          <pc:sldMk cId="3205644539" sldId="274"/>
        </pc:sldMkLst>
        <pc:spChg chg="mod">
          <ac:chgData name="paul vidal" userId="3c4fbaba970c40b3" providerId="LiveId" clId="{9C29A025-13C1-46EB-AB4D-FD36BE88CB21}" dt="2021-09-22T07:47:08.796" v="3189" actId="1076"/>
          <ac:spMkLst>
            <pc:docMk/>
            <pc:sldMk cId="3205644539" sldId="274"/>
            <ac:spMk id="2" creationId="{807DC6C4-E358-4567-BBA7-7DF6599C5FCB}"/>
          </ac:spMkLst>
        </pc:spChg>
        <pc:spChg chg="del">
          <ac:chgData name="paul vidal" userId="3c4fbaba970c40b3" providerId="LiveId" clId="{9C29A025-13C1-46EB-AB4D-FD36BE88CB21}" dt="2021-09-22T07:39:01.279" v="3070" actId="478"/>
          <ac:spMkLst>
            <pc:docMk/>
            <pc:sldMk cId="3205644539" sldId="274"/>
            <ac:spMk id="3" creationId="{A6E54641-4E20-4733-8527-672F0EEEAA7D}"/>
          </ac:spMkLst>
        </pc:spChg>
        <pc:spChg chg="add mod">
          <ac:chgData name="paul vidal" userId="3c4fbaba970c40b3" providerId="LiveId" clId="{9C29A025-13C1-46EB-AB4D-FD36BE88CB21}" dt="2021-09-22T07:51:08.945" v="3244" actId="207"/>
          <ac:spMkLst>
            <pc:docMk/>
            <pc:sldMk cId="3205644539" sldId="274"/>
            <ac:spMk id="4" creationId="{DF47174B-885E-496B-B309-0D175D6D7D03}"/>
          </ac:spMkLst>
        </pc:spChg>
        <pc:spChg chg="add del mod">
          <ac:chgData name="paul vidal" userId="3c4fbaba970c40b3" providerId="LiveId" clId="{9C29A025-13C1-46EB-AB4D-FD36BE88CB21}" dt="2021-09-22T07:39:19.013" v="3073"/>
          <ac:spMkLst>
            <pc:docMk/>
            <pc:sldMk cId="3205644539" sldId="274"/>
            <ac:spMk id="5" creationId="{FE39CF90-6131-4411-BB74-A048A12496B6}"/>
          </ac:spMkLst>
        </pc:spChg>
        <pc:spChg chg="add del mod">
          <ac:chgData name="paul vidal" userId="3c4fbaba970c40b3" providerId="LiveId" clId="{9C29A025-13C1-46EB-AB4D-FD36BE88CB21}" dt="2021-09-22T07:39:27.374" v="3075"/>
          <ac:spMkLst>
            <pc:docMk/>
            <pc:sldMk cId="3205644539" sldId="274"/>
            <ac:spMk id="6" creationId="{76CDB76D-33CC-423A-BA85-30B65A36E3A3}"/>
          </ac:spMkLst>
        </pc:spChg>
        <pc:spChg chg="add mod">
          <ac:chgData name="paul vidal" userId="3c4fbaba970c40b3" providerId="LiveId" clId="{9C29A025-13C1-46EB-AB4D-FD36BE88CB21}" dt="2021-09-22T07:47:13.155" v="3190" actId="1076"/>
          <ac:spMkLst>
            <pc:docMk/>
            <pc:sldMk cId="3205644539" sldId="274"/>
            <ac:spMk id="7" creationId="{BFAD9E3A-34A3-4A08-839F-804BDA43E2A9}"/>
          </ac:spMkLst>
        </pc:spChg>
        <pc:spChg chg="add mod">
          <ac:chgData name="paul vidal" userId="3c4fbaba970c40b3" providerId="LiveId" clId="{9C29A025-13C1-46EB-AB4D-FD36BE88CB21}" dt="2021-09-22T07:47:21.240" v="3192" actId="1076"/>
          <ac:spMkLst>
            <pc:docMk/>
            <pc:sldMk cId="3205644539" sldId="274"/>
            <ac:spMk id="8" creationId="{B522F210-9302-4B23-A750-4357D2512D00}"/>
          </ac:spMkLst>
        </pc:spChg>
        <pc:spChg chg="add mod">
          <ac:chgData name="paul vidal" userId="3c4fbaba970c40b3" providerId="LiveId" clId="{9C29A025-13C1-46EB-AB4D-FD36BE88CB21}" dt="2021-09-22T07:47:16.256" v="3191" actId="1076"/>
          <ac:spMkLst>
            <pc:docMk/>
            <pc:sldMk cId="3205644539" sldId="274"/>
            <ac:spMk id="9" creationId="{1A2E2E43-136C-4E04-B4D4-E6F08B8DCE0F}"/>
          </ac:spMkLst>
        </pc:spChg>
        <pc:spChg chg="add mod">
          <ac:chgData name="paul vidal" userId="3c4fbaba970c40b3" providerId="LiveId" clId="{9C29A025-13C1-46EB-AB4D-FD36BE88CB21}" dt="2021-09-22T07:47:29.899" v="3194" actId="1076"/>
          <ac:spMkLst>
            <pc:docMk/>
            <pc:sldMk cId="3205644539" sldId="274"/>
            <ac:spMk id="10" creationId="{73BD3F74-B81B-42C3-8FAE-E33B10AB9B83}"/>
          </ac:spMkLst>
        </pc:spChg>
        <pc:spChg chg="add mod">
          <ac:chgData name="paul vidal" userId="3c4fbaba970c40b3" providerId="LiveId" clId="{9C29A025-13C1-46EB-AB4D-FD36BE88CB21}" dt="2021-09-22T07:47:26.496" v="3193" actId="1076"/>
          <ac:spMkLst>
            <pc:docMk/>
            <pc:sldMk cId="3205644539" sldId="274"/>
            <ac:spMk id="11" creationId="{0DC98302-4395-4C6A-9CF2-0D47C4D48DA7}"/>
          </ac:spMkLst>
        </pc:spChg>
        <pc:spChg chg="add mod">
          <ac:chgData name="paul vidal" userId="3c4fbaba970c40b3" providerId="LiveId" clId="{9C29A025-13C1-46EB-AB4D-FD36BE88CB21}" dt="2021-09-22T07:50:41.329" v="3205" actId="1076"/>
          <ac:spMkLst>
            <pc:docMk/>
            <pc:sldMk cId="3205644539" sldId="274"/>
            <ac:spMk id="12" creationId="{74B798FD-5FF9-4F29-80FB-74AE9428A9CC}"/>
          </ac:spMkLst>
        </pc:spChg>
      </pc:sldChg>
      <pc:sldChg chg="modSp new mod">
        <pc:chgData name="paul vidal" userId="3c4fbaba970c40b3" providerId="LiveId" clId="{9C29A025-13C1-46EB-AB4D-FD36BE88CB21}" dt="2021-09-22T07:52:18.164" v="3393" actId="14100"/>
        <pc:sldMkLst>
          <pc:docMk/>
          <pc:sldMk cId="1610207433" sldId="275"/>
        </pc:sldMkLst>
        <pc:spChg chg="mod">
          <ac:chgData name="paul vidal" userId="3c4fbaba970c40b3" providerId="LiveId" clId="{9C29A025-13C1-46EB-AB4D-FD36BE88CB21}" dt="2021-09-22T07:51:17.133" v="3279" actId="20577"/>
          <ac:spMkLst>
            <pc:docMk/>
            <pc:sldMk cId="1610207433" sldId="275"/>
            <ac:spMk id="2" creationId="{B69F91DC-45A0-49B3-A493-F4264525AC72}"/>
          </ac:spMkLst>
        </pc:spChg>
        <pc:spChg chg="mod">
          <ac:chgData name="paul vidal" userId="3c4fbaba970c40b3" providerId="LiveId" clId="{9C29A025-13C1-46EB-AB4D-FD36BE88CB21}" dt="2021-09-22T07:52:18.164" v="3393" actId="14100"/>
          <ac:spMkLst>
            <pc:docMk/>
            <pc:sldMk cId="1610207433" sldId="275"/>
            <ac:spMk id="3" creationId="{7DEF9886-A680-4CF5-884A-EA50C39BD8B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ABD52D-0D6A-4081-B645-26EFF71FE4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813F358-D1F7-4C30-8DB4-72B892AFB2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18B0F8-4807-488A-A00D-9C86D1E2E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7A0C28-A5A6-4729-9DBB-2DB5CFB96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455E99-2151-4D52-8D3E-7447A1702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237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13FF86-95C2-4D08-A9ED-58F61B650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36AE41-DE94-4247-92B2-07426DDB55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BA4E0E-4759-49AB-A016-E2308DE4F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74C395-AD37-4905-B07A-4705630E0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8173E0-26D3-47D4-81FB-B7AEDE2F7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1204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34F663-D624-4ABF-812F-99DCE0462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14C015-523F-4466-8AAB-B8E2A9945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C6021D-B465-41D9-8F1D-4DCA6D261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39B65D-D703-4356-8693-21FE80632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AA5876-C3F3-4E3C-9815-2AE8E6F3E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455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B80229-D19F-4D17-9988-ED7FD1F33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73094CD-53B0-47F8-88E9-B004A8B3AA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DCF5C5F-2220-4F1F-99F4-C152595146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1484C-3166-4677-B487-910B7CD53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1E700A9-82CB-4B27-A489-1BA8FC789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74A4F53-5E77-47C1-B087-5EBD9528A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690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BD417-B9F9-4B83-A7ED-1C9F94DC9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977DB5B-905F-49D7-A978-804570ADA3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4AE4C86-B8E1-4242-A682-71BB777BD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65D4A2C-842D-465E-A0FA-8005E8D724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0A4B21A-290D-4BA2-8A03-0C8716FB40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99BB783-EF6A-4DB1-8003-17A1B4BC7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6CF7C75-B19D-4752-AF93-1D6ADC8DE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95E2DD9-A6F5-41E7-99C7-0BF68A39E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267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1F4439-F447-4C6D-AEC8-537DD7788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0B18C17-1BD0-4483-9BDF-093E586C7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608D3B3-0953-4EA3-BF0C-36C58AA78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EF8A9E2-5E3A-4400-87FC-06E292584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275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6595266-2142-4B19-9C51-FA77A2DF3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061205B-82CB-4AF6-B4B0-D224634EC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2B8F803-0DBF-4462-9C6E-9AF861C7C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0031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260C06-9025-4424-AD0D-55B757335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A277FD-5B9F-4AE6-9950-444732A917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383E862-ABE1-45D2-9750-E4FE0F47B0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551211-F14F-4C3C-AAE9-264C27FAB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F5C15F-8795-4BC3-9D4D-F755C3E95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1561619-2407-487F-9BEA-CCBCA3FB0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423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492AEB-F596-4444-8B3E-453634A27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F9E665C-62A1-4634-933B-86761E20D0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937EB1B-B0D6-4E82-B360-B9692E5003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9D6BD7-1B7A-48A1-8F39-52A7C4462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8B72DC6-411D-4590-AD2A-2476DC282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763DFF9-0FAA-404E-B356-D8D28231D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945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C0975A-778E-4029-AD73-5B0ED2CD0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D8A2015-56DC-4367-B2B8-5E2D859F09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599EF2-6D08-427A-8660-5DF26F136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69806A-592B-43E7-9540-4816EA5F7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6268C1-86D6-4A9A-AB94-06E1AFD16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4927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58E202E-91A1-4189-B09A-5B32B70DA2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CC3C88E-6893-42C5-84A3-E5BF27DEAD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CA9D21-2345-4D25-848F-FD9E9149C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4F4354-DDDE-434B-A123-7D925BDF3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48C34E-EBFD-4DF8-B6DB-9234C2A80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2202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A0FF5E7-7C1E-45E4-AB43-4DBFEF83E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833A260-82E9-48FF-B91A-AE1022D379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7654EB-A8A2-47EB-B546-CD89B1FA29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3FF82F-27D6-44A5-B441-11CB340C5A07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311574-E539-47BF-9615-3B2010B264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C8EB34-E223-41FE-AA00-8733A37A4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F7843-45E5-4C8A-A12E-F4AB48F85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356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52F70D-4532-4CDA-8A80-3D3CC1288F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836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fr-FR" dirty="0"/>
              <a:t>SDA </a:t>
            </a:r>
            <a:br>
              <a:rPr lang="fr-FR" dirty="0"/>
            </a:br>
            <a:r>
              <a:rPr lang="fr-FR" dirty="0"/>
              <a:t>Biostat matière reine &lt;3</a:t>
            </a:r>
            <a:br>
              <a:rPr lang="fr-FR" dirty="0"/>
            </a:b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E4FC52B-F89E-493A-A109-61BD28E2A2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4800" dirty="0"/>
              <a:t>Base matricielle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EE9FE3E-8FC5-47F8-BE2B-9878C91152A9}"/>
              </a:ext>
            </a:extLst>
          </p:cNvPr>
          <p:cNvSpPr txBox="1"/>
          <p:nvPr/>
        </p:nvSpPr>
        <p:spPr>
          <a:xfrm>
            <a:off x="213064" y="6276513"/>
            <a:ext cx="11754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Le tutorat est gratuit, toute vente ou reproduction est interdite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8722611-259E-41A1-B871-E7899BDB35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01" y="2505522"/>
            <a:ext cx="2724976" cy="384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329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29D520-F57D-4294-A24F-64A536DAD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Les matrices c’est quoi 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60C3F1B4-39B8-4034-8AF8-D23C26EF823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l"/>
                <a:endParaRPr lang="fr-FR" sz="1800" b="0" i="0" u="none" strike="noStrike" baseline="0" dirty="0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fr-FR" sz="2400" b="1" i="0" u="none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Une matrice est un tableau de nombres à n lignes et p colonnes : A (n, p). </a:t>
                </a:r>
              </a:p>
              <a:p>
                <a:pPr marL="0" indent="0">
                  <a:buNone/>
                </a:pPr>
                <a:r>
                  <a:rPr lang="fr-FR" sz="2400" i="1" dirty="0">
                    <a:solidFill>
                      <a:schemeClr val="accent2">
                        <a:lumMod val="50000"/>
                      </a:schemeClr>
                    </a:solidFill>
                    <a:latin typeface="Calibri" panose="020F0502020204030204" pitchFamily="34" charset="0"/>
                  </a:rPr>
                  <a:t>Exemple : A(3,2) = matrice A avec 3 lignes et 2 colonnes </a:t>
                </a:r>
              </a:p>
              <a:p>
                <a:pPr marL="0" indent="0">
                  <a:buNone/>
                </a:pPr>
                <a:r>
                  <a:rPr lang="fr-FR" sz="2400" i="1" u="none" strike="noStrike" baseline="0" dirty="0">
                    <a:solidFill>
                      <a:schemeClr val="accent2">
                        <a:lumMod val="50000"/>
                      </a:schemeClr>
                    </a:solidFill>
                    <a:latin typeface="Calibri" panose="020F0502020204030204" pitchFamily="34" charset="0"/>
                  </a:rPr>
                  <a:t>A =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2"/>
                              <m:mcJc m:val="center"/>
                            </m:mcPr>
                          </m:mc>
                        </m:mcs>
                        <m:ctrlPr>
                          <a:rPr lang="fr-FR" sz="2400" i="1" u="none" strike="noStrike" baseline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  <m:e>
                          <m: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mr>
                      <m:mr>
                        <m:e>
                          <m: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e>
                        <m:e>
                          <m: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mr>
                      <m:mr>
                        <m:e>
                          <m: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e>
                        <m:e>
                          <m: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e>
                      </m:mr>
                    </m:m>
                  </m:oMath>
                </a14:m>
                <a:endParaRPr lang="fr-FR" sz="2400" i="1" u="none" strike="noStrike" baseline="0" dirty="0">
                  <a:solidFill>
                    <a:schemeClr val="accent2">
                      <a:lumMod val="50000"/>
                    </a:schemeClr>
                  </a:solidFill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fr-FR" sz="2400" b="1" i="0" u="none" strike="noStrike" baseline="0" dirty="0">
                  <a:solidFill>
                    <a:srgbClr val="FF0000"/>
                  </a:solidFill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fr-FR" sz="2400" b="1" i="0" u="none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C’est par exemple la donnée de n individus mesurés selon p variables (p≥1). </a:t>
                </a:r>
                <a:endParaRPr lang="fr-FR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60C3F1B4-39B8-4034-8AF8-D23C26EF823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arenthèses 3">
            <a:extLst>
              <a:ext uri="{FF2B5EF4-FFF2-40B4-BE49-F238E27FC236}">
                <a16:creationId xmlns:a16="http://schemas.microsoft.com/office/drawing/2014/main" id="{9B01F774-79A5-4060-9761-FBE0B19ED2AD}"/>
              </a:ext>
            </a:extLst>
          </p:cNvPr>
          <p:cNvSpPr/>
          <p:nvPr/>
        </p:nvSpPr>
        <p:spPr>
          <a:xfrm>
            <a:off x="1376039" y="3107184"/>
            <a:ext cx="692458" cy="1003177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D071E26-A6EC-4EF6-AB0E-7284335872EE}"/>
              </a:ext>
            </a:extLst>
          </p:cNvPr>
          <p:cNvSpPr txBox="1"/>
          <p:nvPr/>
        </p:nvSpPr>
        <p:spPr>
          <a:xfrm>
            <a:off x="213064" y="6276513"/>
            <a:ext cx="11754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Le tutorat est gratuit, toute vente ou reproduction est interdite</a:t>
            </a:r>
          </a:p>
        </p:txBody>
      </p:sp>
    </p:spTree>
    <p:extLst>
      <p:ext uri="{BB962C8B-B14F-4D97-AF65-F5344CB8AC3E}">
        <p14:creationId xmlns:p14="http://schemas.microsoft.com/office/powerpoint/2010/main" val="1948026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314885-2BD1-4D73-8B40-144BEE9E5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Cas particuliers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3168A6F7-7AE7-40A8-AB66-560C4FFD90D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endParaRPr lang="fr-FR" sz="1800" dirty="0">
                  <a:solidFill>
                    <a:srgbClr val="000000"/>
                  </a:solidFill>
                  <a:latin typeface="Calibri" panose="020F0502020204030204" pitchFamily="34" charset="0"/>
                  <a:sym typeface="Symbol" panose="05050102010706020507" pitchFamily="18" charset="2"/>
                </a:endParaRPr>
              </a:p>
              <a:p>
                <a:pPr>
                  <a:buFont typeface="Symbol" panose="05050102010706020507" pitchFamily="18" charset="2"/>
                  <a:buChar char="ª"/>
                </a:pPr>
                <a:r>
                  <a:rPr lang="fr-FR" sz="24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  <a:sym typeface="Symbol" panose="05050102010706020507" pitchFamily="18" charset="2"/>
                  </a:rPr>
                  <a:t>S</a:t>
                </a:r>
                <a:r>
                  <a:rPr lang="fr-FR" sz="24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i p=1, on parle de matrice </a:t>
                </a:r>
                <a:r>
                  <a:rPr lang="fr-FR" sz="2400" b="1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univariée</a:t>
                </a:r>
                <a:r>
                  <a:rPr lang="fr-FR" sz="24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 (dit aussi matrice colonne). </a:t>
                </a:r>
                <a:r>
                  <a:rPr lang="fr-FR" sz="2400" b="0" i="0" u="none" strike="noStrike" baseline="0" dirty="0">
                    <a:solidFill>
                      <a:schemeClr val="accent2">
                        <a:lumMod val="50000"/>
                      </a:schemeClr>
                    </a:solidFill>
                    <a:latin typeface="Calibri" panose="020F0502020204030204" pitchFamily="34" charset="0"/>
                  </a:rPr>
                  <a:t>Ex : A =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fr-FR" sz="2400" b="0" i="1" u="none" strike="noStrike" baseline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mr>
                      <m:mr>
                        <m:e>
                          <m: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mr>
                    </m:m>
                  </m:oMath>
                </a14:m>
                <a:endParaRPr lang="fr-FR" sz="2400" b="0" i="0" u="none" strike="noStrike" baseline="0" dirty="0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fr-FR" sz="2400" dirty="0">
                  <a:solidFill>
                    <a:srgbClr val="000000"/>
                  </a:solidFill>
                  <a:latin typeface="Calibri" panose="020F0502020204030204" pitchFamily="34" charset="0"/>
                  <a:sym typeface="Symbol" panose="05050102010706020507" pitchFamily="18" charset="2"/>
                </a:endParaRPr>
              </a:p>
              <a:p>
                <a:pPr>
                  <a:buFont typeface="Symbol" panose="05050102010706020507" pitchFamily="18" charset="2"/>
                  <a:buChar char="ª"/>
                </a:pPr>
                <a:r>
                  <a:rPr lang="fr-FR" sz="24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Si p≥2, on parle de matrice </a:t>
                </a:r>
                <a:r>
                  <a:rPr lang="fr-FR" sz="2400" b="1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multivariée</a:t>
                </a:r>
                <a:r>
                  <a:rPr lang="fr-FR" sz="24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. </a:t>
                </a:r>
                <a:r>
                  <a:rPr lang="fr-FR" sz="2400" b="0" i="0" u="none" strike="noStrike" baseline="0" dirty="0">
                    <a:solidFill>
                      <a:schemeClr val="accent2">
                        <a:lumMod val="50000"/>
                      </a:schemeClr>
                    </a:solidFill>
                    <a:latin typeface="Calibri" panose="020F0502020204030204" pitchFamily="34" charset="0"/>
                  </a:rPr>
                  <a:t>Ex : B = 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400" b="0" i="1" u="none" strike="noStrike" baseline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e>
                        <m:e>
                          <m: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  <m:e>
                          <m: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mr>
                      <m:mr>
                        <m:e>
                          <m: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e>
                          <m: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e>
                          <m:r>
                            <a:rPr lang="fr-FR" sz="2400" b="0" i="1" u="none" strike="noStrike" baseline="0" smtClean="0">
                              <a:solidFill>
                                <a:schemeClr val="accent2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−8</m:t>
                          </m:r>
                        </m:e>
                      </m:mr>
                    </m:m>
                  </m:oMath>
                </a14:m>
                <a:endParaRPr lang="fr-FR" sz="2400" b="0" i="0" u="none" strike="noStrike" baseline="0" dirty="0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fr-FR" sz="2400" b="0" i="0" u="none" strike="noStrike" baseline="0" dirty="0">
                  <a:solidFill>
                    <a:srgbClr val="000000"/>
                  </a:solidFill>
                  <a:latin typeface="Calibri" panose="020F0502020204030204" pitchFamily="34" charset="0"/>
                  <a:sym typeface="Symbol" panose="05050102010706020507" pitchFamily="18" charset="2"/>
                </a:endParaRPr>
              </a:p>
              <a:p>
                <a:pPr marL="0" indent="0">
                  <a:buNone/>
                </a:pPr>
                <a:r>
                  <a:rPr lang="fr-FR" sz="24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  <a:sym typeface="Symbol" panose="05050102010706020507" pitchFamily="18" charset="2"/>
                  </a:rPr>
                  <a:t> </a:t>
                </a:r>
                <a:r>
                  <a:rPr lang="fr-FR" sz="2400" dirty="0">
                    <a:solidFill>
                      <a:srgbClr val="000000"/>
                    </a:solidFill>
                    <a:latin typeface="Calibri" panose="020F0502020204030204" pitchFamily="34" charset="0"/>
                    <a:sym typeface="Symbol" panose="05050102010706020507" pitchFamily="18" charset="2"/>
                  </a:rPr>
                  <a:t> </a:t>
                </a:r>
                <a:r>
                  <a:rPr lang="fr-FR" sz="24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Si n=p, on parle de </a:t>
                </a:r>
                <a:r>
                  <a:rPr lang="fr-FR" sz="2400" b="1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matrice carrée</a:t>
                </a:r>
                <a:r>
                  <a:rPr lang="fr-FR" sz="24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 c’est-à-dire avec autant de lignes que de colonnes. </a:t>
                </a:r>
                <a:r>
                  <a:rPr lang="fr-FR" sz="2400" b="0" i="0" u="none" strike="noStrike" baseline="0" dirty="0">
                    <a:solidFill>
                      <a:schemeClr val="accent2">
                        <a:lumMod val="50000"/>
                      </a:schemeClr>
                    </a:solidFill>
                    <a:latin typeface="Calibri" panose="020F0502020204030204" pitchFamily="34" charset="0"/>
                  </a:rPr>
                  <a:t>Ex : C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fr-FR" sz="2400" b="0" i="1" u="none" strike="noStrike" baseline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fr-FR" sz="2400" b="0" i="1" u="none" strike="noStrike" baseline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fr-FR" sz="2400" b="0" i="1" u="none" strike="noStrike" baseline="0" smtClean="0">
                                  <a:solidFill>
                                    <a:schemeClr val="accent2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e>
                            <m:e>
                              <m:r>
                                <a:rPr lang="fr-FR" sz="2400" b="0" i="1" u="none" strike="noStrike" baseline="0" smtClean="0">
                                  <a:solidFill>
                                    <a:schemeClr val="accent2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fr-FR" sz="2400" b="0" i="1" u="none" strike="noStrike" baseline="0" smtClean="0">
                                  <a:solidFill>
                                    <a:schemeClr val="accent2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fr-FR" sz="2400" b="0" i="1" u="none" strike="noStrike" baseline="0" smtClean="0">
                                  <a:solidFill>
                                    <a:schemeClr val="accent2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fr-FR" sz="2400" b="0" i="0" u="none" strike="noStrike" baseline="0" dirty="0">
                  <a:solidFill>
                    <a:schemeClr val="accent1">
                      <a:lumMod val="50000"/>
                    </a:schemeClr>
                  </a:solidFill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3168A6F7-7AE7-40A8-AB66-560C4FFD90D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arenthèses 3">
            <a:extLst>
              <a:ext uri="{FF2B5EF4-FFF2-40B4-BE49-F238E27FC236}">
                <a16:creationId xmlns:a16="http://schemas.microsoft.com/office/drawing/2014/main" id="{654D18A1-5A75-4AE6-9309-43E6C9802D62}"/>
              </a:ext>
            </a:extLst>
          </p:cNvPr>
          <p:cNvSpPr/>
          <p:nvPr/>
        </p:nvSpPr>
        <p:spPr>
          <a:xfrm>
            <a:off x="7093257" y="3340223"/>
            <a:ext cx="1464817" cy="672484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Parenthèses 4">
            <a:extLst>
              <a:ext uri="{FF2B5EF4-FFF2-40B4-BE49-F238E27FC236}">
                <a16:creationId xmlns:a16="http://schemas.microsoft.com/office/drawing/2014/main" id="{0ED795E6-E8F0-45DB-8A5A-FD0D54D13196}"/>
              </a:ext>
            </a:extLst>
          </p:cNvPr>
          <p:cNvSpPr/>
          <p:nvPr/>
        </p:nvSpPr>
        <p:spPr>
          <a:xfrm>
            <a:off x="10129422" y="2210540"/>
            <a:ext cx="213063" cy="639192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3F4825D-CA35-4872-A7C8-6A3A99A1EEAB}"/>
              </a:ext>
            </a:extLst>
          </p:cNvPr>
          <p:cNvSpPr txBox="1"/>
          <p:nvPr/>
        </p:nvSpPr>
        <p:spPr>
          <a:xfrm>
            <a:off x="213064" y="6276513"/>
            <a:ext cx="11754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Le tutorat est gratuit, toute vente ou reproduction est interdite</a:t>
            </a:r>
          </a:p>
        </p:txBody>
      </p:sp>
    </p:spTree>
    <p:extLst>
      <p:ext uri="{BB962C8B-B14F-4D97-AF65-F5344CB8AC3E}">
        <p14:creationId xmlns:p14="http://schemas.microsoft.com/office/powerpoint/2010/main" val="722895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ADB4FA-6B77-4233-853A-F8CF0D8C7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Calcul matriciel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4BF692-16FD-4B71-A68C-04B71E4344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sz="2400" b="1" i="0" u="none" strike="noStrike" baseline="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fr-FR" sz="2400" b="1" i="0" u="none" strike="noStrike" baseline="0" dirty="0">
                <a:solidFill>
                  <a:srgbClr val="FF0000"/>
                </a:solidFill>
                <a:latin typeface="Calibri" panose="020F0502020204030204" pitchFamily="34" charset="0"/>
              </a:rPr>
              <a:t>IMPORTANT : Pour calculer un produit de 2 matrices A et B, il faut que le nombre de colonne de la première matrice soit égale au nombre de ligne de la deuxième matrice. </a:t>
            </a:r>
            <a:endParaRPr lang="fr-FR" sz="2400" b="0" i="0" u="none" strike="noStrike" baseline="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pt-BR" sz="2400" b="1" i="0" u="none" strike="noStrike" baseline="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pt-BR" sz="2400" b="1" i="0" u="none" strike="noStrike" baseline="0" dirty="0">
                <a:solidFill>
                  <a:srgbClr val="FF0000"/>
                </a:solidFill>
                <a:latin typeface="Calibri" panose="020F0502020204030204" pitchFamily="34" charset="0"/>
              </a:rPr>
              <a:t>Ainsi A(n,p)*B(p, m) = C(n, m) </a:t>
            </a:r>
            <a:endParaRPr lang="pt-BR" sz="2400" b="0" i="0" u="none" strike="noStrike" baseline="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fr-FR" sz="1800" b="0" i="1" u="none" strike="noStrike" baseline="0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fr-FR" sz="1800" b="0" i="1" u="none" strike="noStrike" baseline="0" dirty="0">
                <a:solidFill>
                  <a:srgbClr val="0070C0"/>
                </a:solidFill>
                <a:latin typeface="Calibri" panose="020F0502020204030204" pitchFamily="34" charset="0"/>
              </a:rPr>
              <a:t>Si A est la première matrice et B est la deuxième matrice, alors il faut que colonne de A = ligne de B.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0A582D6-EFAB-4BF5-A161-437763757902}"/>
              </a:ext>
            </a:extLst>
          </p:cNvPr>
          <p:cNvSpPr txBox="1"/>
          <p:nvPr/>
        </p:nvSpPr>
        <p:spPr>
          <a:xfrm>
            <a:off x="213064" y="6276513"/>
            <a:ext cx="11754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Le tutorat est gratuit, toute vente ou reproduction est interdite</a:t>
            </a:r>
          </a:p>
        </p:txBody>
      </p:sp>
    </p:spTree>
    <p:extLst>
      <p:ext uri="{BB962C8B-B14F-4D97-AF65-F5344CB8AC3E}">
        <p14:creationId xmlns:p14="http://schemas.microsoft.com/office/powerpoint/2010/main" val="2817841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A78DF8-C809-4E40-862D-5714D7C2B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6713" y="138113"/>
            <a:ext cx="9338569" cy="936085"/>
          </a:xfrm>
        </p:spPr>
        <p:txBody>
          <a:bodyPr/>
          <a:lstStyle/>
          <a:p>
            <a:pPr algn="ctr"/>
            <a:r>
              <a:rPr lang="fr-FR" dirty="0"/>
              <a:t>Calcul matriciel et produits de matrices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FDE01DC4-5491-4834-A873-061B9D380FEA}"/>
                  </a:ext>
                </a:extLst>
              </p:cNvPr>
              <p:cNvSpPr txBox="1"/>
              <p:nvPr/>
            </p:nvSpPr>
            <p:spPr>
              <a:xfrm>
                <a:off x="1155186" y="1174266"/>
                <a:ext cx="9881625" cy="45085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Ex : Soit A </a:t>
                </a:r>
                <a:r>
                  <a:rPr lang="fr-FR" sz="2000" dirty="0">
                    <a:solidFill>
                      <a:srgbClr val="000000"/>
                    </a:solidFill>
                    <a:latin typeface="Cambria Math" panose="02040503050406030204" pitchFamily="18" charset="0"/>
                  </a:rPr>
                  <a:t>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fr-FR" sz="20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fr-FR" sz="20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fr-FR" sz="20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fr-FR" sz="20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fr-FR" sz="20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fr-FR" sz="20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et B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fr-FR" sz="2000" b="0" i="1" u="none" strike="noStrike" baseline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fr-FR" sz="2000" b="0" i="1" u="none" strike="noStrike" baseline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fr-FR" sz="2000" b="0" i="1" u="none" strike="noStrike" baseline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fr-FR" sz="2000" b="0" i="1" u="none" strike="noStrike" baseline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e>
                          </m:mr>
                          <m:mr>
                            <m:e>
                              <m:r>
                                <a:rPr lang="fr-FR" sz="2000" b="0" i="1" u="none" strike="noStrike" baseline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fr-FR" sz="2000" b="0" i="1" u="none" strike="noStrike" baseline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fr-FR" sz="2000" b="0" i="0" u="none" strike="noStrike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deux matrices carrées d’ordre 2. </a:t>
                </a:r>
              </a:p>
              <a:p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On va calculer C à partir du produit de A et B. </a:t>
                </a:r>
              </a:p>
              <a:p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Pour ce faire, on va détailler le calcul : </a:t>
                </a:r>
              </a:p>
              <a:p>
                <a:endParaRPr lang="fr-FR" sz="2000" b="0" i="0" u="none" strike="noStrike" baseline="0" dirty="0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  <a:p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C1.1 = </a:t>
                </a:r>
                <a:r>
                  <a:rPr lang="fr-FR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(</a:t>
                </a:r>
                <a:r>
                  <a:rPr lang="fr-FR" b="0" i="0" u="none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coefficient de la première ligne avec coefficient de la première colonne</a:t>
                </a:r>
                <a:r>
                  <a:rPr lang="fr-FR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) </a:t>
                </a:r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= 5*4+3*2 = 26</a:t>
                </a:r>
              </a:p>
              <a:p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 </a:t>
                </a:r>
              </a:p>
              <a:p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C1.2= (</a:t>
                </a:r>
                <a:r>
                  <a:rPr lang="fr-FR" b="0" i="0" u="none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coefficient de la première ligne avec coefficient de la deuxième colonne</a:t>
                </a:r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) = 5*7+3*3 = 44 </a:t>
                </a:r>
              </a:p>
              <a:p>
                <a:endParaRPr lang="fr-FR" sz="2000" b="0" i="0" u="none" strike="noStrike" baseline="0" dirty="0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  <a:p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C2.1= (</a:t>
                </a:r>
                <a:r>
                  <a:rPr lang="fr-FR" b="0" i="0" u="none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coefficient de la deuxième ligne avec coefficient de la première colonne</a:t>
                </a:r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) = 2*4+1*2 = 10 </a:t>
                </a:r>
              </a:p>
              <a:p>
                <a:endParaRPr lang="fr-FR" sz="2000" b="0" i="0" u="none" strike="noStrike" baseline="0" dirty="0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  <a:p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C2.2 = (</a:t>
                </a:r>
                <a:r>
                  <a:rPr lang="fr-FR" b="0" i="0" u="none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coefficient de la deuxième ligne avec coefficient de la deuxième colonne</a:t>
                </a:r>
                <a:r>
                  <a:rPr lang="fr-FR" sz="20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) = 2*7+1*3 = 17 </a:t>
                </a:r>
              </a:p>
              <a:p>
                <a:endParaRPr lang="fr-FR" sz="2000" dirty="0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  <a:p>
                <a:pPr algn="ctr"/>
                <a:r>
                  <a:rPr lang="fr-FR" sz="2000" b="1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Cela donne alors :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fr-FR" sz="20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fr-FR" sz="20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fr-FR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fr-FR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</m:e>
                            <m:e>
                              <m:r>
                                <a:rPr lang="fr-FR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𝟒𝟒</m:t>
                              </m:r>
                            </m:e>
                          </m:mr>
                          <m:mr>
                            <m:e>
                              <m:r>
                                <a:rPr lang="fr-FR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e>
                            <m:e>
                              <m:r>
                                <a:rPr lang="fr-FR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𝟏𝟕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fr-FR" sz="2000" b="1" dirty="0">
                  <a:solidFill>
                    <a:srgbClr val="FF0000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FDE01DC4-5491-4834-A873-061B9D380F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5186" y="1174266"/>
                <a:ext cx="9881625" cy="4508542"/>
              </a:xfrm>
              <a:prstGeom prst="rect">
                <a:avLst/>
              </a:prstGeom>
              <a:blipFill>
                <a:blip r:embed="rId2"/>
                <a:stretch>
                  <a:fillRect l="-61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oneTexte 3">
            <a:extLst>
              <a:ext uri="{FF2B5EF4-FFF2-40B4-BE49-F238E27FC236}">
                <a16:creationId xmlns:a16="http://schemas.microsoft.com/office/drawing/2014/main" id="{671A5FFE-03CE-44C9-8586-1737B1D1FC6E}"/>
              </a:ext>
            </a:extLst>
          </p:cNvPr>
          <p:cNvSpPr txBox="1"/>
          <p:nvPr/>
        </p:nvSpPr>
        <p:spPr>
          <a:xfrm>
            <a:off x="213064" y="6276513"/>
            <a:ext cx="11754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Le tutorat est gratuit, toute vente ou reproduction est interdite</a:t>
            </a:r>
          </a:p>
        </p:txBody>
      </p:sp>
    </p:spTree>
    <p:extLst>
      <p:ext uri="{BB962C8B-B14F-4D97-AF65-F5344CB8AC3E}">
        <p14:creationId xmlns:p14="http://schemas.microsoft.com/office/powerpoint/2010/main" val="1098412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A09977-21DB-4A83-97AC-CD7E76110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1048960"/>
          </a:xfrm>
        </p:spPr>
        <p:txBody>
          <a:bodyPr/>
          <a:lstStyle/>
          <a:p>
            <a:pPr algn="ctr"/>
            <a:r>
              <a:rPr lang="fr-FR" dirty="0"/>
              <a:t>Astuce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3F5CD308-88D1-4713-8D07-709C43D1206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29169"/>
                <a:ext cx="10515600" cy="538938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fr-FR" dirty="0"/>
                  <a:t>Pour pas se tromper/s’emmêler les pinceaux j’entourais les lignes/colonnes : </a:t>
                </a:r>
              </a:p>
              <a:p>
                <a:pPr marL="0" indent="0">
                  <a:buNone/>
                </a:pPr>
                <a:endParaRPr lang="fr-FR" dirty="0"/>
              </a:p>
              <a:p>
                <a:pPr marL="0" indent="0">
                  <a:buNone/>
                </a:pPr>
                <a:r>
                  <a:rPr lang="fr-FR" sz="28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A </a:t>
                </a:r>
                <a:r>
                  <a:rPr lang="fr-FR" sz="2800" dirty="0">
                    <a:solidFill>
                      <a:srgbClr val="000000"/>
                    </a:solidFill>
                    <a:latin typeface="Cambria Math" panose="02040503050406030204" pitchFamily="18" charset="0"/>
                  </a:rPr>
                  <a:t>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fr-FR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fr-FR" sz="28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fr-FR" sz="28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fr-FR" sz="28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fr-FR" sz="28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fr-FR" sz="28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fr-FR" sz="2800" b="0" i="0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fr-FR" sz="28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et B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fr-FR" sz="2800" b="0" i="1" u="none" strike="noStrike" baseline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fr-FR" sz="2800" b="0" i="1" u="none" strike="noStrike" baseline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fr-FR" sz="2800" b="0" i="1" u="none" strike="noStrike" baseline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fr-FR" sz="2800" b="0" i="1" u="none" strike="noStrike" baseline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e>
                          </m:mr>
                          <m:mr>
                            <m:e>
                              <m:r>
                                <a:rPr lang="fr-FR" sz="2800" b="0" i="1" u="none" strike="noStrike" baseline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fr-FR" sz="2800" b="0" i="1" u="none" strike="noStrike" baseline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fr-FR" dirty="0"/>
              </a:p>
              <a:p>
                <a:pPr marL="0" indent="0">
                  <a:buNone/>
                </a:pPr>
                <a:endParaRPr lang="fr-FR" sz="1200" dirty="0"/>
              </a:p>
              <a:p>
                <a:pPr marL="0" indent="0">
                  <a:buNone/>
                </a:pPr>
                <a:r>
                  <a:rPr lang="fr-FR" dirty="0"/>
                  <a:t> Du coup ça fait :</a:t>
                </a:r>
              </a:p>
              <a:p>
                <a:pPr marL="0" indent="0">
                  <a:buNone/>
                </a:pPr>
                <a:r>
                  <a:rPr lang="fr-FR" dirty="0"/>
                  <a:t>5*4 + 3*2 = 26</a:t>
                </a:r>
              </a:p>
              <a:p>
                <a:pPr marL="0" indent="0">
                  <a:buNone/>
                </a:pPr>
                <a:r>
                  <a:rPr lang="fr-FR" dirty="0"/>
                  <a:t>5*7 + 3*3 = 44</a:t>
                </a:r>
              </a:p>
              <a:p>
                <a:pPr marL="0" indent="0">
                  <a:buNone/>
                </a:pPr>
                <a:r>
                  <a:rPr lang="fr-FR" dirty="0"/>
                  <a:t>2*4 + 1*2 = 10</a:t>
                </a:r>
              </a:p>
              <a:p>
                <a:pPr marL="0" indent="0">
                  <a:buNone/>
                </a:pPr>
                <a:r>
                  <a:rPr lang="fr-FR" dirty="0"/>
                  <a:t>2*7 + 1*3 = 17</a:t>
                </a:r>
              </a:p>
              <a:p>
                <a:pPr marL="0" indent="0" algn="ctr">
                  <a:buNone/>
                </a:pPr>
                <a:endParaRPr lang="fr-FR" dirty="0"/>
              </a:p>
              <a:p>
                <a:pPr marL="0" indent="0" algn="ctr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3F5CD308-88D1-4713-8D07-709C43D1206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29169"/>
                <a:ext cx="10515600" cy="5389385"/>
              </a:xfrm>
              <a:blipFill>
                <a:blip r:embed="rId2"/>
                <a:stretch>
                  <a:fillRect l="-1217" t="-192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llipse 3">
            <a:extLst>
              <a:ext uri="{FF2B5EF4-FFF2-40B4-BE49-F238E27FC236}">
                <a16:creationId xmlns:a16="http://schemas.microsoft.com/office/drawing/2014/main" id="{88BDCF73-6863-4C32-832D-DFBC86DF8B53}"/>
              </a:ext>
            </a:extLst>
          </p:cNvPr>
          <p:cNvSpPr/>
          <p:nvPr/>
        </p:nvSpPr>
        <p:spPr>
          <a:xfrm>
            <a:off x="1606858" y="2389361"/>
            <a:ext cx="870012" cy="41725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10BB1407-8E19-4695-B923-E17D59B5E9CA}"/>
              </a:ext>
            </a:extLst>
          </p:cNvPr>
          <p:cNvSpPr/>
          <p:nvPr/>
        </p:nvSpPr>
        <p:spPr>
          <a:xfrm>
            <a:off x="1606858" y="2823099"/>
            <a:ext cx="870012" cy="41725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972BBC4F-5A62-41B5-B0EA-BA66CB158379}"/>
              </a:ext>
            </a:extLst>
          </p:cNvPr>
          <p:cNvSpPr/>
          <p:nvPr/>
        </p:nvSpPr>
        <p:spPr>
          <a:xfrm rot="5400000">
            <a:off x="3889899" y="2561208"/>
            <a:ext cx="870012" cy="41725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33102847-EDA2-470D-8DC9-D1DF2F3A7478}"/>
              </a:ext>
            </a:extLst>
          </p:cNvPr>
          <p:cNvSpPr/>
          <p:nvPr/>
        </p:nvSpPr>
        <p:spPr>
          <a:xfrm rot="5400000">
            <a:off x="3340964" y="2580231"/>
            <a:ext cx="870012" cy="41725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ccolade fermante 7">
            <a:extLst>
              <a:ext uri="{FF2B5EF4-FFF2-40B4-BE49-F238E27FC236}">
                <a16:creationId xmlns:a16="http://schemas.microsoft.com/office/drawing/2014/main" id="{0D71BBD4-D35C-49BF-A6B9-4903CAB92A24}"/>
              </a:ext>
            </a:extLst>
          </p:cNvPr>
          <p:cNvSpPr/>
          <p:nvPr/>
        </p:nvSpPr>
        <p:spPr>
          <a:xfrm>
            <a:off x="3160450" y="4101483"/>
            <a:ext cx="239697" cy="1846556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oneTexte 11">
                <a:extLst>
                  <a:ext uri="{FF2B5EF4-FFF2-40B4-BE49-F238E27FC236}">
                    <a16:creationId xmlns:a16="http://schemas.microsoft.com/office/drawing/2014/main" id="{04B9C259-38D8-4C29-9286-BE7C8BCFA62F}"/>
                  </a:ext>
                </a:extLst>
              </p:cNvPr>
              <p:cNvSpPr txBox="1"/>
              <p:nvPr/>
            </p:nvSpPr>
            <p:spPr>
              <a:xfrm>
                <a:off x="3447495" y="4619361"/>
                <a:ext cx="1086035" cy="810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fr-FR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fr-FR" sz="2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fr-FR" sz="2800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  <m:r>
                                  <a:rPr lang="fr-FR" sz="2800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𝟔</m:t>
                                </m:r>
                              </m:e>
                              <m:e>
                                <m:r>
                                  <a:rPr lang="fr-FR" sz="2800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𝟒𝟒</m:t>
                                </m:r>
                              </m:e>
                            </m:mr>
                            <m:mr>
                              <m:e>
                                <m:r>
                                  <a:rPr lang="fr-FR" sz="2800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𝟏𝟎</m:t>
                                </m:r>
                              </m:e>
                              <m:e>
                                <m:r>
                                  <a:rPr lang="fr-FR" sz="2800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𝟏𝟕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fr-FR" sz="2800" dirty="0"/>
              </a:p>
            </p:txBody>
          </p:sp>
        </mc:Choice>
        <mc:Fallback xmlns="">
          <p:sp>
            <p:nvSpPr>
              <p:cNvPr id="12" name="ZoneTexte 11">
                <a:extLst>
                  <a:ext uri="{FF2B5EF4-FFF2-40B4-BE49-F238E27FC236}">
                    <a16:creationId xmlns:a16="http://schemas.microsoft.com/office/drawing/2014/main" id="{04B9C259-38D8-4C29-9286-BE7C8BCFA6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7495" y="4619361"/>
                <a:ext cx="1086035" cy="810799"/>
              </a:xfrm>
              <a:prstGeom prst="rect">
                <a:avLst/>
              </a:prstGeom>
              <a:blipFill>
                <a:blip r:embed="rId3"/>
                <a:stretch>
                  <a:fillRect r="-3988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Image 9">
            <a:extLst>
              <a:ext uri="{FF2B5EF4-FFF2-40B4-BE49-F238E27FC236}">
                <a16:creationId xmlns:a16="http://schemas.microsoft.com/office/drawing/2014/main" id="{D8633AF8-A7F5-4F54-B2DD-5F6A26A3EA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0812" y="1826189"/>
            <a:ext cx="3708967" cy="369217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0072305F-1C6B-4EFD-842B-635CDAC6B1F1}"/>
              </a:ext>
            </a:extLst>
          </p:cNvPr>
          <p:cNvSpPr txBox="1"/>
          <p:nvPr/>
        </p:nvSpPr>
        <p:spPr>
          <a:xfrm>
            <a:off x="7262675" y="5828831"/>
            <a:ext cx="3816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Super technique aussi : on met la </a:t>
            </a:r>
            <a:r>
              <a:rPr lang="fr-FR" b="1" dirty="0"/>
              <a:t>matrice longue à gauche</a:t>
            </a:r>
            <a:r>
              <a:rPr lang="fr-FR" dirty="0"/>
              <a:t> et la </a:t>
            </a:r>
            <a:r>
              <a:rPr lang="fr-FR" b="1" dirty="0"/>
              <a:t>matrice large en haut </a:t>
            </a:r>
          </a:p>
        </p:txBody>
      </p:sp>
    </p:spTree>
    <p:extLst>
      <p:ext uri="{BB962C8B-B14F-4D97-AF65-F5344CB8AC3E}">
        <p14:creationId xmlns:p14="http://schemas.microsoft.com/office/powerpoint/2010/main" val="3993041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99C8C-FDCB-4CE0-A60B-F4CE91AE7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>
                <a:solidFill>
                  <a:srgbClr val="FF0000"/>
                </a:solidFill>
              </a:rPr>
              <a:t>Attention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12ABD46-3405-4034-9B08-64AC87D73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66656"/>
            <a:ext cx="10515600" cy="3078656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Le produit de A*B est généralement différent du produit de B*A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à"/>
            </a:pPr>
            <a:r>
              <a:rPr lang="fr-FR" dirty="0"/>
              <a:t>Lorsque le produit est le même, on dit que les matrices </a:t>
            </a:r>
            <a:r>
              <a:rPr lang="fr-FR" b="1" u="sng" dirty="0">
                <a:solidFill>
                  <a:srgbClr val="FF0000"/>
                </a:solidFill>
              </a:rPr>
              <a:t>commutent</a:t>
            </a:r>
            <a:r>
              <a:rPr lang="fr-FR" dirty="0"/>
              <a:t> </a:t>
            </a:r>
          </a:p>
          <a:p>
            <a:pPr>
              <a:buFont typeface="Wingdings" panose="05000000000000000000" pitchFamily="2" charset="2"/>
              <a:buChar char="à"/>
            </a:pPr>
            <a:endParaRPr lang="fr-FR" dirty="0"/>
          </a:p>
          <a:p>
            <a:pPr marL="0" indent="0">
              <a:buNone/>
            </a:pPr>
            <a:r>
              <a:rPr lang="fr-FR" dirty="0"/>
              <a:t>Le produit de 2 matrices peut être nul sans que les matrices soient nulles.</a:t>
            </a:r>
          </a:p>
        </p:txBody>
      </p:sp>
    </p:spTree>
    <p:extLst>
      <p:ext uri="{BB962C8B-B14F-4D97-AF65-F5344CB8AC3E}">
        <p14:creationId xmlns:p14="http://schemas.microsoft.com/office/powerpoint/2010/main" val="3748846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3A828B-8AF4-42C8-8F9E-E1A9D8EC6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fr-FR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r>
              <a:rPr lang="fr-FR" sz="49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Transposée d’une matrice</a:t>
            </a:r>
            <a:br>
              <a:rPr lang="fr-FR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47D6EFA4-1F41-478C-8E7A-1FA24C92BEB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fr-FR" sz="24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La transposée d’une matrice revient à présenter l’information présente en </a:t>
                </a:r>
                <a:r>
                  <a:rPr lang="fr-FR" sz="2400" b="1" i="0" u="sng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colonne sous forme de ligne et inversement</a:t>
                </a:r>
                <a:r>
                  <a:rPr lang="fr-FR" sz="24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. Ainsi la transposée de A noté     est une matrice à p lignes et n colonnes. </a:t>
                </a:r>
                <a:r>
                  <a:rPr lang="fr-FR" sz="2400" b="0" i="0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La transposée d’une matrice existe </a:t>
                </a:r>
                <a:r>
                  <a:rPr lang="fr-FR" sz="2400" b="1" i="0" u="sng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toujours</a:t>
                </a:r>
                <a:r>
                  <a:rPr lang="fr-FR" sz="2400" i="0" strike="noStrike" baseline="0" dirty="0">
                    <a:latin typeface="Calibri" panose="020F0502020204030204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fr-FR" sz="2400" dirty="0">
                    <a:latin typeface="Calibri" panose="020F0502020204030204" pitchFamily="34" charset="0"/>
                  </a:rPr>
                  <a:t>Ex : A =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fr-FR" sz="2400" i="1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mr>
                      <m:mr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mr>
                      <m:mr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mr>
                    </m:m>
                  </m:oMath>
                </a14:m>
                <a:r>
                  <a:rPr lang="fr-FR" sz="2400" i="0" strike="noStrike" baseline="0" dirty="0">
                    <a:latin typeface="Calibri" panose="020F0502020204030204" pitchFamily="34" charset="0"/>
                  </a:rPr>
                  <a:t>          =</a:t>
                </a:r>
                <a:r>
                  <a:rPr lang="fr-FR" sz="2400" i="0" strike="noStrike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400" i="1" strike="noStrike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b="0" i="1" strike="noStrike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  <m:e>
                          <m:r>
                            <a:rPr lang="fr-FR" sz="2400" b="0" i="1" strike="noStrike" smtClean="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e>
                          <m:r>
                            <a:rPr lang="fr-FR" sz="2400" b="0" i="1" strike="noStrike" smtClean="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mr>
                    </m:m>
                  </m:oMath>
                </a14:m>
                <a:endParaRPr lang="fr-FR" sz="2400" i="0" strike="noStrike" baseline="0" dirty="0"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fr-FR" sz="2400" dirty="0"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fr-FR" sz="2400" dirty="0">
                    <a:latin typeface="Calibri" panose="020F0502020204030204" pitchFamily="34" charset="0"/>
                  </a:rPr>
                  <a:t>Remarque : Le produit de A avec sa transposée donne une matrice carrée d’ordre p.</a:t>
                </a:r>
                <a:endParaRPr lang="fr-FR" sz="2400" i="0" strike="noStrike" baseline="0" dirty="0"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fr-FR" sz="2400" i="0" u="none" strike="noStrike" baseline="0" dirty="0">
                  <a:solidFill>
                    <a:srgbClr val="FF0000"/>
                  </a:solidFill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fr-FR" sz="2400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47D6EFA4-1F41-478C-8E7A-1FA24C92BEB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1961" r="-75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Image 4">
            <a:extLst>
              <a:ext uri="{FF2B5EF4-FFF2-40B4-BE49-F238E27FC236}">
                <a16:creationId xmlns:a16="http://schemas.microsoft.com/office/drawing/2014/main" id="{0DE74571-E9EE-4EF9-AB0E-DB9E9C213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5326" y="2230959"/>
            <a:ext cx="266737" cy="24768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AB6F983-9D84-46BF-B4E2-0208B10653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3042" y="3305157"/>
            <a:ext cx="266737" cy="247685"/>
          </a:xfrm>
          <a:prstGeom prst="rect">
            <a:avLst/>
          </a:prstGeom>
        </p:spPr>
      </p:pic>
      <p:sp>
        <p:nvSpPr>
          <p:cNvPr id="4" name="Parenthèses 3">
            <a:extLst>
              <a:ext uri="{FF2B5EF4-FFF2-40B4-BE49-F238E27FC236}">
                <a16:creationId xmlns:a16="http://schemas.microsoft.com/office/drawing/2014/main" id="{1370BB26-008E-4DD6-A35A-4B0991AADC68}"/>
              </a:ext>
            </a:extLst>
          </p:cNvPr>
          <p:cNvSpPr/>
          <p:nvPr/>
        </p:nvSpPr>
        <p:spPr>
          <a:xfrm>
            <a:off x="1837678" y="2911876"/>
            <a:ext cx="266737" cy="1012054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825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6A6862BF-CE1D-4C44-9C25-CBE15D03FBB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13913" y="1424542"/>
                <a:ext cx="10515600" cy="518932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fr-FR" sz="18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Une matrice est dite </a:t>
                </a:r>
                <a:r>
                  <a:rPr lang="fr-FR" sz="1800" b="1" i="0" u="none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symétrique</a:t>
                </a:r>
                <a:r>
                  <a:rPr lang="fr-FR" sz="1800" b="1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fr-FR" sz="18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si sa diagonale principale (d’en haut à gauche jusqu’à en bas à droite) forme un axe de symétrie. </a:t>
                </a:r>
              </a:p>
              <a:p>
                <a:pPr marL="0" indent="0">
                  <a:buNone/>
                </a:pPr>
                <a:r>
                  <a:rPr lang="fr-FR" sz="18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Pour toute matrice </a:t>
                </a:r>
                <a:r>
                  <a:rPr lang="fr-FR" sz="1800" b="1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symétrique </a:t>
                </a:r>
                <a:r>
                  <a:rPr lang="fr-FR" sz="18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on a </a:t>
                </a:r>
                <a:r>
                  <a:rPr lang="fr-FR" sz="1800" b="1" i="0" u="none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tA=A</a:t>
                </a:r>
                <a:r>
                  <a:rPr lang="fr-FR" sz="1800" b="1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fr-FR" sz="18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: « une matrice est dite symétrique si sa </a:t>
                </a:r>
                <a:r>
                  <a:rPr lang="fr-FR" sz="1800" b="1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transposée est égale à elle-même </a:t>
                </a:r>
                <a:r>
                  <a:rPr lang="fr-FR" sz="18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». On a alors aussi </a:t>
                </a:r>
                <a:r>
                  <a:rPr lang="fr-FR" sz="1800" b="1" i="0" u="none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tA – A = 0. </a:t>
                </a:r>
              </a:p>
              <a:p>
                <a:pPr marL="0" indent="0">
                  <a:buNone/>
                </a:pPr>
                <a:endParaRPr lang="fr-FR" sz="1800" b="1" i="0" u="none" strike="noStrike" baseline="0" dirty="0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fr-FR" sz="18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Une matrice est dite </a:t>
                </a:r>
                <a:r>
                  <a:rPr lang="fr-FR" sz="1800" b="1" i="0" u="none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</a:rPr>
                  <a:t>antisymétrique</a:t>
                </a:r>
                <a:r>
                  <a:rPr lang="fr-FR" sz="1800" b="1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fr-FR" sz="18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si tA = -A </a:t>
                </a:r>
                <a:r>
                  <a:rPr lang="fr-FR" sz="1800" b="0" i="0" u="none" strike="noStrike" baseline="0" dirty="0">
                    <a:solidFill>
                      <a:srgbClr val="00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 </a:t>
                </a:r>
                <a:r>
                  <a:rPr lang="fr-FR" sz="1800" b="1" i="0" u="none" strike="noStrike" baseline="0" dirty="0">
                    <a:solidFill>
                      <a:srgbClr val="FF0000"/>
                    </a:solidFill>
                    <a:latin typeface="Calibri" panose="020F0502020204030204" pitchFamily="34" charset="0"/>
                    <a:sym typeface="Wingdings" panose="05000000000000000000" pitchFamily="2" charset="2"/>
                  </a:rPr>
                  <a:t>tA + A = 0</a:t>
                </a:r>
                <a:endParaRPr lang="fr-FR" sz="1800" b="1" i="0" u="none" strike="noStrike" baseline="0" dirty="0">
                  <a:solidFill>
                    <a:srgbClr val="FF0000"/>
                  </a:solidFill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fr-FR" sz="1800" dirty="0">
                  <a:solidFill>
                    <a:srgbClr val="000000"/>
                  </a:solidFill>
                  <a:latin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fr-FR" sz="2000" dirty="0"/>
                  <a:t>Soit A =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000" i="1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e>
                      </m:mr>
                      <m:mr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mr>
                      <m:mr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−7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−9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mr>
                    </m:m>
                  </m:oMath>
                </a14:m>
                <a:r>
                  <a:rPr lang="fr-FR" sz="2000" dirty="0"/>
                  <a:t>   alors       = 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000" i="1" dirty="0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−7</m:t>
                          </m:r>
                        </m:e>
                      </m:mr>
                      <m:mr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−9</m:t>
                          </m:r>
                        </m:e>
                      </m:mr>
                      <m:mr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7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mr>
                    </m:m>
                  </m:oMath>
                </a14:m>
                <a:r>
                  <a:rPr lang="fr-FR" sz="2000" dirty="0"/>
                  <a:t>  </a:t>
                </a:r>
                <a:r>
                  <a:rPr lang="fr-FR" sz="2000" dirty="0">
                    <a:sym typeface="Wingdings" panose="05000000000000000000" pitchFamily="2" charset="2"/>
                  </a:rPr>
                  <a:t> on voit bien que A + tA = 0  </a:t>
                </a:r>
                <a:r>
                  <a:rPr lang="fr-FR" sz="2000" b="1" dirty="0">
                    <a:solidFill>
                      <a:srgbClr val="FF0000"/>
                    </a:solidFill>
                    <a:sym typeface="Wingdings" panose="05000000000000000000" pitchFamily="2" charset="2"/>
                  </a:rPr>
                  <a:t>antisymétrie</a:t>
                </a:r>
              </a:p>
              <a:p>
                <a:pPr marL="0" indent="0">
                  <a:buNone/>
                </a:pPr>
                <a:endParaRPr lang="fr-FR" sz="2000" dirty="0">
                  <a:sym typeface="Wingdings" panose="05000000000000000000" pitchFamily="2" charset="2"/>
                </a:endParaRPr>
              </a:p>
              <a:p>
                <a:pPr marL="0" indent="0">
                  <a:buNone/>
                </a:pPr>
                <a:r>
                  <a:rPr lang="fr-FR" sz="2000" dirty="0">
                    <a:sym typeface="Wingdings" panose="05000000000000000000" pitchFamily="2" charset="2"/>
                  </a:rPr>
                  <a:t>Soit B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fr-FR" sz="2000" i="1" smtClean="0"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fr-FR" sz="2000" i="1" smtClean="0">
                                <a:latin typeface="Cambria Math" panose="02040503050406030204" pitchFamily="18" charset="0"/>
                                <a:sym typeface="Wingdings" panose="05000000000000000000" pitchFamily="2" charset="2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fr-FR" sz="2000" b="0" i="1" smtClean="0">
                                  <a:latin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1</m:t>
                              </m:r>
                            </m:e>
                            <m:e>
                              <m:r>
                                <a:rPr lang="fr-FR" sz="2000" b="0" i="1" smtClean="0">
                                  <a:latin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fr-FR" sz="2000" b="0" i="1" smtClean="0">
                                  <a:latin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4</m:t>
                              </m:r>
                            </m:e>
                            <m:e>
                              <m:r>
                                <a:rPr lang="fr-FR" sz="2000" b="0" i="1" smtClean="0">
                                  <a:latin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−1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fr-FR" sz="2000" dirty="0">
                    <a:sym typeface="Wingdings" panose="05000000000000000000" pitchFamily="2" charset="2"/>
                  </a:rPr>
                  <a:t> alors tB=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fr-FR" sz="2000" i="1" smtClean="0"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fr-FR" sz="2000" i="1" smtClean="0">
                                <a:latin typeface="Cambria Math" panose="02040503050406030204" pitchFamily="18" charset="0"/>
                                <a:sym typeface="Wingdings" panose="05000000000000000000" pitchFamily="2" charset="2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fr-FR" sz="2000" b="0" i="1" smtClean="0">
                                  <a:latin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1</m:t>
                              </m:r>
                            </m:e>
                            <m:e>
                              <m:r>
                                <a:rPr lang="fr-FR" sz="2000" b="0" i="1" smtClean="0">
                                  <a:latin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fr-FR" sz="2000" b="0" i="1" smtClean="0">
                                  <a:latin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2</m:t>
                              </m:r>
                            </m:e>
                            <m:e>
                              <m:r>
                                <a:rPr lang="fr-FR" sz="2000" b="0" i="1" smtClean="0">
                                  <a:latin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−1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fr-FR" sz="2000" dirty="0">
                    <a:sym typeface="Wingdings" panose="05000000000000000000" pitchFamily="2" charset="2"/>
                  </a:rPr>
                  <a:t>  on voit bien que B + tB ≠ 0  </a:t>
                </a:r>
                <a:r>
                  <a:rPr lang="fr-FR" sz="2000" b="1" dirty="0">
                    <a:solidFill>
                      <a:srgbClr val="FF0000"/>
                    </a:solidFill>
                    <a:sym typeface="Wingdings" panose="05000000000000000000" pitchFamily="2" charset="2"/>
                  </a:rPr>
                  <a:t>pas d’antisymétrie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6A6862BF-CE1D-4C44-9C25-CBE15D03FBB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13913" y="1424542"/>
                <a:ext cx="10515600" cy="5189322"/>
              </a:xfrm>
              <a:blipFill>
                <a:blip r:embed="rId2"/>
                <a:stretch>
                  <a:fillRect l="-580" t="-117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arenthèses 3">
            <a:extLst>
              <a:ext uri="{FF2B5EF4-FFF2-40B4-BE49-F238E27FC236}">
                <a16:creationId xmlns:a16="http://schemas.microsoft.com/office/drawing/2014/main" id="{5DB96E8D-6CFF-4D1B-9F16-7782A2A8FECC}"/>
              </a:ext>
            </a:extLst>
          </p:cNvPr>
          <p:cNvSpPr/>
          <p:nvPr/>
        </p:nvSpPr>
        <p:spPr>
          <a:xfrm>
            <a:off x="1562469" y="3676000"/>
            <a:ext cx="1340528" cy="967666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9B5E27D-EE50-4FB6-A45E-1A5B864A0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2048" y="4030293"/>
            <a:ext cx="279009" cy="259080"/>
          </a:xfrm>
          <a:prstGeom prst="rect">
            <a:avLst/>
          </a:prstGeom>
        </p:spPr>
      </p:pic>
      <p:sp>
        <p:nvSpPr>
          <p:cNvPr id="6" name="Parenthèses 5">
            <a:extLst>
              <a:ext uri="{FF2B5EF4-FFF2-40B4-BE49-F238E27FC236}">
                <a16:creationId xmlns:a16="http://schemas.microsoft.com/office/drawing/2014/main" id="{8623F6B2-3550-40C3-8434-B1D419CB34F5}"/>
              </a:ext>
            </a:extLst>
          </p:cNvPr>
          <p:cNvSpPr/>
          <p:nvPr/>
        </p:nvSpPr>
        <p:spPr>
          <a:xfrm>
            <a:off x="4190261" y="3644928"/>
            <a:ext cx="1428933" cy="1029809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F6BA41D6-5C66-4BC3-A8BB-025070F67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413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Symétrie et antisymétrie</a:t>
            </a:r>
            <a:br>
              <a:rPr lang="fr-FR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44224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53C8DF-01CC-4A4C-8BF7-AA3D182D5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Diagonale d’une matrice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74729A52-4DC1-4B4D-8C3E-980A0C09DF2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1825625"/>
                <a:ext cx="12109142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fr-FR" dirty="0"/>
                  <a:t>Matrice dont les coefficients </a:t>
                </a:r>
                <a:r>
                  <a:rPr lang="fr-FR" u="sng" dirty="0"/>
                  <a:t>en dehors de la diagonale principale</a:t>
                </a:r>
                <a:r>
                  <a:rPr lang="fr-FR" dirty="0"/>
                  <a:t> sont </a:t>
                </a:r>
                <a:r>
                  <a:rPr lang="fr-FR" b="1" dirty="0"/>
                  <a:t>nuls</a:t>
                </a:r>
                <a:r>
                  <a:rPr lang="fr-FR" dirty="0"/>
                  <a:t>.</a:t>
                </a:r>
              </a:p>
              <a:p>
                <a:pPr marL="0" indent="0">
                  <a:buNone/>
                </a:pPr>
                <a:endParaRPr lang="fr-FR" dirty="0"/>
              </a:p>
              <a:p>
                <a:pPr marL="0" indent="0">
                  <a:buNone/>
                </a:pPr>
                <a:r>
                  <a:rPr lang="fr-FR" dirty="0"/>
                  <a:t>Différents cas : </a:t>
                </a:r>
              </a:p>
              <a:p>
                <a:pPr marL="0" indent="0">
                  <a:buNone/>
                </a:pPr>
                <a:endParaRPr lang="fr-FR" dirty="0"/>
              </a:p>
              <a:p>
                <a:pPr marL="0" indent="0">
                  <a:buNone/>
                </a:pPr>
                <a:r>
                  <a:rPr lang="fr-FR" sz="2000" dirty="0"/>
                  <a:t>A = 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000" i="1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mr>
                      <m:mr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mr>
                      <m:mr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mr>
                    </m:m>
                  </m:oMath>
                </a14:m>
                <a:r>
                  <a:rPr lang="fr-FR" sz="2000" dirty="0"/>
                  <a:t>    </a:t>
                </a:r>
                <a:r>
                  <a:rPr lang="fr-FR" sz="2000" dirty="0" err="1"/>
                  <a:t>A^n</a:t>
                </a:r>
                <a:r>
                  <a:rPr lang="fr-FR" sz="2000" dirty="0"/>
                  <a:t> =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000" i="1" dirty="0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sSup>
                            <m:sSupPr>
                              <m:ctrlP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brk m:alnAt="7"/>
                                </m:rP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e>
                            <m:sup>
                              <m:r>
                                <m:rPr>
                                  <m:brk m:alnAt="7"/>
                                </m:rP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mr>
                      <m:mr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sSup>
                            <m:sSupPr>
                              <m:ctrlP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sup>
                              <m: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mr>
                      <m:mr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sSup>
                            <m:sSupPr>
                              <m:ctrlP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e>
                      </m:mr>
                    </m:m>
                  </m:oMath>
                </a14:m>
                <a:r>
                  <a:rPr lang="fr-FR" sz="2000" dirty="0"/>
                  <a:t>   1/A =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000" i="1" dirty="0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/8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mr>
                      <m:mr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1/2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mr>
                      <m:mr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mr>
                    </m:m>
                  </m:oMath>
                </a14:m>
                <a:r>
                  <a:rPr lang="fr-FR" sz="2000" dirty="0"/>
                  <a:t>    (𝐀^𝐧) −𝟏 = (𝐀^ − 𝟏) 𝒏  =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000" i="1" dirty="0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1/</m:t>
                          </m:r>
                          <m:sSup>
                            <m:sSupPr>
                              <m:ctrlP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brk m:alnAt="7"/>
                                </m:rP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  <m: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m:rPr>
                                  <m:brk m:alnAt="7"/>
                                </m:rP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mr>
                      <m:mr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(1/</m:t>
                          </m:r>
                          <m:sSup>
                            <m:sSupPr>
                              <m:ctrlP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2)</m:t>
                              </m:r>
                            </m:e>
                            <m:sup>
                              <m: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mr>
                      <m:mr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r>
                            <a:rPr lang="fr-FR" sz="20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sSup>
                            <m:sSupPr>
                              <m:ctrlP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fr-FR" sz="2000" b="0" i="1" dirty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e>
                      </m:mr>
                    </m:m>
                  </m:oMath>
                </a14:m>
                <a:endParaRPr lang="fr-FR" sz="2000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74729A52-4DC1-4B4D-8C3E-980A0C09DF2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825625"/>
                <a:ext cx="12109142" cy="4351338"/>
              </a:xfrm>
              <a:blipFill>
                <a:blip r:embed="rId2"/>
                <a:stretch>
                  <a:fillRect l="-1007" t="-224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Parenthèses 4">
            <a:extLst>
              <a:ext uri="{FF2B5EF4-FFF2-40B4-BE49-F238E27FC236}">
                <a16:creationId xmlns:a16="http://schemas.microsoft.com/office/drawing/2014/main" id="{6DD03C89-EE73-479F-B62B-029E0C9DA76D}"/>
              </a:ext>
            </a:extLst>
          </p:cNvPr>
          <p:cNvSpPr/>
          <p:nvPr/>
        </p:nvSpPr>
        <p:spPr>
          <a:xfrm>
            <a:off x="462568" y="3775229"/>
            <a:ext cx="1047565" cy="976544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Parenthèses 5">
            <a:extLst>
              <a:ext uri="{FF2B5EF4-FFF2-40B4-BE49-F238E27FC236}">
                <a16:creationId xmlns:a16="http://schemas.microsoft.com/office/drawing/2014/main" id="{3B071416-1F84-4DD6-8639-BCEED546B381}"/>
              </a:ext>
            </a:extLst>
          </p:cNvPr>
          <p:cNvSpPr/>
          <p:nvPr/>
        </p:nvSpPr>
        <p:spPr>
          <a:xfrm>
            <a:off x="2278513" y="3799643"/>
            <a:ext cx="1359023" cy="976544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Parenthèses 6">
            <a:extLst>
              <a:ext uri="{FF2B5EF4-FFF2-40B4-BE49-F238E27FC236}">
                <a16:creationId xmlns:a16="http://schemas.microsoft.com/office/drawing/2014/main" id="{A52CB99A-FDCE-4772-BB0B-D987A9150E73}"/>
              </a:ext>
            </a:extLst>
          </p:cNvPr>
          <p:cNvSpPr/>
          <p:nvPr/>
        </p:nvSpPr>
        <p:spPr>
          <a:xfrm>
            <a:off x="4406845" y="3766351"/>
            <a:ext cx="1509204" cy="976544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Parenthèses 7">
            <a:extLst>
              <a:ext uri="{FF2B5EF4-FFF2-40B4-BE49-F238E27FC236}">
                <a16:creationId xmlns:a16="http://schemas.microsoft.com/office/drawing/2014/main" id="{43DD4B1B-2959-4768-BA2C-C5A4C8DCEEE2}"/>
              </a:ext>
            </a:extLst>
          </p:cNvPr>
          <p:cNvSpPr/>
          <p:nvPr/>
        </p:nvSpPr>
        <p:spPr>
          <a:xfrm>
            <a:off x="8621697" y="3766351"/>
            <a:ext cx="2371818" cy="976544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56086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90023A-8258-472C-8F26-8FCC67CB0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Inverse d’une matrice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EF3CD3-4347-4FAD-A207-9EAAE1AB0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13897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à"/>
            </a:pPr>
            <a:r>
              <a:rPr lang="fr-FR" dirty="0">
                <a:sym typeface="Wingdings" panose="05000000000000000000" pitchFamily="2" charset="2"/>
              </a:rPr>
              <a:t>N’existe que pour les matrices carrées sous condition que :</a:t>
            </a:r>
          </a:p>
          <a:p>
            <a:pPr marL="0" indent="0">
              <a:buNone/>
            </a:pPr>
            <a:endParaRPr lang="fr-F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fr-FR" b="1" dirty="0">
                <a:sym typeface="Wingdings" panose="05000000000000000000" pitchFamily="2" charset="2"/>
              </a:rPr>
              <a:t>Det(A) ≠ 0 </a:t>
            </a:r>
          </a:p>
          <a:p>
            <a:pPr marL="0" indent="0">
              <a:buNone/>
            </a:pPr>
            <a:endParaRPr lang="fr-FR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413069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6529DE-A16B-41EB-A284-A1D802C37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>
                <a:sym typeface="Wingdings" panose="05000000000000000000" pitchFamily="2" charset="2"/>
              </a:rPr>
              <a:t>Mais c’est quoi « Det(A) » ?????</a:t>
            </a:r>
            <a:br>
              <a:rPr lang="fr-FR" dirty="0">
                <a:sym typeface="Wingdings" panose="05000000000000000000" pitchFamily="2" charset="2"/>
              </a:rPr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AAD63E-B71F-46C2-A7B1-25185C89FE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Le déterminant d’une matrice (det) est donné par la formule :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1090A10-A3DC-44BA-8125-ACFAE2AE23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458574"/>
            <a:ext cx="2934109" cy="112410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3D5C1AB-90F8-4232-8923-77A05F2C8E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868538"/>
            <a:ext cx="6592220" cy="1381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7542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1CF43-08CE-42DC-B36C-0D3E512DD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Big exemple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7669624-5987-4C7D-A950-7E32BC489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18 ≠ 0 donc l’inverse existe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BBEC2D5-AA1A-457E-8A60-26C3AC748A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66761"/>
            <a:ext cx="8811855" cy="252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888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3B1C67-4FB2-41DC-8B06-9484087BB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Mais comment on écrit l’inverse ?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72910B-F0DA-4D9F-B59B-03B52B65C6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908593"/>
            <a:ext cx="5868219" cy="97168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5ED5F9E-BD5F-4CB5-A7B9-52274CD938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217717"/>
            <a:ext cx="5391902" cy="99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361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219D8-E345-4F5F-BC6F-ABEC33A5E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Astuce cool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F204A5-BFB5-48C3-8360-3AF39E1E5A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1851" y="1690688"/>
            <a:ext cx="5641898" cy="133368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09050C0-5FB2-474D-A441-249D69CD4B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839" y="3311383"/>
            <a:ext cx="2086266" cy="1333686"/>
          </a:xfrm>
          <a:prstGeom prst="rect">
            <a:avLst/>
          </a:prstGeom>
        </p:spPr>
      </p:pic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F148E690-A276-4B3A-BF5D-5A8133216C8A}"/>
              </a:ext>
            </a:extLst>
          </p:cNvPr>
          <p:cNvCxnSpPr>
            <a:cxnSpLocks/>
          </p:cNvCxnSpPr>
          <p:nvPr/>
        </p:nvCxnSpPr>
        <p:spPr>
          <a:xfrm>
            <a:off x="1784412" y="3522266"/>
            <a:ext cx="399495" cy="3113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Image 14">
            <a:extLst>
              <a:ext uri="{FF2B5EF4-FFF2-40B4-BE49-F238E27FC236}">
                <a16:creationId xmlns:a16="http://schemas.microsoft.com/office/drawing/2014/main" id="{1EEA3D37-1C69-46D9-A439-33B4924A37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621" y="3269258"/>
            <a:ext cx="2086266" cy="1333686"/>
          </a:xfrm>
          <a:prstGeom prst="rect">
            <a:avLst/>
          </a:prstGeom>
        </p:spPr>
      </p:pic>
      <p:cxnSp>
        <p:nvCxnSpPr>
          <p:cNvPr id="17" name="Connecteur droit avec flèche 16">
            <a:extLst>
              <a:ext uri="{FF2B5EF4-FFF2-40B4-BE49-F238E27FC236}">
                <a16:creationId xmlns:a16="http://schemas.microsoft.com/office/drawing/2014/main" id="{A7BFBF5D-D129-448F-A603-B023778BF989}"/>
              </a:ext>
            </a:extLst>
          </p:cNvPr>
          <p:cNvCxnSpPr/>
          <p:nvPr/>
        </p:nvCxnSpPr>
        <p:spPr>
          <a:xfrm flipH="1">
            <a:off x="4403324" y="3429000"/>
            <a:ext cx="443884" cy="4046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>
            <a:extLst>
              <a:ext uri="{FF2B5EF4-FFF2-40B4-BE49-F238E27FC236}">
                <a16:creationId xmlns:a16="http://schemas.microsoft.com/office/drawing/2014/main" id="{691B0861-9D04-450D-AE2A-031756325F69}"/>
              </a:ext>
            </a:extLst>
          </p:cNvPr>
          <p:cNvCxnSpPr>
            <a:cxnSpLocks/>
          </p:cNvCxnSpPr>
          <p:nvPr/>
        </p:nvCxnSpPr>
        <p:spPr>
          <a:xfrm>
            <a:off x="4819848" y="3376427"/>
            <a:ext cx="560020" cy="4572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204AA458-D210-4272-865A-44E4D0F9CE40}"/>
              </a:ext>
            </a:extLst>
          </p:cNvPr>
          <p:cNvCxnSpPr/>
          <p:nvPr/>
        </p:nvCxnSpPr>
        <p:spPr>
          <a:xfrm>
            <a:off x="2317072" y="3833627"/>
            <a:ext cx="559293" cy="498676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AE75E59F-D3C4-4209-AC74-3266EE0244B1}"/>
              </a:ext>
            </a:extLst>
          </p:cNvPr>
          <p:cNvCxnSpPr/>
          <p:nvPr/>
        </p:nvCxnSpPr>
        <p:spPr>
          <a:xfrm flipH="1">
            <a:off x="2281561" y="3833627"/>
            <a:ext cx="550416" cy="51631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6B420AF1-05CC-42B4-9172-275799378085}"/>
              </a:ext>
            </a:extLst>
          </p:cNvPr>
          <p:cNvCxnSpPr/>
          <p:nvPr/>
        </p:nvCxnSpPr>
        <p:spPr>
          <a:xfrm flipH="1">
            <a:off x="4336378" y="3833627"/>
            <a:ext cx="0" cy="49867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214AF11A-5EDB-4D48-BDA7-4877ACC325B4}"/>
              </a:ext>
            </a:extLst>
          </p:cNvPr>
          <p:cNvCxnSpPr/>
          <p:nvPr/>
        </p:nvCxnSpPr>
        <p:spPr>
          <a:xfrm>
            <a:off x="5379868" y="3842444"/>
            <a:ext cx="0" cy="49867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Image 30">
            <a:extLst>
              <a:ext uri="{FF2B5EF4-FFF2-40B4-BE49-F238E27FC236}">
                <a16:creationId xmlns:a16="http://schemas.microsoft.com/office/drawing/2014/main" id="{C9E3EF39-5B20-46EE-82C6-6486B54EB3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6430" y="3232923"/>
            <a:ext cx="2086266" cy="1333686"/>
          </a:xfrm>
          <a:prstGeom prst="rect">
            <a:avLst/>
          </a:prstGeom>
        </p:spPr>
      </p:pic>
      <p:cxnSp>
        <p:nvCxnSpPr>
          <p:cNvPr id="32" name="Connecteur droit avec flèche 31">
            <a:extLst>
              <a:ext uri="{FF2B5EF4-FFF2-40B4-BE49-F238E27FC236}">
                <a16:creationId xmlns:a16="http://schemas.microsoft.com/office/drawing/2014/main" id="{AFA24079-A59A-4E4A-8F99-CC54CEBEF3E1}"/>
              </a:ext>
            </a:extLst>
          </p:cNvPr>
          <p:cNvCxnSpPr/>
          <p:nvPr/>
        </p:nvCxnSpPr>
        <p:spPr>
          <a:xfrm flipH="1">
            <a:off x="7831585" y="3428999"/>
            <a:ext cx="443884" cy="4046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2806CC0C-8E18-4246-8085-FA2FC6801C28}"/>
              </a:ext>
            </a:extLst>
          </p:cNvPr>
          <p:cNvCxnSpPr/>
          <p:nvPr/>
        </p:nvCxnSpPr>
        <p:spPr>
          <a:xfrm flipH="1">
            <a:off x="7244355" y="3797292"/>
            <a:ext cx="550416" cy="516310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Connecteur droit 33">
            <a:extLst>
              <a:ext uri="{FF2B5EF4-FFF2-40B4-BE49-F238E27FC236}">
                <a16:creationId xmlns:a16="http://schemas.microsoft.com/office/drawing/2014/main" id="{E51F12DB-D2BF-4EEB-8404-7697D022CCA3}"/>
              </a:ext>
            </a:extLst>
          </p:cNvPr>
          <p:cNvCxnSpPr/>
          <p:nvPr/>
        </p:nvCxnSpPr>
        <p:spPr>
          <a:xfrm>
            <a:off x="7207541" y="3797292"/>
            <a:ext cx="559293" cy="498676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83033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413844-C73D-4FCD-AFAD-FA458A50E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QRU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B155D35-07F5-4F12-A9D9-9B738C5F2F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400" dirty="0"/>
              <a:t>QRU 1 : A propos des bases du calcul matriciel</a:t>
            </a:r>
          </a:p>
          <a:p>
            <a:pPr marL="0" indent="0">
              <a:buNone/>
            </a:pPr>
            <a:r>
              <a:rPr lang="fr-FR" dirty="0"/>
              <a:t> </a:t>
            </a:r>
          </a:p>
          <a:p>
            <a:pPr marL="457200" indent="-457200">
              <a:buAutoNum type="alphaUcParenR"/>
            </a:pPr>
            <a:r>
              <a:rPr lang="fr-FR" sz="2000" dirty="0"/>
              <a:t>Pour effectuer un produit matriciel, il faut que le nombre de ligne de la première matrice soit égale au nombre de colonnes de la deuxième matrice</a:t>
            </a:r>
          </a:p>
          <a:p>
            <a:pPr marL="457200" indent="-457200">
              <a:buAutoNum type="alphaUcParenR"/>
            </a:pPr>
            <a:r>
              <a:rPr lang="fr-FR" sz="2000" dirty="0"/>
              <a:t>Pour effectuer un produit matriciel, il faut que le nombre de ligne de la deuxième matrice soit égale au nombre de colonnes de la première matrice</a:t>
            </a:r>
          </a:p>
          <a:p>
            <a:pPr marL="457200" indent="-457200">
              <a:buAutoNum type="alphaUcParenR"/>
            </a:pPr>
            <a:r>
              <a:rPr lang="fr-FR" sz="2000" dirty="0"/>
              <a:t>Les matrices commutent toujours </a:t>
            </a:r>
          </a:p>
          <a:p>
            <a:pPr marL="457200" indent="-457200">
              <a:buAutoNum type="alphaUcParenR"/>
            </a:pPr>
            <a:r>
              <a:rPr lang="fr-FR" sz="2000" dirty="0"/>
              <a:t>Généralement, les matrices ne sont pas transposables</a:t>
            </a:r>
          </a:p>
          <a:p>
            <a:pPr marL="457200" indent="-457200">
              <a:buAutoNum type="alphaUcParenR"/>
            </a:pPr>
            <a:r>
              <a:rPr lang="fr-FR" sz="2000" dirty="0"/>
              <a:t>Les propositions A, B, C et D sont fausses </a:t>
            </a:r>
          </a:p>
        </p:txBody>
      </p:sp>
    </p:spTree>
    <p:extLst>
      <p:ext uri="{BB962C8B-B14F-4D97-AF65-F5344CB8AC3E}">
        <p14:creationId xmlns:p14="http://schemas.microsoft.com/office/powerpoint/2010/main" val="4106698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4A2CAE-0CBD-461E-9BD1-97B7FEDE3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Correction</a:t>
            </a:r>
          </a:p>
        </p:txBody>
      </p:sp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1641304C-4047-4A51-9EC2-ECFDF587DD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fr-FR" sz="2400" dirty="0"/>
              <a:t>QRU 1 : A propos des bases du calcul matriciel</a:t>
            </a:r>
          </a:p>
          <a:p>
            <a:pPr marL="0" indent="0">
              <a:buNone/>
            </a:pPr>
            <a:r>
              <a:rPr lang="fr-FR" dirty="0"/>
              <a:t> </a:t>
            </a:r>
          </a:p>
          <a:p>
            <a:pPr marL="457200" indent="-45720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Pour effectuer un produit matriciel, il faut que le nombre de ligne de la première matrice soit égale au nombre de colonnes de la deuxième matrice</a:t>
            </a:r>
          </a:p>
          <a:p>
            <a:pPr marL="457200" indent="-457200">
              <a:buAutoNum type="alphaUcParenR"/>
            </a:pPr>
            <a:r>
              <a:rPr lang="fr-FR" sz="2000" dirty="0">
                <a:solidFill>
                  <a:srgbClr val="00B050"/>
                </a:solidFill>
              </a:rPr>
              <a:t>Pour effectuer un produit matriciel, il faut que le nombre de ligne de la deuxième matrice soit égale au nombre de colonnes de la première matrice</a:t>
            </a:r>
          </a:p>
          <a:p>
            <a:pPr marL="457200" indent="-45720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Les matrices commutent toujours </a:t>
            </a:r>
            <a:r>
              <a:rPr lang="fr-FR" sz="2000" dirty="0">
                <a:solidFill>
                  <a:srgbClr val="FF0000"/>
                </a:solidFill>
                <a:sym typeface="Wingdings" panose="05000000000000000000" pitchFamily="2" charset="2"/>
              </a:rPr>
              <a:t> </a:t>
            </a:r>
            <a:r>
              <a:rPr lang="fr-FR" sz="2000" dirty="0">
                <a:solidFill>
                  <a:srgbClr val="FF0000"/>
                </a:solidFill>
              </a:rPr>
              <a:t> Généralement les matrices ne commutent pas</a:t>
            </a:r>
          </a:p>
          <a:p>
            <a:pPr marL="457200" indent="-45720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Généralement, les matrices ne sont pas transposables </a:t>
            </a:r>
            <a:r>
              <a:rPr lang="fr-FR" sz="2000" dirty="0">
                <a:solidFill>
                  <a:srgbClr val="FF0000"/>
                </a:solidFill>
                <a:sym typeface="Wingdings" panose="05000000000000000000" pitchFamily="2" charset="2"/>
              </a:rPr>
              <a:t> La transposée d’une matrice existe toujours ++++++++++++++++++++</a:t>
            </a:r>
            <a:endParaRPr lang="fr-FR" sz="2000" dirty="0">
              <a:solidFill>
                <a:srgbClr val="FF0000"/>
              </a:solidFill>
            </a:endParaRPr>
          </a:p>
          <a:p>
            <a:pPr marL="457200" indent="-45720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Les propositions A, B, C et D sont fausses </a:t>
            </a:r>
          </a:p>
        </p:txBody>
      </p:sp>
    </p:spTree>
    <p:extLst>
      <p:ext uri="{BB962C8B-B14F-4D97-AF65-F5344CB8AC3E}">
        <p14:creationId xmlns:p14="http://schemas.microsoft.com/office/powerpoint/2010/main" val="25445984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57E8B2-B588-4902-8EE6-AD56AFB98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624"/>
            <a:ext cx="10515600" cy="1325563"/>
          </a:xfrm>
        </p:spPr>
        <p:txBody>
          <a:bodyPr/>
          <a:lstStyle/>
          <a:p>
            <a:pPr algn="ctr"/>
            <a:r>
              <a:rPr lang="fr-FR" dirty="0"/>
              <a:t>QRU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765E9A7F-7F27-434F-B5CB-0511A7FA1DB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67161"/>
                <a:ext cx="10515600" cy="538874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fr-FR" sz="2400" dirty="0"/>
                  <a:t>QRU 2 : Soit A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400" i="1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mr>
                      <m:mr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mr>
                    </m:m>
                  </m:oMath>
                </a14:m>
                <a:r>
                  <a:rPr lang="fr-FR" sz="2400" dirty="0"/>
                  <a:t> et B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2"/>
                              <m:mcJc m:val="center"/>
                            </m:mcPr>
                          </m:mc>
                        </m:mcs>
                        <m:ctrlPr>
                          <a:rPr lang="fr-FR" sz="2400" i="1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mr>
                      <m:mr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−6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mr>
                      <m:mr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mr>
                    </m:m>
                  </m:oMath>
                </a14:m>
                <a:endParaRPr lang="fr-FR" sz="2400" dirty="0"/>
              </a:p>
              <a:p>
                <a:pPr marL="0" indent="0">
                  <a:buNone/>
                </a:pPr>
                <a:endParaRPr lang="fr-FR" sz="2400" dirty="0"/>
              </a:p>
              <a:p>
                <a:pPr marL="457200" indent="-457200">
                  <a:buAutoNum type="alphaUcParenR"/>
                </a:pPr>
                <a:r>
                  <a:rPr lang="fr-FR" sz="2400" dirty="0"/>
                  <a:t>Le produit de A*B n’est pas possible </a:t>
                </a:r>
              </a:p>
              <a:p>
                <a:pPr marL="457200" indent="-457200">
                  <a:buAutoNum type="alphaUcParenR"/>
                </a:pPr>
                <a:r>
                  <a:rPr lang="fr-FR" sz="2400" dirty="0"/>
                  <a:t>La transposée de A est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400" i="1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mr>
                      <m:mr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mr>
                    </m:m>
                  </m:oMath>
                </a14:m>
                <a:endParaRPr lang="fr-FR" sz="2400" dirty="0"/>
              </a:p>
              <a:p>
                <a:pPr marL="457200" indent="-457200">
                  <a:buAutoNum type="alphaUcParenR"/>
                </a:pPr>
                <a:r>
                  <a:rPr lang="fr-FR" sz="2400" dirty="0"/>
                  <a:t>La transposée de B est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2"/>
                              <m:mcJc m:val="center"/>
                            </m:mcPr>
                          </m:mc>
                        </m:mcs>
                        <m:ctrlPr>
                          <a:rPr lang="fr-FR" sz="2400" i="1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mr>
                      <m:mr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mr>
                      <m:mr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  <m:e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mr>
                    </m:m>
                  </m:oMath>
                </a14:m>
                <a:endParaRPr lang="fr-FR" sz="2400" dirty="0"/>
              </a:p>
              <a:p>
                <a:pPr marL="457200" indent="-457200">
                  <a:buAutoNum type="alphaUcParenR"/>
                </a:pPr>
                <a:r>
                  <a:rPr lang="fr-FR" sz="2400" dirty="0"/>
                  <a:t>L’inverse de A existe</a:t>
                </a:r>
              </a:p>
              <a:p>
                <a:pPr marL="457200" indent="-457200">
                  <a:buAutoNum type="alphaUcParenR"/>
                </a:pPr>
                <a:r>
                  <a:rPr lang="fr-FR" sz="2400" dirty="0"/>
                  <a:t>Les propositions A, B, C et D sont fausses 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765E9A7F-7F27-434F-B5CB-0511A7FA1DB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67161"/>
                <a:ext cx="10515600" cy="5388746"/>
              </a:xfrm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arenthèses 3">
            <a:extLst>
              <a:ext uri="{FF2B5EF4-FFF2-40B4-BE49-F238E27FC236}">
                <a16:creationId xmlns:a16="http://schemas.microsoft.com/office/drawing/2014/main" id="{8D9BEA99-DF61-4D65-95A6-CCC47AC27E8E}"/>
              </a:ext>
            </a:extLst>
          </p:cNvPr>
          <p:cNvSpPr/>
          <p:nvPr/>
        </p:nvSpPr>
        <p:spPr>
          <a:xfrm>
            <a:off x="2707688" y="1511072"/>
            <a:ext cx="1642369" cy="692458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Parenthèses 4">
            <a:extLst>
              <a:ext uri="{FF2B5EF4-FFF2-40B4-BE49-F238E27FC236}">
                <a16:creationId xmlns:a16="http://schemas.microsoft.com/office/drawing/2014/main" id="{E4E1979D-D588-4700-95F8-39E005AAFD03}"/>
              </a:ext>
            </a:extLst>
          </p:cNvPr>
          <p:cNvSpPr/>
          <p:nvPr/>
        </p:nvSpPr>
        <p:spPr>
          <a:xfrm>
            <a:off x="4971495" y="1189608"/>
            <a:ext cx="1124505" cy="1180730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Parenthèses 5">
            <a:extLst>
              <a:ext uri="{FF2B5EF4-FFF2-40B4-BE49-F238E27FC236}">
                <a16:creationId xmlns:a16="http://schemas.microsoft.com/office/drawing/2014/main" id="{08152CF2-647A-4CCC-9E98-5C42BA234874}"/>
              </a:ext>
            </a:extLst>
          </p:cNvPr>
          <p:cNvSpPr/>
          <p:nvPr/>
        </p:nvSpPr>
        <p:spPr>
          <a:xfrm>
            <a:off x="4253882" y="3248279"/>
            <a:ext cx="1642369" cy="692458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Parenthèses 6">
            <a:extLst>
              <a:ext uri="{FF2B5EF4-FFF2-40B4-BE49-F238E27FC236}">
                <a16:creationId xmlns:a16="http://schemas.microsoft.com/office/drawing/2014/main" id="{08A3EE60-D40F-43B7-B150-EDB4F475CEAB}"/>
              </a:ext>
            </a:extLst>
          </p:cNvPr>
          <p:cNvSpPr/>
          <p:nvPr/>
        </p:nvSpPr>
        <p:spPr>
          <a:xfrm>
            <a:off x="4264239" y="3940737"/>
            <a:ext cx="1000220" cy="1044749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003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7DC6C4-E358-4567-BBA7-7DF6599C5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107"/>
            <a:ext cx="10515600" cy="1325563"/>
          </a:xfrm>
        </p:spPr>
        <p:txBody>
          <a:bodyPr/>
          <a:lstStyle/>
          <a:p>
            <a:pPr algn="ctr"/>
            <a:r>
              <a:rPr lang="fr-FR" dirty="0"/>
              <a:t>Correction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Espace réservé du contenu 2">
                <a:extLst>
                  <a:ext uri="{FF2B5EF4-FFF2-40B4-BE49-F238E27FC236}">
                    <a16:creationId xmlns:a16="http://schemas.microsoft.com/office/drawing/2014/main" id="{DF47174B-885E-496B-B309-0D175D6D7D0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52383" y="1317826"/>
                <a:ext cx="10515600" cy="538874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fr-FR" sz="2400" dirty="0"/>
                  <a:t>QRU 2 : Soit A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400" i="1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fr-FR" sz="240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  <m:e>
                          <m:r>
                            <a:rPr lang="fr-FR" sz="240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e>
                          <m:r>
                            <a:rPr lang="fr-FR" sz="240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mr>
                      <m:mr>
                        <m:e>
                          <m:r>
                            <a:rPr lang="fr-FR" sz="240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e>
                          <m:r>
                            <a:rPr lang="fr-FR" sz="240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  <m:e>
                          <m:r>
                            <a:rPr lang="fr-FR" sz="240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mr>
                    </m:m>
                  </m:oMath>
                </a14:m>
                <a:r>
                  <a:rPr lang="fr-FR" sz="2400" dirty="0"/>
                  <a:t> et B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2"/>
                              <m:mcJc m:val="center"/>
                            </m:mcPr>
                          </m:mc>
                        </m:mcs>
                        <m:ctrlPr>
                          <a:rPr lang="fr-FR" sz="2400" i="1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e>
                          <m:r>
                            <a:rPr lang="fr-FR" sz="240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mr>
                      <m:mr>
                        <m:e>
                          <m:r>
                            <a:rPr lang="fr-FR" sz="2400" i="1" smtClean="0">
                              <a:latin typeface="Cambria Math" panose="02040503050406030204" pitchFamily="18" charset="0"/>
                            </a:rPr>
                            <m:t>−6</m:t>
                          </m:r>
                        </m:e>
                        <m:e>
                          <m:r>
                            <a:rPr lang="fr-FR" sz="240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mr>
                      <m:mr>
                        <m:e>
                          <m:r>
                            <a:rPr lang="fr-FR" sz="240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e>
                          <m:r>
                            <a:rPr lang="fr-FR" sz="240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mr>
                    </m:m>
                  </m:oMath>
                </a14:m>
                <a:endParaRPr lang="fr-FR" sz="2400" dirty="0"/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fr-FR" sz="2400" dirty="0"/>
              </a:p>
              <a:p>
                <a:pPr marL="457200" indent="-457200">
                  <a:buFont typeface="Arial" panose="020B0604020202020204" pitchFamily="34" charset="0"/>
                  <a:buAutoNum type="alphaUcParenR"/>
                </a:pPr>
                <a:r>
                  <a:rPr lang="fr-FR" sz="2400" dirty="0">
                    <a:solidFill>
                      <a:srgbClr val="FF0000"/>
                    </a:solidFill>
                  </a:rPr>
                  <a:t>Le produit de A*B n’est pas possible </a:t>
                </a:r>
                <a:r>
                  <a:rPr lang="fr-FR" sz="2400" dirty="0">
                    <a:solidFill>
                      <a:srgbClr val="FF0000"/>
                    </a:solidFill>
                    <a:sym typeface="Wingdings" panose="05000000000000000000" pitchFamily="2" charset="2"/>
                  </a:rPr>
                  <a:t> 3 colonnes pour A et 3 lignes pour B donc produit possible</a:t>
                </a:r>
                <a:endParaRPr lang="fr-FR" sz="2400" dirty="0">
                  <a:solidFill>
                    <a:srgbClr val="FF0000"/>
                  </a:solidFill>
                </a:endParaRPr>
              </a:p>
              <a:p>
                <a:pPr marL="457200" indent="-457200">
                  <a:buFont typeface="Arial" panose="020B0604020202020204" pitchFamily="34" charset="0"/>
                  <a:buAutoNum type="alphaUcParenR"/>
                </a:pPr>
                <a:r>
                  <a:rPr lang="fr-FR" sz="2400" dirty="0">
                    <a:solidFill>
                      <a:srgbClr val="FF0000"/>
                    </a:solidFill>
                  </a:rPr>
                  <a:t>La transposée de A est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e>
                          <m: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e>
                          <m: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mr>
                      <m:mr>
                        <m:e>
                          <m: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e>
                          <m: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e>
                          <m: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mr>
                    </m:m>
                  </m:oMath>
                </a14:m>
                <a:r>
                  <a:rPr lang="fr-FR" sz="2400" dirty="0">
                    <a:solidFill>
                      <a:srgbClr val="FF0000"/>
                    </a:solidFill>
                  </a:rPr>
                  <a:t>  </a:t>
                </a:r>
                <a:r>
                  <a:rPr lang="fr-FR" sz="2400" dirty="0">
                    <a:solidFill>
                      <a:srgbClr val="FF0000"/>
                    </a:solidFill>
                    <a:sym typeface="Wingdings" panose="05000000000000000000" pitchFamily="2" charset="2"/>
                  </a:rPr>
                  <a:t> </a:t>
                </a:r>
                <a:r>
                  <a:rPr lang="fr-FR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2"/>
                              <m:mcJc m:val="center"/>
                            </m:mcPr>
                          </m:mc>
                        </m:mcs>
                        <m:ctrlPr>
                          <a:rPr lang="fr-FR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e>
                          <m: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mr>
                      <m:mr>
                        <m:e>
                          <m: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e>
                          <m: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mr>
                      <m:mr>
                        <m:e>
                          <m: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  <m:e>
                          <m: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mr>
                    </m:m>
                  </m:oMath>
                </a14:m>
                <a:r>
                  <a:rPr lang="fr-FR" sz="2400" dirty="0">
                    <a:solidFill>
                      <a:srgbClr val="FF0000"/>
                    </a:solidFill>
                  </a:rPr>
                  <a:t>  </a:t>
                </a:r>
              </a:p>
              <a:p>
                <a:pPr marL="457200" indent="-457200">
                  <a:buFont typeface="Arial" panose="020B0604020202020204" pitchFamily="34" charset="0"/>
                  <a:buAutoNum type="alphaUcParenR"/>
                </a:pPr>
                <a:r>
                  <a:rPr lang="fr-FR" sz="2400" dirty="0">
                    <a:solidFill>
                      <a:srgbClr val="FF0000"/>
                    </a:solidFill>
                  </a:rPr>
                  <a:t>La transposée de B est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2"/>
                              <m:mcJc m:val="center"/>
                            </m:mcPr>
                          </m:mc>
                        </m:mcs>
                        <m:ctrlPr>
                          <a:rPr lang="fr-FR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e>
                          <m: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mr>
                      <m:mr>
                        <m:e>
                          <m: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e>
                          <m: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mr>
                      <m:mr>
                        <m:e>
                          <m: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  <m:e>
                          <m:r>
                            <a:rPr lang="fr-F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mr>
                    </m:m>
                  </m:oMath>
                </a14:m>
                <a:r>
                  <a:rPr lang="fr-FR" sz="2400" dirty="0">
                    <a:solidFill>
                      <a:srgbClr val="FF0000"/>
                    </a:solidFill>
                  </a:rPr>
                  <a:t>  </a:t>
                </a:r>
                <a:r>
                  <a:rPr lang="fr-FR" sz="2400" dirty="0">
                    <a:solidFill>
                      <a:srgbClr val="FF0000"/>
                    </a:solidFill>
                    <a:sym typeface="Wingdings" panose="05000000000000000000" pitchFamily="2" charset="2"/>
                  </a:rPr>
                  <a:t>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3"/>
                              <m:mcJc m:val="center"/>
                            </m:mcPr>
                          </m:mc>
                        </m:mcs>
                        <m:ctrlPr>
                          <a:rPr lang="fr-FR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Wingdings" panose="05000000000000000000" pitchFamily="2" charset="2"/>
                            </a:rPr>
                            <m:t>5</m:t>
                          </m:r>
                        </m:e>
                        <m:e>
                          <m: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Wingdings" panose="05000000000000000000" pitchFamily="2" charset="2"/>
                            </a:rPr>
                            <m:t>−6</m:t>
                          </m:r>
                        </m:e>
                        <m:e>
                          <m: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Wingdings" panose="05000000000000000000" pitchFamily="2" charset="2"/>
                            </a:rPr>
                            <m:t>4</m:t>
                          </m:r>
                        </m:e>
                      </m:mr>
                      <m:mr>
                        <m:e>
                          <m: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Wingdings" panose="05000000000000000000" pitchFamily="2" charset="2"/>
                            </a:rPr>
                            <m:t>2</m:t>
                          </m:r>
                        </m:e>
                        <m:e>
                          <m: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Wingdings" panose="05000000000000000000" pitchFamily="2" charset="2"/>
                            </a:rPr>
                            <m:t>−3</m:t>
                          </m:r>
                        </m:e>
                        <m:e>
                          <m:r>
                            <a:rPr lang="fr-FR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Wingdings" panose="05000000000000000000" pitchFamily="2" charset="2"/>
                            </a:rPr>
                            <m:t>−1</m:t>
                          </m:r>
                        </m:e>
                      </m:mr>
                    </m:m>
                  </m:oMath>
                </a14:m>
                <a:endParaRPr lang="fr-FR" sz="2400" dirty="0">
                  <a:solidFill>
                    <a:srgbClr val="FF0000"/>
                  </a:solidFill>
                </a:endParaRPr>
              </a:p>
              <a:p>
                <a:pPr marL="457200" indent="-457200">
                  <a:buFont typeface="Arial" panose="020B0604020202020204" pitchFamily="34" charset="0"/>
                  <a:buAutoNum type="alphaUcParenR"/>
                </a:pPr>
                <a:r>
                  <a:rPr lang="fr-FR" sz="2400" dirty="0">
                    <a:solidFill>
                      <a:srgbClr val="FF0000"/>
                    </a:solidFill>
                  </a:rPr>
                  <a:t>L’inverse de A existe </a:t>
                </a:r>
                <a:r>
                  <a:rPr lang="fr-FR" sz="2400" dirty="0">
                    <a:solidFill>
                      <a:srgbClr val="FF0000"/>
                    </a:solidFill>
                    <a:sym typeface="Wingdings" panose="05000000000000000000" pitchFamily="2" charset="2"/>
                  </a:rPr>
                  <a:t> A n’est pas une matrice carrée</a:t>
                </a:r>
                <a:endParaRPr lang="fr-FR" sz="2400" dirty="0">
                  <a:solidFill>
                    <a:srgbClr val="FF0000"/>
                  </a:solidFill>
                </a:endParaRPr>
              </a:p>
              <a:p>
                <a:pPr marL="457200" indent="-457200">
                  <a:buFont typeface="Arial" panose="020B0604020202020204" pitchFamily="34" charset="0"/>
                  <a:buAutoNum type="alphaUcParenR"/>
                </a:pPr>
                <a:r>
                  <a:rPr lang="fr-FR" sz="2400" dirty="0">
                    <a:solidFill>
                      <a:srgbClr val="00B050"/>
                    </a:solidFill>
                  </a:rPr>
                  <a:t>Les propositions A, B, C et D sont fausses </a:t>
                </a:r>
              </a:p>
            </p:txBody>
          </p:sp>
        </mc:Choice>
        <mc:Fallback xmlns="">
          <p:sp>
            <p:nvSpPr>
              <p:cNvPr id="4" name="Espace réservé du contenu 2">
                <a:extLst>
                  <a:ext uri="{FF2B5EF4-FFF2-40B4-BE49-F238E27FC236}">
                    <a16:creationId xmlns:a16="http://schemas.microsoft.com/office/drawing/2014/main" id="{DF47174B-885E-496B-B309-0D175D6D7D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2383" y="1317826"/>
                <a:ext cx="10515600" cy="5388746"/>
              </a:xfrm>
              <a:prstGeom prst="rect">
                <a:avLst/>
              </a:prstGeom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Parenthèses 6">
            <a:extLst>
              <a:ext uri="{FF2B5EF4-FFF2-40B4-BE49-F238E27FC236}">
                <a16:creationId xmlns:a16="http://schemas.microsoft.com/office/drawing/2014/main" id="{BFAD9E3A-34A3-4A08-839F-804BDA43E2A9}"/>
              </a:ext>
            </a:extLst>
          </p:cNvPr>
          <p:cNvSpPr/>
          <p:nvPr/>
        </p:nvSpPr>
        <p:spPr>
          <a:xfrm>
            <a:off x="2592280" y="1482148"/>
            <a:ext cx="1722268" cy="665825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Parenthèses 7">
            <a:extLst>
              <a:ext uri="{FF2B5EF4-FFF2-40B4-BE49-F238E27FC236}">
                <a16:creationId xmlns:a16="http://schemas.microsoft.com/office/drawing/2014/main" id="{B522F210-9302-4B23-A750-4357D2512D00}"/>
              </a:ext>
            </a:extLst>
          </p:cNvPr>
          <p:cNvSpPr/>
          <p:nvPr/>
        </p:nvSpPr>
        <p:spPr>
          <a:xfrm>
            <a:off x="4104445" y="3761447"/>
            <a:ext cx="1630530" cy="665825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Parenthèses 8">
            <a:extLst>
              <a:ext uri="{FF2B5EF4-FFF2-40B4-BE49-F238E27FC236}">
                <a16:creationId xmlns:a16="http://schemas.microsoft.com/office/drawing/2014/main" id="{1A2E2E43-136C-4E04-B4D4-E6F08B8DCE0F}"/>
              </a:ext>
            </a:extLst>
          </p:cNvPr>
          <p:cNvSpPr/>
          <p:nvPr/>
        </p:nvSpPr>
        <p:spPr>
          <a:xfrm>
            <a:off x="4847208" y="1293243"/>
            <a:ext cx="1162975" cy="1043634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Parenthèses 9">
            <a:extLst>
              <a:ext uri="{FF2B5EF4-FFF2-40B4-BE49-F238E27FC236}">
                <a16:creationId xmlns:a16="http://schemas.microsoft.com/office/drawing/2014/main" id="{73BD3F74-B81B-42C3-8FAE-E33B10AB9B83}"/>
              </a:ext>
            </a:extLst>
          </p:cNvPr>
          <p:cNvSpPr/>
          <p:nvPr/>
        </p:nvSpPr>
        <p:spPr>
          <a:xfrm>
            <a:off x="4104445" y="4551189"/>
            <a:ext cx="1162975" cy="1043634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Parenthèses 10">
            <a:extLst>
              <a:ext uri="{FF2B5EF4-FFF2-40B4-BE49-F238E27FC236}">
                <a16:creationId xmlns:a16="http://schemas.microsoft.com/office/drawing/2014/main" id="{0DC98302-4395-4C6A-9CF2-0D47C4D48DA7}"/>
              </a:ext>
            </a:extLst>
          </p:cNvPr>
          <p:cNvSpPr/>
          <p:nvPr/>
        </p:nvSpPr>
        <p:spPr>
          <a:xfrm>
            <a:off x="6218809" y="3508804"/>
            <a:ext cx="1162975" cy="1043634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Parenthèses 11">
            <a:extLst>
              <a:ext uri="{FF2B5EF4-FFF2-40B4-BE49-F238E27FC236}">
                <a16:creationId xmlns:a16="http://schemas.microsoft.com/office/drawing/2014/main" id="{74B798FD-5FF9-4F29-80FB-74AE9428A9CC}"/>
              </a:ext>
            </a:extLst>
          </p:cNvPr>
          <p:cNvSpPr/>
          <p:nvPr/>
        </p:nvSpPr>
        <p:spPr>
          <a:xfrm>
            <a:off x="5659516" y="4740093"/>
            <a:ext cx="1722268" cy="665825"/>
          </a:xfrm>
          <a:prstGeom prst="bracket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6445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9F91DC-45A0-49B3-A493-F4264525A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615"/>
            <a:ext cx="10515600" cy="1325563"/>
          </a:xfrm>
        </p:spPr>
        <p:txBody>
          <a:bodyPr/>
          <a:lstStyle/>
          <a:p>
            <a:pPr algn="ctr"/>
            <a:r>
              <a:rPr lang="fr-FR" dirty="0"/>
              <a:t>FIIIIIIIIIIIIIIIIIIIIIIIIIIIIIIIN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EF9886-A680-4CF5-884A-EA50C39BD8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8178"/>
            <a:ext cx="10515600" cy="3353863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/>
              <a:t>ON VOUS LOVE BANDE DE FOLLASSES</a:t>
            </a:r>
          </a:p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r>
              <a:rPr lang="fr-FR" dirty="0"/>
              <a:t>LA BIOSTAT VOUS SOUHAITE UN BON COURAGE &lt;3333333333333333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8349DD2-858D-465D-B9D8-CB62870F3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664" y="2840312"/>
            <a:ext cx="2626823" cy="394255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2A8A515-863F-4655-BE15-20ABBBAB36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499" y="2840312"/>
            <a:ext cx="3985058" cy="3942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20743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1130</Words>
  <Application>Microsoft Office PowerPoint</Application>
  <PresentationFormat>Grand écran</PresentationFormat>
  <Paragraphs>133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Symbol</vt:lpstr>
      <vt:lpstr>Wingdings</vt:lpstr>
      <vt:lpstr>Thème Office</vt:lpstr>
      <vt:lpstr>SDA  Biostat matière reine &lt;3 </vt:lpstr>
      <vt:lpstr>Les matrices c’est quoi ?</vt:lpstr>
      <vt:lpstr>Cas particuliers</vt:lpstr>
      <vt:lpstr>Calcul matriciel </vt:lpstr>
      <vt:lpstr>Calcul matriciel et produits de matrices</vt:lpstr>
      <vt:lpstr>Astuce</vt:lpstr>
      <vt:lpstr>Attention</vt:lpstr>
      <vt:lpstr> Transposée d’une matrice </vt:lpstr>
      <vt:lpstr>Symétrie et antisymétrie </vt:lpstr>
      <vt:lpstr>Diagonale d’une matrice</vt:lpstr>
      <vt:lpstr>Inverse d’une matrice</vt:lpstr>
      <vt:lpstr>Mais c’est quoi « Det(A) » ????? </vt:lpstr>
      <vt:lpstr>Big exemple</vt:lpstr>
      <vt:lpstr>Mais comment on écrit l’inverse ?</vt:lpstr>
      <vt:lpstr>Astuce cool</vt:lpstr>
      <vt:lpstr>QRU</vt:lpstr>
      <vt:lpstr>Correction</vt:lpstr>
      <vt:lpstr>QRU</vt:lpstr>
      <vt:lpstr>Correction</vt:lpstr>
      <vt:lpstr>FIIIIIIIIIIIIIIIIIIIIIIIIIIIIIIIN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SDA  Biostat matière reine &lt;3 </dc:title>
  <dc:creator>paul vidal</dc:creator>
  <cp:lastModifiedBy>paul vidal</cp:lastModifiedBy>
  <cp:revision>16</cp:revision>
  <dcterms:created xsi:type="dcterms:W3CDTF">2021-09-21T09:19:06Z</dcterms:created>
  <dcterms:modified xsi:type="dcterms:W3CDTF">2021-09-24T12:53:40Z</dcterms:modified>
</cp:coreProperties>
</file>