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2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solidFill>
                  <a:schemeClr val="tx2">
                    <a:lumMod val="10000"/>
                  </a:schemeClr>
                </a:solidFill>
              </a:rPr>
              <a:t>Le tutorat est gratuit. Toute vente ou reproduction est interdite.</a:t>
            </a:r>
            <a:endParaRPr lang="fr-FR" dirty="0" smtClean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388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321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569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69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171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9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024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26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083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68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204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A096E942-9BFE-4564-BA2C-9CE2EA66B27E}" type="datetimeFigureOut">
              <a:rPr lang="fr-FR" smtClean="0"/>
              <a:t>07/01/2018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993046B2-CBC9-40CD-A587-0B01551F9CC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2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solidFill>
                  <a:schemeClr val="tx2">
                    <a:lumMod val="10000"/>
                  </a:schemeClr>
                </a:solidFill>
              </a:rPr>
              <a:t>Le tutorat est gratuit. Toute vente ou reproduction est interdite.</a:t>
            </a:r>
            <a:endParaRPr lang="fr-FR" dirty="0" smtClean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9008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harmacie.univ-amu.fr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808113" y="0"/>
            <a:ext cx="257577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tx2">
                    <a:lumMod val="10000"/>
                  </a:schemeClr>
                </a:solidFill>
              </a:rPr>
              <a:t>Présentation de la </a:t>
            </a:r>
            <a:br>
              <a:rPr lang="fr-FR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10000"/>
                  </a:schemeClr>
                </a:solidFill>
              </a:rPr>
              <a:t>filière pharmacie</a:t>
            </a:r>
            <a:endParaRPr lang="fr-FR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54677" y="6072075"/>
            <a:ext cx="2121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/>
              <a:t>Nachos et </a:t>
            </a:r>
            <a:r>
              <a:rPr lang="fr-FR" i="1" dirty="0" err="1" smtClean="0"/>
              <a:t>Hyper’ion</a:t>
            </a:r>
            <a:endParaRPr lang="fr-FR" i="1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fr-FR" smtClean="0">
                <a:solidFill>
                  <a:schemeClr val="tx2">
                    <a:lumMod val="10000"/>
                  </a:schemeClr>
                </a:solidFill>
              </a:rPr>
              <a:t>Le tutorat est gratuit. Toute vente ou reproduction est interdite.</a:t>
            </a:r>
            <a:endParaRPr lang="fr-FR" dirty="0" smtClean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58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7286"/>
            <a:ext cx="12192000" cy="508071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44710" y="592428"/>
            <a:ext cx="88089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Mais dis moi c’est quoi la pharmacie ?</a:t>
            </a:r>
            <a:endParaRPr lang="fr-FR" sz="44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17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51518" y="3183658"/>
            <a:ext cx="9802143" cy="950461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C’est une filière professionnalisant, multidisciplinaire combinant les matières scientifiques, pharmaceutiques et médicales.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44710" y="592428"/>
            <a:ext cx="88089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Mais dis moi c’est quoi la pharmacie ?</a:t>
            </a:r>
            <a:endParaRPr lang="fr-FR" sz="44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11181" y="3817263"/>
            <a:ext cx="824247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i="1" dirty="0" smtClean="0"/>
              <a:t>« </a:t>
            </a:r>
            <a:r>
              <a:rPr lang="fr-FR" i="1" dirty="0" smtClean="0"/>
              <a:t>De par l'étendue de leurs connaissances, les pharmaciens sont parmi les rares personnes à pouvoir appréhender l'ensemble du monde réel </a:t>
            </a:r>
            <a:r>
              <a:rPr lang="fr-FR" sz="6600" i="1" dirty="0" smtClean="0"/>
              <a:t>»</a:t>
            </a:r>
            <a:br>
              <a:rPr lang="fr-FR" sz="6600" i="1" dirty="0" smtClean="0"/>
            </a:br>
            <a:r>
              <a:rPr lang="fr-FR" i="1" dirty="0" smtClean="0"/>
              <a:t>					Pierre-gilles de Gennes, Prix Nobel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951518" y="2073722"/>
            <a:ext cx="8952336" cy="79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dirty="0" smtClean="0"/>
              <a:t>Le pharmacien est </a:t>
            </a:r>
            <a:r>
              <a:rPr lang="fr-FR" sz="2200" b="1" dirty="0" smtClean="0"/>
              <a:t>un professionnel de santé </a:t>
            </a:r>
            <a:r>
              <a:rPr lang="fr-FR" sz="2200" dirty="0" smtClean="0"/>
              <a:t>spécialiste du médicament, des dispositifs médicaux et de leurs contrôles.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326853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18056" y="332984"/>
            <a:ext cx="91559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« Comment devient-on pharmacien ? »</a:t>
            </a:r>
            <a:endParaRPr lang="fr-FR" sz="4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710" y="1102424"/>
            <a:ext cx="7664581" cy="5772489"/>
          </a:xfrm>
        </p:spPr>
      </p:pic>
    </p:spTree>
    <p:extLst>
      <p:ext uri="{BB962C8B-B14F-4D97-AF65-F5344CB8AC3E}">
        <p14:creationId xmlns:p14="http://schemas.microsoft.com/office/powerpoint/2010/main" val="130284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524" y="1273237"/>
            <a:ext cx="5472160" cy="533362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04349" y="229953"/>
            <a:ext cx="878330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« Mais pharmacien c’est juste vendre </a:t>
            </a:r>
            <a:b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des médicaments  ? »</a:t>
            </a:r>
            <a:endParaRPr lang="fr-FR" sz="44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53987" y="2905016"/>
            <a:ext cx="414755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La réponse est </a:t>
            </a:r>
            <a:r>
              <a:rPr lang="fr-FR" sz="2500" b="1" u="sng" dirty="0" smtClean="0"/>
              <a:t>NON</a:t>
            </a:r>
            <a:r>
              <a:rPr lang="fr-FR" sz="2500" dirty="0" smtClean="0"/>
              <a:t> !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r>
              <a:rPr lang="fr-FR" dirty="0" smtClean="0"/>
              <a:t>Il existe </a:t>
            </a:r>
            <a:r>
              <a:rPr lang="fr-FR" b="1" u="sng" dirty="0" smtClean="0"/>
              <a:t>une très grande variété de métiers</a:t>
            </a:r>
            <a:r>
              <a:rPr lang="fr-FR" dirty="0" smtClean="0"/>
              <a:t> que peut exercer un pharmacien ! </a:t>
            </a:r>
            <a:br>
              <a:rPr lang="fr-FR" dirty="0" smtClean="0"/>
            </a:br>
            <a:r>
              <a:rPr lang="fr-FR" dirty="0" smtClean="0"/>
              <a:t>Ce n’est en aucun cas réduit à uniquement « vendre des médicaments »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262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477883" y="332984"/>
            <a:ext cx="72362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On attend de vous retrouver à </a:t>
            </a:r>
            <a:b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fr-FR" sz="4400" dirty="0" smtClean="0">
                <a:solidFill>
                  <a:schemeClr val="tx2">
                    <a:lumMod val="10000"/>
                  </a:schemeClr>
                </a:solidFill>
              </a:rPr>
              <a:t>Marseille l’année prochaine !</a:t>
            </a:r>
            <a:endParaRPr lang="fr-FR" sz="4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636"/>
            <a:ext cx="7765960" cy="516436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871791" y="2704593"/>
            <a:ext cx="41479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Si vous voulez encore plus d’infos sur la filière n’hésitez pas à aller jeter un petit coup  d’œil au site de la fac de pharmacie de Marseille !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C’est par la </a:t>
            </a:r>
            <a:r>
              <a:rPr lang="fr-FR" dirty="0" smtClean="0">
                <a:sym typeface="Wingdings" panose="05000000000000000000" pitchFamily="2" charset="2"/>
              </a:rPr>
              <a:t> </a:t>
            </a:r>
            <a:br>
              <a:rPr lang="fr-FR" dirty="0" smtClean="0">
                <a:sym typeface="Wingdings" panose="05000000000000000000" pitchFamily="2" charset="2"/>
              </a:rPr>
            </a:br>
            <a:r>
              <a:rPr lang="fr-FR" dirty="0" smtClean="0">
                <a:sym typeface="Wingdings" panose="05000000000000000000" pitchFamily="2" charset="2"/>
              </a:rPr>
              <a:t>(cliquer sur l’image</a:t>
            </a:r>
            <a:br>
              <a:rPr lang="fr-FR" dirty="0" smtClean="0">
                <a:sym typeface="Wingdings" panose="05000000000000000000" pitchFamily="2" charset="2"/>
              </a:rPr>
            </a:br>
            <a:r>
              <a:rPr lang="fr-FR" dirty="0" smtClean="0">
                <a:sym typeface="Wingdings" panose="05000000000000000000" pitchFamily="2" charset="2"/>
              </a:rPr>
              <a:t> en mode diapositive)</a:t>
            </a:r>
            <a:endParaRPr lang="fr-FR" dirty="0"/>
          </a:p>
        </p:txBody>
      </p:sp>
      <p:pic>
        <p:nvPicPr>
          <p:cNvPr id="3" name="Image 2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239" y="3888987"/>
            <a:ext cx="2646761" cy="85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2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À bandes">
  <a:themeElements>
    <a:clrScheme name="Personnalisé 1">
      <a:dk1>
        <a:srgbClr val="00B050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À bande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À bande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 de couleurs</Template>
  <TotalTime>42</TotalTime>
  <Words>110</Words>
  <Application>Microsoft Office PowerPoint</Application>
  <PresentationFormat>Grand écran</PresentationFormat>
  <Paragraphs>14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9" baseType="lpstr">
      <vt:lpstr>Corbel</vt:lpstr>
      <vt:lpstr>Wingdings</vt:lpstr>
      <vt:lpstr>À bandes</vt:lpstr>
      <vt:lpstr>Présentation de la  filière pharmacie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de la  filière pharmacie</dc:title>
  <dc:creator>jérémy clausse</dc:creator>
  <cp:lastModifiedBy>jérémy clausse</cp:lastModifiedBy>
  <cp:revision>6</cp:revision>
  <dcterms:created xsi:type="dcterms:W3CDTF">2018-01-06T08:20:51Z</dcterms:created>
  <dcterms:modified xsi:type="dcterms:W3CDTF">2018-01-07T09:44:32Z</dcterms:modified>
</cp:coreProperties>
</file>