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9" r:id="rId33"/>
    <p:sldId id="290" r:id="rId34"/>
    <p:sldId id="287" r:id="rId35"/>
    <p:sldId id="288" r:id="rId36"/>
  </p:sldIdLst>
  <p:sldSz cx="9144000" cy="5143500" type="screen16x9"/>
  <p:notesSz cx="6858000" cy="9144000"/>
  <p:embeddedFontLst>
    <p:embeddedFont>
      <p:font typeface="Mountains of Christmas" panose="020B0604020202020204" charset="0"/>
      <p:regular r:id="rId38"/>
      <p:bold r:id="rId39"/>
    </p:embeddedFont>
    <p:embeddedFont>
      <p:font typeface="Orbitron" panose="020B0604020202020204" charset="0"/>
      <p:regular r:id="rId40"/>
      <p:bold r:id="rId41"/>
    </p:embeddedFont>
    <p:embeddedFont>
      <p:font typeface="Racing Sans One" panose="020B0604020202020204" charset="0"/>
      <p:regular r:id="rId42"/>
    </p:embeddedFont>
    <p:embeddedFont>
      <p:font typeface="Roboto Condensed" panose="02000000000000000000" pitchFamily="2" charset="0"/>
      <p:regular r:id="rId43"/>
      <p:bold r:id="rId44"/>
      <p:italic r:id="rId45"/>
      <p:boldItalic r:id="rId46"/>
    </p:embeddedFont>
    <p:embeddedFont>
      <p:font typeface="Source Sans Pro" panose="020B0503030403020204" pitchFamily="34" charset="0"/>
      <p:regular r:id="rId47"/>
      <p:bold r:id="rId48"/>
      <p:italic r:id="rId49"/>
      <p:boldItalic r:id="rId5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9AA0A6"/>
          </p15:clr>
        </p15:guide>
        <p15:guide id="2" pos="2880">
          <p15:clr>
            <a:srgbClr val="9AA0A6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51" roundtripDataSignature="AMtx7mhM6mlDlUEczWsQXmSFLW2Xs7brR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800" y="5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2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5.fntdata"/><Relationship Id="rId47" Type="http://schemas.openxmlformats.org/officeDocument/2006/relationships/font" Target="fonts/font10.fntdata"/><Relationship Id="rId50" Type="http://schemas.openxmlformats.org/officeDocument/2006/relationships/font" Target="fonts/font13.fntdata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1.fntdata"/><Relationship Id="rId46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4.fntdata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3.fntdata"/><Relationship Id="rId45" Type="http://schemas.openxmlformats.org/officeDocument/2006/relationships/font" Target="fonts/font8.fntdata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7.fntdata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6.fntdata"/><Relationship Id="rId48" Type="http://schemas.openxmlformats.org/officeDocument/2006/relationships/font" Target="fonts/font11.fntdata"/><Relationship Id="rId8" Type="http://schemas.openxmlformats.org/officeDocument/2006/relationships/slide" Target="slides/slide7.xml"/><Relationship Id="rId51" Type="http://customschemas.google.com/relationships/presentationmetadata" Target="metadata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4" name="Google Shape;204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4" name="Google Shape;254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1" name="Google Shape;26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3" name="Google Shape;28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06" name="Google Shape;306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6" name="Google Shape;346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86" name="Google Shape;386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26" name="Google Shape;426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6" name="Google Shape;46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3" name="Google Shape;473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Google Shape;479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0" name="Google Shape;48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7" name="Google Shape;48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" name="Google Shape;493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4" name="Google Shape;494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1" name="Google Shape;501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8" name="Google Shape;508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09" name="Google Shape;509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25" name="Google Shape;525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7" name="Google Shape;547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48" name="Google Shape;548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4" name="Google Shape;564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65" name="Google Shape;565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1" name="Google Shape;581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82" name="Google Shape;582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1" name="Google Shape;591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92" name="Google Shape;592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1" name="Google Shape;631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32" name="Google Shape;632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8" name="Google Shape;648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9" name="Google Shape;649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" name="Google Shape;655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56" name="Google Shape;656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1" name="Google Shape;771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2" name="Google Shape;772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" name="Google Shape;778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9" name="Google Shape;779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5" name="Google Shape;785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86" name="Google Shape;786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5" name="Google Shape;825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26" name="Google Shape;826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6" name="Google Shape;866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67" name="Google Shape;867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3" name="Google Shape;883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84" name="Google Shape;884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4" name="Google Shape;924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25" name="Google Shape;925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8" name="Google Shape;948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49" name="Google Shape;949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0" name="Google Shape;960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61" name="Google Shape;961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5" name="Google Shape;1005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6" name="Google Shape;1006;p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9.png"/><Relationship Id="rId4" Type="http://schemas.openxmlformats.org/officeDocument/2006/relationships/image" Target="../media/image15.png"/><Relationship Id="rId9" Type="http://schemas.openxmlformats.org/officeDocument/2006/relationships/image" Target="../media/image18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0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1.png"/><Relationship Id="rId5" Type="http://schemas.openxmlformats.org/officeDocument/2006/relationships/image" Target="../media/image17.png"/><Relationship Id="rId4" Type="http://schemas.openxmlformats.org/officeDocument/2006/relationships/image" Target="../media/image6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5.png"/><Relationship Id="rId3" Type="http://schemas.openxmlformats.org/officeDocument/2006/relationships/image" Target="../media/image3.png"/><Relationship Id="rId7" Type="http://schemas.openxmlformats.org/officeDocument/2006/relationships/hyperlink" Target="http://bit.ly/2TtBDfr" TargetMode="External"/><Relationship Id="rId12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bit.ly/2TyoMsr" TargetMode="External"/><Relationship Id="rId11" Type="http://schemas.openxmlformats.org/officeDocument/2006/relationships/image" Target="../media/image24.png"/><Relationship Id="rId5" Type="http://schemas.openxmlformats.org/officeDocument/2006/relationships/hyperlink" Target="http://bit.ly/2Tynxth" TargetMode="External"/><Relationship Id="rId10" Type="http://schemas.openxmlformats.org/officeDocument/2006/relationships/image" Target="../media/image16.png"/><Relationship Id="rId4" Type="http://schemas.openxmlformats.org/officeDocument/2006/relationships/image" Target="../media/image2.png"/><Relationship Id="rId9" Type="http://schemas.openxmlformats.org/officeDocument/2006/relationships/image" Target="../media/image22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oogle Shape;9;p3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10;p35"/>
          <p:cNvPicPr preferRelativeResize="0"/>
          <p:nvPr/>
        </p:nvPicPr>
        <p:blipFill rotWithShape="1">
          <a:blip r:embed="rId3">
            <a:alphaModFix/>
          </a:blip>
          <a:srcRect l="4867" r="5324" b="42957"/>
          <a:stretch/>
        </p:blipFill>
        <p:spPr>
          <a:xfrm>
            <a:off x="0" y="3332125"/>
            <a:ext cx="9144000" cy="1811375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35"/>
          <p:cNvSpPr/>
          <p:nvPr/>
        </p:nvSpPr>
        <p:spPr>
          <a:xfrm>
            <a:off x="400150" y="-1600200"/>
            <a:ext cx="8343900" cy="8343900"/>
          </a:xfrm>
          <a:prstGeom prst="ellipse">
            <a:avLst/>
          </a:prstGeom>
          <a:noFill/>
          <a:ln w="28575" cap="flat" cmpd="sng">
            <a:solidFill>
              <a:schemeClr val="accent1"/>
            </a:solidFill>
            <a:prstDash val="lgDash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5"/>
          <p:cNvSpPr txBox="1">
            <a:spLocks noGrp="1"/>
          </p:cNvSpPr>
          <p:nvPr>
            <p:ph type="ctrTitle"/>
          </p:nvPr>
        </p:nvSpPr>
        <p:spPr>
          <a:xfrm>
            <a:off x="2347350" y="876300"/>
            <a:ext cx="4944600" cy="194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7200">
                <a:solidFill>
                  <a:schemeClr val="accent5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3" name="Google Shape;13;p35"/>
          <p:cNvSpPr txBox="1">
            <a:spLocks noGrp="1"/>
          </p:cNvSpPr>
          <p:nvPr>
            <p:ph type="subTitle" idx="1"/>
          </p:nvPr>
        </p:nvSpPr>
        <p:spPr>
          <a:xfrm>
            <a:off x="3486150" y="2680400"/>
            <a:ext cx="26670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CUSTOM_17_1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Google Shape;15;p3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36"/>
          <p:cNvPicPr preferRelativeResize="0"/>
          <p:nvPr/>
        </p:nvPicPr>
        <p:blipFill rotWithShape="1">
          <a:blip r:embed="rId3">
            <a:alphaModFix/>
          </a:blip>
          <a:srcRect r="13517" b="60868"/>
          <a:stretch/>
        </p:blipFill>
        <p:spPr>
          <a:xfrm rot="-2" flipH="1">
            <a:off x="0" y="3771000"/>
            <a:ext cx="5014249" cy="13652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17;p36"/>
          <p:cNvPicPr preferRelativeResize="0"/>
          <p:nvPr/>
        </p:nvPicPr>
        <p:blipFill rotWithShape="1">
          <a:blip r:embed="rId3">
            <a:alphaModFix/>
          </a:blip>
          <a:srcRect r="13517" b="60868"/>
          <a:stretch/>
        </p:blipFill>
        <p:spPr>
          <a:xfrm rot="10799998" flipH="1">
            <a:off x="4129750" y="0"/>
            <a:ext cx="5014249" cy="13652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18;p3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1675" y="3237023"/>
            <a:ext cx="402525" cy="396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Google Shape;19;p3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301375" y="2116233"/>
            <a:ext cx="468018" cy="49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Google Shape;20;p3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670125" y="4741413"/>
            <a:ext cx="284800" cy="300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3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142000" y="193359"/>
            <a:ext cx="468025" cy="4944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oogle Shape;23;p3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4" name="Google Shape;24;p37"/>
          <p:cNvSpPr txBox="1">
            <a:spLocks noGrp="1"/>
          </p:cNvSpPr>
          <p:nvPr>
            <p:ph type="title"/>
          </p:nvPr>
        </p:nvSpPr>
        <p:spPr>
          <a:xfrm>
            <a:off x="942000" y="1656150"/>
            <a:ext cx="2808000" cy="58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pic>
        <p:nvPicPr>
          <p:cNvPr id="25" name="Google Shape;25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788503" flipH="1">
            <a:off x="6864581" y="3445601"/>
            <a:ext cx="3227550" cy="3037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26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9581667" flipH="1">
            <a:off x="2773609" y="-2151713"/>
            <a:ext cx="2891257" cy="2721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3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681484" y="-190002"/>
            <a:ext cx="458568" cy="484500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28;p37"/>
          <p:cNvSpPr txBox="1">
            <a:spLocks noGrp="1"/>
          </p:cNvSpPr>
          <p:nvPr>
            <p:ph type="subTitle" idx="1"/>
          </p:nvPr>
        </p:nvSpPr>
        <p:spPr>
          <a:xfrm>
            <a:off x="942000" y="2317650"/>
            <a:ext cx="2807100" cy="117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Google Shape;30;p3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Google Shape;31;p38"/>
          <p:cNvSpPr txBox="1">
            <a:spLocks noGrp="1"/>
          </p:cNvSpPr>
          <p:nvPr>
            <p:ph type="title"/>
          </p:nvPr>
        </p:nvSpPr>
        <p:spPr>
          <a:xfrm>
            <a:off x="713100" y="445025"/>
            <a:ext cx="6832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38"/>
          <p:cNvSpPr txBox="1">
            <a:spLocks noGrp="1"/>
          </p:cNvSpPr>
          <p:nvPr>
            <p:ph type="subTitle" idx="1"/>
          </p:nvPr>
        </p:nvSpPr>
        <p:spPr>
          <a:xfrm>
            <a:off x="2133563" y="1520700"/>
            <a:ext cx="23133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2000" b="1">
                <a:solidFill>
                  <a:schemeClr val="accent4"/>
                </a:solidFill>
                <a:latin typeface="Mountains of Christmas"/>
                <a:ea typeface="Mountains of Christmas"/>
                <a:cs typeface="Mountains of Christmas"/>
                <a:sym typeface="Mountains of Christma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9pPr>
          </a:lstStyle>
          <a:p>
            <a:endParaRPr/>
          </a:p>
        </p:txBody>
      </p:sp>
      <p:sp>
        <p:nvSpPr>
          <p:cNvPr id="33" name="Google Shape;33;p38"/>
          <p:cNvSpPr txBox="1">
            <a:spLocks noGrp="1"/>
          </p:cNvSpPr>
          <p:nvPr>
            <p:ph type="subTitle" idx="2"/>
          </p:nvPr>
        </p:nvSpPr>
        <p:spPr>
          <a:xfrm>
            <a:off x="2133563" y="1925450"/>
            <a:ext cx="2313300" cy="66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38"/>
          <p:cNvSpPr txBox="1">
            <a:spLocks noGrp="1"/>
          </p:cNvSpPr>
          <p:nvPr>
            <p:ph type="title" idx="3"/>
          </p:nvPr>
        </p:nvSpPr>
        <p:spPr>
          <a:xfrm>
            <a:off x="1186763" y="1836350"/>
            <a:ext cx="7776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30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38"/>
          <p:cNvSpPr txBox="1">
            <a:spLocks noGrp="1"/>
          </p:cNvSpPr>
          <p:nvPr>
            <p:ph type="subTitle" idx="4"/>
          </p:nvPr>
        </p:nvSpPr>
        <p:spPr>
          <a:xfrm>
            <a:off x="5962613" y="1520700"/>
            <a:ext cx="23133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2000" b="1">
                <a:solidFill>
                  <a:schemeClr val="accent4"/>
                </a:solidFill>
                <a:latin typeface="Mountains of Christmas"/>
                <a:ea typeface="Mountains of Christmas"/>
                <a:cs typeface="Mountains of Christmas"/>
                <a:sym typeface="Mountains of Christma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9pPr>
          </a:lstStyle>
          <a:p>
            <a:endParaRPr/>
          </a:p>
        </p:txBody>
      </p:sp>
      <p:sp>
        <p:nvSpPr>
          <p:cNvPr id="36" name="Google Shape;36;p38"/>
          <p:cNvSpPr txBox="1">
            <a:spLocks noGrp="1"/>
          </p:cNvSpPr>
          <p:nvPr>
            <p:ph type="subTitle" idx="5"/>
          </p:nvPr>
        </p:nvSpPr>
        <p:spPr>
          <a:xfrm>
            <a:off x="5962613" y="1925450"/>
            <a:ext cx="2313300" cy="66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38"/>
          <p:cNvSpPr txBox="1">
            <a:spLocks noGrp="1"/>
          </p:cNvSpPr>
          <p:nvPr>
            <p:ph type="title" idx="6"/>
          </p:nvPr>
        </p:nvSpPr>
        <p:spPr>
          <a:xfrm>
            <a:off x="5015863" y="1836350"/>
            <a:ext cx="7776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30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38" name="Google Shape;38;p38"/>
          <p:cNvSpPr txBox="1">
            <a:spLocks noGrp="1"/>
          </p:cNvSpPr>
          <p:nvPr>
            <p:ph type="subTitle" idx="7"/>
          </p:nvPr>
        </p:nvSpPr>
        <p:spPr>
          <a:xfrm>
            <a:off x="2133563" y="2935750"/>
            <a:ext cx="23133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2000" b="1">
                <a:solidFill>
                  <a:schemeClr val="accent4"/>
                </a:solidFill>
                <a:latin typeface="Mountains of Christmas"/>
                <a:ea typeface="Mountains of Christmas"/>
                <a:cs typeface="Mountains of Christmas"/>
                <a:sym typeface="Mountains of Christma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9pPr>
          </a:lstStyle>
          <a:p>
            <a:endParaRPr/>
          </a:p>
        </p:txBody>
      </p:sp>
      <p:sp>
        <p:nvSpPr>
          <p:cNvPr id="39" name="Google Shape;39;p38"/>
          <p:cNvSpPr txBox="1">
            <a:spLocks noGrp="1"/>
          </p:cNvSpPr>
          <p:nvPr>
            <p:ph type="subTitle" idx="8"/>
          </p:nvPr>
        </p:nvSpPr>
        <p:spPr>
          <a:xfrm>
            <a:off x="2133563" y="3340500"/>
            <a:ext cx="2313300" cy="66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38"/>
          <p:cNvSpPr txBox="1">
            <a:spLocks noGrp="1"/>
          </p:cNvSpPr>
          <p:nvPr>
            <p:ph type="title" idx="9"/>
          </p:nvPr>
        </p:nvSpPr>
        <p:spPr>
          <a:xfrm>
            <a:off x="1186813" y="3251400"/>
            <a:ext cx="7776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30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41" name="Google Shape;41;p38"/>
          <p:cNvSpPr txBox="1">
            <a:spLocks noGrp="1"/>
          </p:cNvSpPr>
          <p:nvPr>
            <p:ph type="subTitle" idx="13"/>
          </p:nvPr>
        </p:nvSpPr>
        <p:spPr>
          <a:xfrm>
            <a:off x="5962613" y="2935750"/>
            <a:ext cx="23133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2000" b="1">
                <a:solidFill>
                  <a:schemeClr val="accent4"/>
                </a:solidFill>
                <a:latin typeface="Mountains of Christmas"/>
                <a:ea typeface="Mountains of Christmas"/>
                <a:cs typeface="Mountains of Christmas"/>
                <a:sym typeface="Mountains of Christmas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9pPr>
          </a:lstStyle>
          <a:p>
            <a:endParaRPr/>
          </a:p>
        </p:txBody>
      </p:sp>
      <p:sp>
        <p:nvSpPr>
          <p:cNvPr id="42" name="Google Shape;42;p38"/>
          <p:cNvSpPr txBox="1">
            <a:spLocks noGrp="1"/>
          </p:cNvSpPr>
          <p:nvPr>
            <p:ph type="subTitle" idx="14"/>
          </p:nvPr>
        </p:nvSpPr>
        <p:spPr>
          <a:xfrm>
            <a:off x="5962613" y="3340500"/>
            <a:ext cx="2313300" cy="66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38"/>
          <p:cNvSpPr txBox="1">
            <a:spLocks noGrp="1"/>
          </p:cNvSpPr>
          <p:nvPr>
            <p:ph type="title" idx="15"/>
          </p:nvPr>
        </p:nvSpPr>
        <p:spPr>
          <a:xfrm>
            <a:off x="5015863" y="3251400"/>
            <a:ext cx="7776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30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pic>
        <p:nvPicPr>
          <p:cNvPr id="44" name="Google Shape;44;p38"/>
          <p:cNvPicPr preferRelativeResize="0"/>
          <p:nvPr/>
        </p:nvPicPr>
        <p:blipFill rotWithShape="1">
          <a:blip r:embed="rId3">
            <a:alphaModFix/>
          </a:blip>
          <a:srcRect l="4867" r="5324" b="61801"/>
          <a:stretch/>
        </p:blipFill>
        <p:spPr>
          <a:xfrm>
            <a:off x="0" y="4396450"/>
            <a:ext cx="9144000" cy="822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Google Shape;46;p3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Google Shape;47;p39"/>
          <p:cNvSpPr txBox="1">
            <a:spLocks noGrp="1"/>
          </p:cNvSpPr>
          <p:nvPr>
            <p:ph type="title"/>
          </p:nvPr>
        </p:nvSpPr>
        <p:spPr>
          <a:xfrm>
            <a:off x="2778375" y="1514488"/>
            <a:ext cx="5619900" cy="19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7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48" name="Google Shape;48;p39"/>
          <p:cNvSpPr txBox="1">
            <a:spLocks noGrp="1"/>
          </p:cNvSpPr>
          <p:nvPr>
            <p:ph type="subTitle" idx="1"/>
          </p:nvPr>
        </p:nvSpPr>
        <p:spPr>
          <a:xfrm>
            <a:off x="2778375" y="3333750"/>
            <a:ext cx="30699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39"/>
          <p:cNvSpPr txBox="1">
            <a:spLocks noGrp="1"/>
          </p:cNvSpPr>
          <p:nvPr>
            <p:ph type="title" idx="2"/>
          </p:nvPr>
        </p:nvSpPr>
        <p:spPr>
          <a:xfrm>
            <a:off x="854849" y="2059372"/>
            <a:ext cx="1308600" cy="8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60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pic>
        <p:nvPicPr>
          <p:cNvPr id="50" name="Google Shape;50;p39"/>
          <p:cNvPicPr preferRelativeResize="0"/>
          <p:nvPr/>
        </p:nvPicPr>
        <p:blipFill rotWithShape="1">
          <a:blip r:embed="rId3">
            <a:alphaModFix/>
          </a:blip>
          <a:srcRect r="22886" b="15246"/>
          <a:stretch/>
        </p:blipFill>
        <p:spPr>
          <a:xfrm rot="1761285" flipH="1">
            <a:off x="-878912" y="3162691"/>
            <a:ext cx="3571549" cy="2362144"/>
          </a:xfrm>
          <a:prstGeom prst="rect">
            <a:avLst/>
          </a:prstGeom>
          <a:noFill/>
          <a:ln>
            <a:noFill/>
          </a:ln>
        </p:spPr>
      </p:pic>
      <p:sp>
        <p:nvSpPr>
          <p:cNvPr id="51" name="Google Shape;51;p39"/>
          <p:cNvSpPr/>
          <p:nvPr/>
        </p:nvSpPr>
        <p:spPr>
          <a:xfrm>
            <a:off x="7368275" y="2807797"/>
            <a:ext cx="3115500" cy="3115500"/>
          </a:xfrm>
          <a:prstGeom prst="ellipse">
            <a:avLst/>
          </a:prstGeom>
          <a:noFill/>
          <a:ln w="28575" cap="flat" cmpd="sng">
            <a:solidFill>
              <a:schemeClr val="accent1"/>
            </a:solidFill>
            <a:prstDash val="lgDash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2" name="Google Shape;52;p3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7200002">
            <a:off x="7913788" y="-885506"/>
            <a:ext cx="1199094" cy="2583211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Google Shape;53;p3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-8989111">
            <a:off x="6152244" y="-1157700"/>
            <a:ext cx="2259250" cy="2381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Google Shape;54;p3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899143" y="4676541"/>
            <a:ext cx="217475" cy="229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" name="Google Shape;55;p3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-71851" y="91928"/>
            <a:ext cx="839350" cy="894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CUSTOM_11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Google Shape;57;p4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40"/>
          <p:cNvSpPr txBox="1">
            <a:spLocks noGrp="1"/>
          </p:cNvSpPr>
          <p:nvPr>
            <p:ph type="title"/>
          </p:nvPr>
        </p:nvSpPr>
        <p:spPr>
          <a:xfrm>
            <a:off x="713400" y="445025"/>
            <a:ext cx="7717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40"/>
          <p:cNvSpPr txBox="1">
            <a:spLocks noGrp="1"/>
          </p:cNvSpPr>
          <p:nvPr>
            <p:ph type="body" idx="1"/>
          </p:nvPr>
        </p:nvSpPr>
        <p:spPr>
          <a:xfrm>
            <a:off x="713400" y="1185325"/>
            <a:ext cx="7717200" cy="34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Char char="●"/>
              <a:defRPr sz="1200"/>
            </a:lvl1pPr>
            <a:lvl2pPr marL="914400" lvl="1" indent="-3111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Font typeface="Roboto Condensed"/>
              <a:buChar char="○"/>
              <a:defRPr sz="1300"/>
            </a:lvl2pPr>
            <a:lvl3pPr marL="1371600" lvl="2" indent="-3111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Font typeface="Roboto Condensed"/>
              <a:buChar char="■"/>
              <a:defRPr sz="1300"/>
            </a:lvl3pPr>
            <a:lvl4pPr marL="1828800" lvl="3" indent="-3111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Font typeface="Roboto Condensed"/>
              <a:buChar char="●"/>
              <a:defRPr sz="1300"/>
            </a:lvl4pPr>
            <a:lvl5pPr marL="2286000" lvl="4" indent="-3111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Font typeface="Roboto Condensed"/>
              <a:buChar char="○"/>
              <a:defRPr sz="1300"/>
            </a:lvl5pPr>
            <a:lvl6pPr marL="2743200" lvl="5" indent="-3111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Font typeface="Roboto Condensed"/>
              <a:buChar char="■"/>
              <a:defRPr sz="1300"/>
            </a:lvl6pPr>
            <a:lvl7pPr marL="3200400" lvl="6" indent="-3111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Font typeface="Roboto Condensed"/>
              <a:buChar char="●"/>
              <a:defRPr sz="1300"/>
            </a:lvl7pPr>
            <a:lvl8pPr marL="3657600" lvl="7" indent="-3111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Font typeface="Roboto Condensed"/>
              <a:buChar char="○"/>
              <a:defRPr sz="1300"/>
            </a:lvl8pPr>
            <a:lvl9pPr marL="4114800" lvl="8" indent="-3111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Font typeface="Roboto Condensed"/>
              <a:buChar char="■"/>
              <a:defRPr sz="1300"/>
            </a:lvl9pPr>
          </a:lstStyle>
          <a:p>
            <a:endParaRPr/>
          </a:p>
        </p:txBody>
      </p:sp>
      <p:pic>
        <p:nvPicPr>
          <p:cNvPr id="60" name="Google Shape;60;p40"/>
          <p:cNvPicPr preferRelativeResize="0"/>
          <p:nvPr/>
        </p:nvPicPr>
        <p:blipFill rotWithShape="1">
          <a:blip r:embed="rId3">
            <a:alphaModFix/>
          </a:blip>
          <a:srcRect r="13517" b="60868"/>
          <a:stretch/>
        </p:blipFill>
        <p:spPr>
          <a:xfrm rot="-2" flipH="1">
            <a:off x="0" y="3771000"/>
            <a:ext cx="5014249" cy="1365298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40"/>
          <p:cNvPicPr preferRelativeResize="0"/>
          <p:nvPr/>
        </p:nvPicPr>
        <p:blipFill rotWithShape="1">
          <a:blip r:embed="rId3">
            <a:alphaModFix/>
          </a:blip>
          <a:srcRect r="13517" b="60868"/>
          <a:stretch/>
        </p:blipFill>
        <p:spPr>
          <a:xfrm rot="10799998" flipH="1">
            <a:off x="4995325" y="1"/>
            <a:ext cx="4148676" cy="112962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Google Shape;63;p4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41"/>
          <p:cNvPicPr preferRelativeResize="0"/>
          <p:nvPr/>
        </p:nvPicPr>
        <p:blipFill rotWithShape="1">
          <a:blip r:embed="rId3">
            <a:alphaModFix/>
          </a:blip>
          <a:srcRect l="37472" b="40877"/>
          <a:stretch/>
        </p:blipFill>
        <p:spPr>
          <a:xfrm rot="-8" flipH="1">
            <a:off x="7539400" y="3715402"/>
            <a:ext cx="1604600" cy="1428096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41"/>
          <p:cNvSpPr txBox="1">
            <a:spLocks noGrp="1"/>
          </p:cNvSpPr>
          <p:nvPr>
            <p:ph type="title"/>
          </p:nvPr>
        </p:nvSpPr>
        <p:spPr>
          <a:xfrm>
            <a:off x="2173100" y="3314125"/>
            <a:ext cx="47979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41"/>
          <p:cNvSpPr txBox="1">
            <a:spLocks noGrp="1"/>
          </p:cNvSpPr>
          <p:nvPr>
            <p:ph type="subTitle" idx="1"/>
          </p:nvPr>
        </p:nvSpPr>
        <p:spPr>
          <a:xfrm>
            <a:off x="2173100" y="3927000"/>
            <a:ext cx="47979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pic>
        <p:nvPicPr>
          <p:cNvPr id="67" name="Google Shape;67;p41"/>
          <p:cNvPicPr preferRelativeResize="0"/>
          <p:nvPr/>
        </p:nvPicPr>
        <p:blipFill rotWithShape="1">
          <a:blip r:embed="rId3">
            <a:alphaModFix/>
          </a:blip>
          <a:srcRect l="37472" b="40877"/>
          <a:stretch/>
        </p:blipFill>
        <p:spPr>
          <a:xfrm rot="8">
            <a:off x="100" y="3715402"/>
            <a:ext cx="1604600" cy="142809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8" name="Google Shape;68;p41"/>
          <p:cNvGrpSpPr/>
          <p:nvPr/>
        </p:nvGrpSpPr>
        <p:grpSpPr>
          <a:xfrm>
            <a:off x="-498116" y="3589180"/>
            <a:ext cx="2343809" cy="1773447"/>
            <a:chOff x="-427353" y="3589180"/>
            <a:chExt cx="2343809" cy="1773447"/>
          </a:xfrm>
        </p:grpSpPr>
        <p:pic>
          <p:nvPicPr>
            <p:cNvPr id="69" name="Google Shape;69;p4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02428" y="3995862"/>
              <a:ext cx="1214028" cy="127956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0" name="Google Shape;70;p41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-1085490" flipH="1">
              <a:off x="-240251" y="3765156"/>
              <a:ext cx="1359681" cy="1421494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71" name="Google Shape;71;p41"/>
          <p:cNvGrpSpPr/>
          <p:nvPr/>
        </p:nvGrpSpPr>
        <p:grpSpPr>
          <a:xfrm flipH="1">
            <a:off x="7298314" y="3589180"/>
            <a:ext cx="2343809" cy="1773447"/>
            <a:chOff x="-427353" y="3589180"/>
            <a:chExt cx="2343809" cy="1773447"/>
          </a:xfrm>
        </p:grpSpPr>
        <p:pic>
          <p:nvPicPr>
            <p:cNvPr id="72" name="Google Shape;72;p41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702428" y="3995862"/>
              <a:ext cx="1214028" cy="127956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3" name="Google Shape;73;p41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-1085490" flipH="1">
              <a:off x="-240251" y="3765156"/>
              <a:ext cx="1359681" cy="1421494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74" name="Google Shape;74;p4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845699" y="4499504"/>
            <a:ext cx="315425" cy="333257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4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110975" y="3470638"/>
            <a:ext cx="217495" cy="214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4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597875" y="3331811"/>
            <a:ext cx="243600" cy="257366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4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flipH="1">
            <a:off x="7751199" y="3455304"/>
            <a:ext cx="315425" cy="33325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Google Shape;79;p4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42"/>
          <p:cNvPicPr preferRelativeResize="0"/>
          <p:nvPr/>
        </p:nvPicPr>
        <p:blipFill rotWithShape="1">
          <a:blip r:embed="rId3">
            <a:alphaModFix/>
          </a:blip>
          <a:srcRect l="4867" r="5324" b="42957"/>
          <a:stretch/>
        </p:blipFill>
        <p:spPr>
          <a:xfrm>
            <a:off x="0" y="3513675"/>
            <a:ext cx="9144000" cy="1629824"/>
          </a:xfrm>
          <a:prstGeom prst="rect">
            <a:avLst/>
          </a:prstGeom>
          <a:noFill/>
          <a:ln>
            <a:noFill/>
          </a:ln>
        </p:spPr>
      </p:pic>
      <p:sp>
        <p:nvSpPr>
          <p:cNvPr id="81" name="Google Shape;81;p42"/>
          <p:cNvSpPr txBox="1">
            <a:spLocks noGrp="1"/>
          </p:cNvSpPr>
          <p:nvPr>
            <p:ph type="title"/>
          </p:nvPr>
        </p:nvSpPr>
        <p:spPr>
          <a:xfrm>
            <a:off x="713400" y="445025"/>
            <a:ext cx="7717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42"/>
          <p:cNvSpPr txBox="1">
            <a:spLocks noGrp="1"/>
          </p:cNvSpPr>
          <p:nvPr>
            <p:ph type="subTitle" idx="1"/>
          </p:nvPr>
        </p:nvSpPr>
        <p:spPr>
          <a:xfrm>
            <a:off x="1361550" y="3629525"/>
            <a:ext cx="25056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2000" b="1">
                <a:solidFill>
                  <a:schemeClr val="accent4"/>
                </a:solidFill>
                <a:latin typeface="Mountains of Christmas"/>
                <a:ea typeface="Mountains of Christmas"/>
                <a:cs typeface="Mountains of Christmas"/>
                <a:sym typeface="Mountains of Christma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9pPr>
          </a:lstStyle>
          <a:p>
            <a:endParaRPr/>
          </a:p>
        </p:txBody>
      </p:sp>
      <p:sp>
        <p:nvSpPr>
          <p:cNvPr id="83" name="Google Shape;83;p42"/>
          <p:cNvSpPr txBox="1">
            <a:spLocks noGrp="1"/>
          </p:cNvSpPr>
          <p:nvPr>
            <p:ph type="subTitle" idx="2"/>
          </p:nvPr>
        </p:nvSpPr>
        <p:spPr>
          <a:xfrm>
            <a:off x="5276750" y="3629525"/>
            <a:ext cx="25056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2000" b="1">
                <a:solidFill>
                  <a:schemeClr val="accent4"/>
                </a:solidFill>
                <a:latin typeface="Mountains of Christmas"/>
                <a:ea typeface="Mountains of Christmas"/>
                <a:cs typeface="Mountains of Christmas"/>
                <a:sym typeface="Mountains of Christma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  <a:defRPr sz="1800">
                <a:latin typeface="Racing Sans One"/>
                <a:ea typeface="Racing Sans One"/>
                <a:cs typeface="Racing Sans One"/>
                <a:sym typeface="Racing Sans One"/>
              </a:defRPr>
            </a:lvl9pPr>
          </a:lstStyle>
          <a:p>
            <a:endParaRPr/>
          </a:p>
        </p:txBody>
      </p:sp>
      <p:sp>
        <p:nvSpPr>
          <p:cNvPr id="84" name="Google Shape;84;p42"/>
          <p:cNvSpPr txBox="1">
            <a:spLocks noGrp="1"/>
          </p:cNvSpPr>
          <p:nvPr>
            <p:ph type="subTitle" idx="3"/>
          </p:nvPr>
        </p:nvSpPr>
        <p:spPr>
          <a:xfrm>
            <a:off x="1361550" y="4049353"/>
            <a:ext cx="2505600" cy="73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42"/>
          <p:cNvSpPr txBox="1">
            <a:spLocks noGrp="1"/>
          </p:cNvSpPr>
          <p:nvPr>
            <p:ph type="subTitle" idx="4"/>
          </p:nvPr>
        </p:nvSpPr>
        <p:spPr>
          <a:xfrm>
            <a:off x="5276750" y="4049353"/>
            <a:ext cx="2505600" cy="73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pic>
        <p:nvPicPr>
          <p:cNvPr id="86" name="Google Shape;86;p4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0259" y="2158298"/>
            <a:ext cx="458568" cy="48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4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-536359">
            <a:off x="8349090" y="963067"/>
            <a:ext cx="394494" cy="3881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CUSTOM_9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4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43"/>
          <p:cNvSpPr/>
          <p:nvPr/>
        </p:nvSpPr>
        <p:spPr>
          <a:xfrm>
            <a:off x="-809525" y="-570502"/>
            <a:ext cx="3763200" cy="3763200"/>
          </a:xfrm>
          <a:prstGeom prst="ellipse">
            <a:avLst/>
          </a:prstGeom>
          <a:noFill/>
          <a:ln w="28575" cap="flat" cmpd="sng">
            <a:solidFill>
              <a:schemeClr val="accent1"/>
            </a:solidFill>
            <a:prstDash val="lgDash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1" name="Google Shape;91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1213743">
            <a:off x="-976957" y="-407997"/>
            <a:ext cx="2836675" cy="1628197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43"/>
          <p:cNvSpPr txBox="1">
            <a:spLocks noGrp="1"/>
          </p:cNvSpPr>
          <p:nvPr>
            <p:ph type="title"/>
          </p:nvPr>
        </p:nvSpPr>
        <p:spPr>
          <a:xfrm>
            <a:off x="4467800" y="1821100"/>
            <a:ext cx="3333300" cy="57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43"/>
          <p:cNvSpPr txBox="1">
            <a:spLocks noGrp="1"/>
          </p:cNvSpPr>
          <p:nvPr>
            <p:ph type="subTitle" idx="1"/>
          </p:nvPr>
        </p:nvSpPr>
        <p:spPr>
          <a:xfrm>
            <a:off x="4467800" y="2399000"/>
            <a:ext cx="33333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pic>
        <p:nvPicPr>
          <p:cNvPr id="94" name="Google Shape;94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266698" y="2680090"/>
            <a:ext cx="1846300" cy="2801435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4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13323" y="4021410"/>
            <a:ext cx="1638300" cy="1726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4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11" flipH="1">
            <a:off x="-663626" y="3838576"/>
            <a:ext cx="1377025" cy="1439621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4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6794488">
            <a:off x="2283652" y="4359750"/>
            <a:ext cx="737931" cy="471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4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rot="-7200002">
            <a:off x="2449913" y="-885506"/>
            <a:ext cx="1199094" cy="2583211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4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7218786" y="3261125"/>
            <a:ext cx="1719023" cy="2330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4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8544050" y="-493000"/>
            <a:ext cx="314200" cy="12767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">
  <p:cSld name="CUSTOM_9_1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4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44"/>
          <p:cNvSpPr txBox="1">
            <a:spLocks noGrp="1"/>
          </p:cNvSpPr>
          <p:nvPr>
            <p:ph type="title"/>
          </p:nvPr>
        </p:nvSpPr>
        <p:spPr>
          <a:xfrm>
            <a:off x="2779888" y="1042725"/>
            <a:ext cx="3584100" cy="57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44"/>
          <p:cNvSpPr txBox="1">
            <a:spLocks noGrp="1"/>
          </p:cNvSpPr>
          <p:nvPr>
            <p:ph type="subTitle" idx="1"/>
          </p:nvPr>
        </p:nvSpPr>
        <p:spPr>
          <a:xfrm>
            <a:off x="2780000" y="1618725"/>
            <a:ext cx="35841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pic>
        <p:nvPicPr>
          <p:cNvPr id="105" name="Google Shape;105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3875644" flipH="1">
            <a:off x="6103314" y="3214306"/>
            <a:ext cx="1199094" cy="2583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3875644">
            <a:off x="1841789" y="3214306"/>
            <a:ext cx="1199094" cy="2583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4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45"/>
          <p:cNvSpPr txBox="1">
            <a:spLocks noGrp="1"/>
          </p:cNvSpPr>
          <p:nvPr>
            <p:ph type="title"/>
          </p:nvPr>
        </p:nvSpPr>
        <p:spPr>
          <a:xfrm>
            <a:off x="713400" y="445025"/>
            <a:ext cx="7717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10" name="Google Shape;110;p45"/>
          <p:cNvPicPr preferRelativeResize="0"/>
          <p:nvPr/>
        </p:nvPicPr>
        <p:blipFill rotWithShape="1">
          <a:blip r:embed="rId3">
            <a:alphaModFix/>
          </a:blip>
          <a:srcRect l="1544" r="8647" b="75306"/>
          <a:stretch/>
        </p:blipFill>
        <p:spPr>
          <a:xfrm>
            <a:off x="0" y="4804824"/>
            <a:ext cx="9144000" cy="3386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12"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4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46"/>
          <p:cNvSpPr txBox="1">
            <a:spLocks noGrp="1"/>
          </p:cNvSpPr>
          <p:nvPr>
            <p:ph type="title"/>
          </p:nvPr>
        </p:nvSpPr>
        <p:spPr>
          <a:xfrm>
            <a:off x="3104400" y="2907325"/>
            <a:ext cx="2935200" cy="47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accent4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14" name="Google Shape;114;p46"/>
          <p:cNvSpPr txBox="1">
            <a:spLocks noGrp="1"/>
          </p:cNvSpPr>
          <p:nvPr>
            <p:ph type="subTitle" idx="1"/>
          </p:nvPr>
        </p:nvSpPr>
        <p:spPr>
          <a:xfrm>
            <a:off x="2218950" y="1763175"/>
            <a:ext cx="4706100" cy="12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pic>
        <p:nvPicPr>
          <p:cNvPr id="115" name="Google Shape;115;p46"/>
          <p:cNvPicPr preferRelativeResize="0"/>
          <p:nvPr/>
        </p:nvPicPr>
        <p:blipFill rotWithShape="1">
          <a:blip r:embed="rId3">
            <a:alphaModFix/>
          </a:blip>
          <a:srcRect r="13517" b="60868"/>
          <a:stretch/>
        </p:blipFill>
        <p:spPr>
          <a:xfrm rot="-2" flipH="1">
            <a:off x="0" y="3771000"/>
            <a:ext cx="5014249" cy="13652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46"/>
          <p:cNvPicPr preferRelativeResize="0"/>
          <p:nvPr/>
        </p:nvPicPr>
        <p:blipFill rotWithShape="1">
          <a:blip r:embed="rId3">
            <a:alphaModFix/>
          </a:blip>
          <a:srcRect r="13517" b="60868"/>
          <a:stretch/>
        </p:blipFill>
        <p:spPr>
          <a:xfrm rot="10799998" flipH="1">
            <a:off x="4129750" y="0"/>
            <a:ext cx="5014249" cy="13652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4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1675" y="3237023"/>
            <a:ext cx="402525" cy="396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4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301375" y="2116233"/>
            <a:ext cx="468018" cy="49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4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670125" y="4741413"/>
            <a:ext cx="284800" cy="300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4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5582901">
            <a:off x="179243" y="-70734"/>
            <a:ext cx="1068317" cy="1116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4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142000" y="193359"/>
            <a:ext cx="468025" cy="4944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>
  <p:cSld name="CUSTOM_8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oogle Shape;123;p4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47"/>
          <p:cNvSpPr txBox="1">
            <a:spLocks noGrp="1"/>
          </p:cNvSpPr>
          <p:nvPr>
            <p:ph type="title"/>
          </p:nvPr>
        </p:nvSpPr>
        <p:spPr>
          <a:xfrm>
            <a:off x="713100" y="445025"/>
            <a:ext cx="7717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47"/>
          <p:cNvSpPr txBox="1">
            <a:spLocks noGrp="1"/>
          </p:cNvSpPr>
          <p:nvPr>
            <p:ph type="subTitle" idx="1"/>
          </p:nvPr>
        </p:nvSpPr>
        <p:spPr>
          <a:xfrm>
            <a:off x="1604908" y="1907975"/>
            <a:ext cx="20940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Orbitron"/>
              <a:buNone/>
              <a:defRPr sz="2000" b="1">
                <a:solidFill>
                  <a:schemeClr val="accent4"/>
                </a:solidFill>
                <a:latin typeface="Mountains of Christmas"/>
                <a:ea typeface="Mountains of Christmas"/>
                <a:cs typeface="Mountains of Christmas"/>
                <a:sym typeface="Mountains of Christma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Orbitron"/>
              <a:buNone/>
              <a:defRPr sz="1800" b="1">
                <a:latin typeface="Orbitron"/>
                <a:ea typeface="Orbitron"/>
                <a:cs typeface="Orbitron"/>
                <a:sym typeface="Orbitron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Orbitron"/>
              <a:buNone/>
              <a:defRPr sz="1800" b="1">
                <a:latin typeface="Orbitron"/>
                <a:ea typeface="Orbitron"/>
                <a:cs typeface="Orbitron"/>
                <a:sym typeface="Orbitron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Orbitron"/>
              <a:buNone/>
              <a:defRPr sz="1800" b="1">
                <a:latin typeface="Orbitron"/>
                <a:ea typeface="Orbitron"/>
                <a:cs typeface="Orbitron"/>
                <a:sym typeface="Orbitron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Orbitron"/>
              <a:buNone/>
              <a:defRPr sz="1800" b="1">
                <a:latin typeface="Orbitron"/>
                <a:ea typeface="Orbitron"/>
                <a:cs typeface="Orbitron"/>
                <a:sym typeface="Orbitron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Orbitron"/>
              <a:buNone/>
              <a:defRPr sz="1800" b="1">
                <a:latin typeface="Orbitron"/>
                <a:ea typeface="Orbitron"/>
                <a:cs typeface="Orbitron"/>
                <a:sym typeface="Orbitron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Orbitron"/>
              <a:buNone/>
              <a:defRPr sz="1800" b="1">
                <a:latin typeface="Orbitron"/>
                <a:ea typeface="Orbitron"/>
                <a:cs typeface="Orbitron"/>
                <a:sym typeface="Orbitron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Orbitron"/>
              <a:buNone/>
              <a:defRPr sz="1800" b="1">
                <a:latin typeface="Orbitron"/>
                <a:ea typeface="Orbitron"/>
                <a:cs typeface="Orbitron"/>
                <a:sym typeface="Orbitron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Orbitron"/>
              <a:buNone/>
              <a:defRPr sz="1800" b="1">
                <a:latin typeface="Orbitron"/>
                <a:ea typeface="Orbitron"/>
                <a:cs typeface="Orbitron"/>
                <a:sym typeface="Orbitron"/>
              </a:defRPr>
            </a:lvl9pPr>
          </a:lstStyle>
          <a:p>
            <a:endParaRPr/>
          </a:p>
        </p:txBody>
      </p:sp>
      <p:sp>
        <p:nvSpPr>
          <p:cNvPr id="126" name="Google Shape;126;p47"/>
          <p:cNvSpPr txBox="1">
            <a:spLocks noGrp="1"/>
          </p:cNvSpPr>
          <p:nvPr>
            <p:ph type="subTitle" idx="2"/>
          </p:nvPr>
        </p:nvSpPr>
        <p:spPr>
          <a:xfrm>
            <a:off x="1601825" y="2392475"/>
            <a:ext cx="2096100" cy="117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47"/>
          <p:cNvSpPr txBox="1">
            <a:spLocks noGrp="1"/>
          </p:cNvSpPr>
          <p:nvPr>
            <p:ph type="subTitle" idx="3"/>
          </p:nvPr>
        </p:nvSpPr>
        <p:spPr>
          <a:xfrm>
            <a:off x="5443500" y="1907975"/>
            <a:ext cx="20970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Orbitron"/>
              <a:buNone/>
              <a:defRPr sz="2000" b="1">
                <a:solidFill>
                  <a:schemeClr val="accent4"/>
                </a:solidFill>
                <a:latin typeface="Mountains of Christmas"/>
                <a:ea typeface="Mountains of Christmas"/>
                <a:cs typeface="Mountains of Christmas"/>
                <a:sym typeface="Mountains of Christma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Orbitron"/>
              <a:buNone/>
              <a:defRPr sz="1800" b="1">
                <a:latin typeface="Orbitron"/>
                <a:ea typeface="Orbitron"/>
                <a:cs typeface="Orbitron"/>
                <a:sym typeface="Orbitron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Orbitron"/>
              <a:buNone/>
              <a:defRPr sz="1800" b="1">
                <a:latin typeface="Orbitron"/>
                <a:ea typeface="Orbitron"/>
                <a:cs typeface="Orbitron"/>
                <a:sym typeface="Orbitron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Orbitron"/>
              <a:buNone/>
              <a:defRPr sz="1800" b="1">
                <a:latin typeface="Orbitron"/>
                <a:ea typeface="Orbitron"/>
                <a:cs typeface="Orbitron"/>
                <a:sym typeface="Orbitron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Orbitron"/>
              <a:buNone/>
              <a:defRPr sz="1800" b="1">
                <a:latin typeface="Orbitron"/>
                <a:ea typeface="Orbitron"/>
                <a:cs typeface="Orbitron"/>
                <a:sym typeface="Orbitron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Orbitron"/>
              <a:buNone/>
              <a:defRPr sz="1800" b="1">
                <a:latin typeface="Orbitron"/>
                <a:ea typeface="Orbitron"/>
                <a:cs typeface="Orbitron"/>
                <a:sym typeface="Orbitron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Orbitron"/>
              <a:buNone/>
              <a:defRPr sz="1800" b="1">
                <a:latin typeface="Orbitron"/>
                <a:ea typeface="Orbitron"/>
                <a:cs typeface="Orbitron"/>
                <a:sym typeface="Orbitron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Orbitron"/>
              <a:buNone/>
              <a:defRPr sz="1800" b="1">
                <a:latin typeface="Orbitron"/>
                <a:ea typeface="Orbitron"/>
                <a:cs typeface="Orbitron"/>
                <a:sym typeface="Orbitron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Orbitron"/>
              <a:buNone/>
              <a:defRPr sz="1800" b="1">
                <a:latin typeface="Orbitron"/>
                <a:ea typeface="Orbitron"/>
                <a:cs typeface="Orbitron"/>
                <a:sym typeface="Orbitron"/>
              </a:defRPr>
            </a:lvl9pPr>
          </a:lstStyle>
          <a:p>
            <a:endParaRPr/>
          </a:p>
        </p:txBody>
      </p:sp>
      <p:sp>
        <p:nvSpPr>
          <p:cNvPr id="128" name="Google Shape;128;p47"/>
          <p:cNvSpPr txBox="1">
            <a:spLocks noGrp="1"/>
          </p:cNvSpPr>
          <p:nvPr>
            <p:ph type="subTitle" idx="4"/>
          </p:nvPr>
        </p:nvSpPr>
        <p:spPr>
          <a:xfrm>
            <a:off x="5445516" y="2392475"/>
            <a:ext cx="2097000" cy="117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pic>
        <p:nvPicPr>
          <p:cNvPr id="129" name="Google Shape;129;p47"/>
          <p:cNvPicPr preferRelativeResize="0"/>
          <p:nvPr/>
        </p:nvPicPr>
        <p:blipFill rotWithShape="1">
          <a:blip r:embed="rId3">
            <a:alphaModFix/>
          </a:blip>
          <a:srcRect r="13517" b="70191"/>
          <a:stretch/>
        </p:blipFill>
        <p:spPr>
          <a:xfrm rot="10799998" flipH="1">
            <a:off x="4960050" y="2"/>
            <a:ext cx="4183950" cy="8678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47"/>
          <p:cNvPicPr preferRelativeResize="0"/>
          <p:nvPr/>
        </p:nvPicPr>
        <p:blipFill rotWithShape="1">
          <a:blip r:embed="rId3">
            <a:alphaModFix/>
          </a:blip>
          <a:srcRect r="13517" b="70191"/>
          <a:stretch/>
        </p:blipFill>
        <p:spPr>
          <a:xfrm rot="-3" flipH="1">
            <a:off x="0" y="4539901"/>
            <a:ext cx="2941891" cy="610198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47"/>
          <p:cNvSpPr/>
          <p:nvPr/>
        </p:nvSpPr>
        <p:spPr>
          <a:xfrm rot="413">
            <a:off x="215847" y="2579257"/>
            <a:ext cx="195222" cy="218358"/>
          </a:xfrm>
          <a:custGeom>
            <a:avLst/>
            <a:gdLst/>
            <a:ahLst/>
            <a:cxnLst/>
            <a:rect l="l" t="t" r="r" b="b"/>
            <a:pathLst>
              <a:path w="4692" h="5249" extrusionOk="0">
                <a:moveTo>
                  <a:pt x="2370" y="1"/>
                </a:moveTo>
                <a:cubicBezTo>
                  <a:pt x="2299" y="1"/>
                  <a:pt x="2227" y="48"/>
                  <a:pt x="2203" y="143"/>
                </a:cubicBezTo>
                <a:lnTo>
                  <a:pt x="2061" y="751"/>
                </a:lnTo>
                <a:cubicBezTo>
                  <a:pt x="1882" y="1513"/>
                  <a:pt x="1358" y="2108"/>
                  <a:pt x="691" y="2299"/>
                </a:cubicBezTo>
                <a:lnTo>
                  <a:pt x="168" y="2453"/>
                </a:lnTo>
                <a:cubicBezTo>
                  <a:pt x="1" y="2489"/>
                  <a:pt x="1" y="2775"/>
                  <a:pt x="168" y="2822"/>
                </a:cubicBezTo>
                <a:lnTo>
                  <a:pt x="691" y="2965"/>
                </a:lnTo>
                <a:cubicBezTo>
                  <a:pt x="1358" y="3180"/>
                  <a:pt x="1882" y="3763"/>
                  <a:pt x="2061" y="4525"/>
                </a:cubicBezTo>
                <a:lnTo>
                  <a:pt x="2192" y="5096"/>
                </a:lnTo>
                <a:cubicBezTo>
                  <a:pt x="2215" y="5198"/>
                  <a:pt x="2287" y="5248"/>
                  <a:pt x="2358" y="5248"/>
                </a:cubicBezTo>
                <a:cubicBezTo>
                  <a:pt x="2430" y="5248"/>
                  <a:pt x="2501" y="5198"/>
                  <a:pt x="2525" y="5096"/>
                </a:cubicBezTo>
                <a:lnTo>
                  <a:pt x="2656" y="4525"/>
                </a:lnTo>
                <a:cubicBezTo>
                  <a:pt x="2835" y="3763"/>
                  <a:pt x="3358" y="3168"/>
                  <a:pt x="4025" y="2965"/>
                </a:cubicBezTo>
                <a:lnTo>
                  <a:pt x="4513" y="2822"/>
                </a:lnTo>
                <a:cubicBezTo>
                  <a:pt x="4692" y="2763"/>
                  <a:pt x="4692" y="2501"/>
                  <a:pt x="4525" y="2465"/>
                </a:cubicBezTo>
                <a:lnTo>
                  <a:pt x="4108" y="2346"/>
                </a:lnTo>
                <a:cubicBezTo>
                  <a:pt x="3442" y="2168"/>
                  <a:pt x="2906" y="1584"/>
                  <a:pt x="2715" y="846"/>
                </a:cubicBezTo>
                <a:lnTo>
                  <a:pt x="2537" y="143"/>
                </a:lnTo>
                <a:cubicBezTo>
                  <a:pt x="2513" y="48"/>
                  <a:pt x="2442" y="1"/>
                  <a:pt x="2370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2" name="Google Shape;132;p47"/>
          <p:cNvSpPr/>
          <p:nvPr/>
        </p:nvSpPr>
        <p:spPr>
          <a:xfrm rot="-1645648">
            <a:off x="8553262" y="2936553"/>
            <a:ext cx="172171" cy="192616"/>
          </a:xfrm>
          <a:custGeom>
            <a:avLst/>
            <a:gdLst/>
            <a:ahLst/>
            <a:cxnLst/>
            <a:rect l="l" t="t" r="r" b="b"/>
            <a:pathLst>
              <a:path w="4692" h="5249" extrusionOk="0">
                <a:moveTo>
                  <a:pt x="2370" y="1"/>
                </a:moveTo>
                <a:cubicBezTo>
                  <a:pt x="2299" y="1"/>
                  <a:pt x="2227" y="48"/>
                  <a:pt x="2203" y="143"/>
                </a:cubicBezTo>
                <a:lnTo>
                  <a:pt x="2061" y="751"/>
                </a:lnTo>
                <a:cubicBezTo>
                  <a:pt x="1882" y="1513"/>
                  <a:pt x="1358" y="2108"/>
                  <a:pt x="691" y="2299"/>
                </a:cubicBezTo>
                <a:lnTo>
                  <a:pt x="168" y="2453"/>
                </a:lnTo>
                <a:cubicBezTo>
                  <a:pt x="1" y="2489"/>
                  <a:pt x="1" y="2775"/>
                  <a:pt x="168" y="2822"/>
                </a:cubicBezTo>
                <a:lnTo>
                  <a:pt x="691" y="2965"/>
                </a:lnTo>
                <a:cubicBezTo>
                  <a:pt x="1358" y="3180"/>
                  <a:pt x="1882" y="3763"/>
                  <a:pt x="2061" y="4525"/>
                </a:cubicBezTo>
                <a:lnTo>
                  <a:pt x="2192" y="5096"/>
                </a:lnTo>
                <a:cubicBezTo>
                  <a:pt x="2215" y="5198"/>
                  <a:pt x="2287" y="5248"/>
                  <a:pt x="2358" y="5248"/>
                </a:cubicBezTo>
                <a:cubicBezTo>
                  <a:pt x="2430" y="5248"/>
                  <a:pt x="2501" y="5198"/>
                  <a:pt x="2525" y="5096"/>
                </a:cubicBezTo>
                <a:lnTo>
                  <a:pt x="2656" y="4525"/>
                </a:lnTo>
                <a:cubicBezTo>
                  <a:pt x="2835" y="3763"/>
                  <a:pt x="3358" y="3168"/>
                  <a:pt x="4025" y="2965"/>
                </a:cubicBezTo>
                <a:lnTo>
                  <a:pt x="4513" y="2822"/>
                </a:lnTo>
                <a:cubicBezTo>
                  <a:pt x="4692" y="2763"/>
                  <a:pt x="4692" y="2501"/>
                  <a:pt x="4525" y="2465"/>
                </a:cubicBezTo>
                <a:lnTo>
                  <a:pt x="4108" y="2346"/>
                </a:lnTo>
                <a:cubicBezTo>
                  <a:pt x="3442" y="2168"/>
                  <a:pt x="2906" y="1584"/>
                  <a:pt x="2715" y="846"/>
                </a:cubicBezTo>
                <a:lnTo>
                  <a:pt x="2537" y="143"/>
                </a:lnTo>
                <a:cubicBezTo>
                  <a:pt x="2513" y="48"/>
                  <a:pt x="2442" y="1"/>
                  <a:pt x="2370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3" name="Google Shape;133;p47"/>
          <p:cNvSpPr/>
          <p:nvPr/>
        </p:nvSpPr>
        <p:spPr>
          <a:xfrm rot="362">
            <a:off x="8760128" y="3488487"/>
            <a:ext cx="111271" cy="124480"/>
          </a:xfrm>
          <a:custGeom>
            <a:avLst/>
            <a:gdLst/>
            <a:ahLst/>
            <a:cxnLst/>
            <a:rect l="l" t="t" r="r" b="b"/>
            <a:pathLst>
              <a:path w="4692" h="5249" extrusionOk="0">
                <a:moveTo>
                  <a:pt x="2370" y="1"/>
                </a:moveTo>
                <a:cubicBezTo>
                  <a:pt x="2299" y="1"/>
                  <a:pt x="2227" y="48"/>
                  <a:pt x="2203" y="143"/>
                </a:cubicBezTo>
                <a:lnTo>
                  <a:pt x="2061" y="751"/>
                </a:lnTo>
                <a:cubicBezTo>
                  <a:pt x="1882" y="1513"/>
                  <a:pt x="1358" y="2108"/>
                  <a:pt x="691" y="2299"/>
                </a:cubicBezTo>
                <a:lnTo>
                  <a:pt x="168" y="2453"/>
                </a:lnTo>
                <a:cubicBezTo>
                  <a:pt x="1" y="2489"/>
                  <a:pt x="1" y="2775"/>
                  <a:pt x="168" y="2822"/>
                </a:cubicBezTo>
                <a:lnTo>
                  <a:pt x="691" y="2965"/>
                </a:lnTo>
                <a:cubicBezTo>
                  <a:pt x="1358" y="3180"/>
                  <a:pt x="1882" y="3763"/>
                  <a:pt x="2061" y="4525"/>
                </a:cubicBezTo>
                <a:lnTo>
                  <a:pt x="2192" y="5096"/>
                </a:lnTo>
                <a:cubicBezTo>
                  <a:pt x="2215" y="5198"/>
                  <a:pt x="2287" y="5248"/>
                  <a:pt x="2358" y="5248"/>
                </a:cubicBezTo>
                <a:cubicBezTo>
                  <a:pt x="2430" y="5248"/>
                  <a:pt x="2501" y="5198"/>
                  <a:pt x="2525" y="5096"/>
                </a:cubicBezTo>
                <a:lnTo>
                  <a:pt x="2656" y="4525"/>
                </a:lnTo>
                <a:cubicBezTo>
                  <a:pt x="2835" y="3763"/>
                  <a:pt x="3358" y="3168"/>
                  <a:pt x="4025" y="2965"/>
                </a:cubicBezTo>
                <a:lnTo>
                  <a:pt x="4513" y="2822"/>
                </a:lnTo>
                <a:cubicBezTo>
                  <a:pt x="4692" y="2763"/>
                  <a:pt x="4692" y="2501"/>
                  <a:pt x="4525" y="2465"/>
                </a:cubicBezTo>
                <a:lnTo>
                  <a:pt x="4108" y="2346"/>
                </a:lnTo>
                <a:cubicBezTo>
                  <a:pt x="3442" y="2168"/>
                  <a:pt x="2906" y="1584"/>
                  <a:pt x="2715" y="846"/>
                </a:cubicBezTo>
                <a:lnTo>
                  <a:pt x="2537" y="143"/>
                </a:lnTo>
                <a:cubicBezTo>
                  <a:pt x="2513" y="48"/>
                  <a:pt x="2442" y="1"/>
                  <a:pt x="2370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3">
  <p:cSld name="CUSTOM_9_1_1_1"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Google Shape;135;p4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48"/>
          <p:cNvSpPr txBox="1">
            <a:spLocks noGrp="1"/>
          </p:cNvSpPr>
          <p:nvPr>
            <p:ph type="title"/>
          </p:nvPr>
        </p:nvSpPr>
        <p:spPr>
          <a:xfrm>
            <a:off x="713400" y="539375"/>
            <a:ext cx="35904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7" name="Google Shape;137;p48"/>
          <p:cNvSpPr txBox="1">
            <a:spLocks noGrp="1"/>
          </p:cNvSpPr>
          <p:nvPr>
            <p:ph type="subTitle" idx="1"/>
          </p:nvPr>
        </p:nvSpPr>
        <p:spPr>
          <a:xfrm>
            <a:off x="5425150" y="2136200"/>
            <a:ext cx="3005400" cy="166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pic>
        <p:nvPicPr>
          <p:cNvPr id="138" name="Google Shape;138;p48"/>
          <p:cNvPicPr preferRelativeResize="0"/>
          <p:nvPr/>
        </p:nvPicPr>
        <p:blipFill rotWithShape="1">
          <a:blip r:embed="rId3">
            <a:alphaModFix/>
          </a:blip>
          <a:srcRect r="13517" b="60868"/>
          <a:stretch/>
        </p:blipFill>
        <p:spPr>
          <a:xfrm rot="3">
            <a:off x="6194775" y="4340476"/>
            <a:ext cx="2949224" cy="803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48"/>
          <p:cNvPicPr preferRelativeResize="0"/>
          <p:nvPr/>
        </p:nvPicPr>
        <p:blipFill rotWithShape="1">
          <a:blip r:embed="rId4">
            <a:alphaModFix/>
          </a:blip>
          <a:srcRect l="37472" b="40877"/>
          <a:stretch/>
        </p:blipFill>
        <p:spPr>
          <a:xfrm rot="-5" flipH="1">
            <a:off x="7875401" y="4023936"/>
            <a:ext cx="1268599" cy="1129063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40" name="Google Shape;140;p48"/>
          <p:cNvGrpSpPr/>
          <p:nvPr/>
        </p:nvGrpSpPr>
        <p:grpSpPr>
          <a:xfrm rot="-1494720">
            <a:off x="7265266" y="22183"/>
            <a:ext cx="2215442" cy="1780340"/>
            <a:chOff x="7148239" y="3722469"/>
            <a:chExt cx="2215578" cy="1780451"/>
          </a:xfrm>
        </p:grpSpPr>
        <p:pic>
          <p:nvPicPr>
            <p:cNvPr id="141" name="Google Shape;141;p48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-1106182" flipH="1">
              <a:off x="8412778" y="3796847"/>
              <a:ext cx="723229" cy="155806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2" name="Google Shape;142;p48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 rot="-757858" flipH="1">
              <a:off x="7288782" y="3935071"/>
              <a:ext cx="1362662" cy="143624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43" name="Google Shape;143;p48"/>
          <p:cNvPicPr preferRelativeResize="0"/>
          <p:nvPr/>
        </p:nvPicPr>
        <p:blipFill rotWithShape="1">
          <a:blip r:embed="rId3">
            <a:alphaModFix/>
          </a:blip>
          <a:srcRect r="13517" b="60868"/>
          <a:stretch/>
        </p:blipFill>
        <p:spPr>
          <a:xfrm rot="10799998" flipH="1">
            <a:off x="4129750" y="0"/>
            <a:ext cx="5014249" cy="13652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" name="Google Shape;145;p49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p49"/>
          <p:cNvPicPr preferRelativeResize="0"/>
          <p:nvPr/>
        </p:nvPicPr>
        <p:blipFill rotWithShape="1">
          <a:blip r:embed="rId3">
            <a:alphaModFix/>
          </a:blip>
          <a:srcRect l="4867" r="5324" b="42957"/>
          <a:stretch/>
        </p:blipFill>
        <p:spPr>
          <a:xfrm>
            <a:off x="0" y="4127500"/>
            <a:ext cx="9144000" cy="1016000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49"/>
          <p:cNvSpPr txBox="1">
            <a:spLocks noGrp="1"/>
          </p:cNvSpPr>
          <p:nvPr>
            <p:ph type="title"/>
          </p:nvPr>
        </p:nvSpPr>
        <p:spPr>
          <a:xfrm>
            <a:off x="2464950" y="1655250"/>
            <a:ext cx="4214100" cy="183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pic>
        <p:nvPicPr>
          <p:cNvPr id="148" name="Google Shape;148;p49"/>
          <p:cNvPicPr preferRelativeResize="0"/>
          <p:nvPr/>
        </p:nvPicPr>
        <p:blipFill rotWithShape="1">
          <a:blip r:embed="rId3">
            <a:alphaModFix/>
          </a:blip>
          <a:srcRect l="4867" r="5324" b="42957"/>
          <a:stretch/>
        </p:blipFill>
        <p:spPr>
          <a:xfrm rot="10800000">
            <a:off x="0" y="0"/>
            <a:ext cx="9144000" cy="101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4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91776" y="1530925"/>
            <a:ext cx="1432251" cy="162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4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2119714">
            <a:off x="6339276" y="-771437"/>
            <a:ext cx="1432250" cy="16280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4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52475" y="3673850"/>
            <a:ext cx="3181349" cy="19065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4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3097086">
            <a:off x="8577651" y="759625"/>
            <a:ext cx="1432249" cy="16280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 you">
  <p:cSld name="CUSTOM_6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5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50"/>
          <p:cNvSpPr txBox="1">
            <a:spLocks noGrp="1"/>
          </p:cNvSpPr>
          <p:nvPr>
            <p:ph type="title"/>
          </p:nvPr>
        </p:nvSpPr>
        <p:spPr>
          <a:xfrm>
            <a:off x="2822491" y="539375"/>
            <a:ext cx="3499500" cy="117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56" name="Google Shape;156;p50"/>
          <p:cNvSpPr txBox="1">
            <a:spLocks noGrp="1"/>
          </p:cNvSpPr>
          <p:nvPr>
            <p:ph type="subTitle" idx="1"/>
          </p:nvPr>
        </p:nvSpPr>
        <p:spPr>
          <a:xfrm>
            <a:off x="2821950" y="1501150"/>
            <a:ext cx="35001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2000">
                <a:solidFill>
                  <a:schemeClr val="accent4"/>
                </a:solidFill>
                <a:latin typeface="Mountains of Christmas"/>
                <a:ea typeface="Mountains of Christmas"/>
                <a:cs typeface="Mountains of Christmas"/>
                <a:sym typeface="Mountains of Christmas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57" name="Google Shape;157;p50"/>
          <p:cNvSpPr txBox="1">
            <a:spLocks noGrp="1"/>
          </p:cNvSpPr>
          <p:nvPr>
            <p:ph type="subTitle" idx="2"/>
          </p:nvPr>
        </p:nvSpPr>
        <p:spPr>
          <a:xfrm>
            <a:off x="2821950" y="1932250"/>
            <a:ext cx="35001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pic>
        <p:nvPicPr>
          <p:cNvPr id="158" name="Google Shape;158;p50"/>
          <p:cNvPicPr preferRelativeResize="0"/>
          <p:nvPr/>
        </p:nvPicPr>
        <p:blipFill rotWithShape="1">
          <a:blip r:embed="rId3">
            <a:alphaModFix/>
          </a:blip>
          <a:srcRect r="13517" b="60868"/>
          <a:stretch/>
        </p:blipFill>
        <p:spPr>
          <a:xfrm rot="-10799997">
            <a:off x="-1" y="0"/>
            <a:ext cx="3266726" cy="8894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50"/>
          <p:cNvPicPr preferRelativeResize="0"/>
          <p:nvPr/>
        </p:nvPicPr>
        <p:blipFill rotWithShape="1">
          <a:blip r:embed="rId4">
            <a:alphaModFix/>
          </a:blip>
          <a:srcRect l="4867" r="5324" b="42957"/>
          <a:stretch/>
        </p:blipFill>
        <p:spPr>
          <a:xfrm>
            <a:off x="0" y="3332125"/>
            <a:ext cx="9144000" cy="1811375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50"/>
          <p:cNvSpPr/>
          <p:nvPr/>
        </p:nvSpPr>
        <p:spPr>
          <a:xfrm>
            <a:off x="1432475" y="-567875"/>
            <a:ext cx="6279300" cy="6279300"/>
          </a:xfrm>
          <a:prstGeom prst="ellipse">
            <a:avLst/>
          </a:prstGeom>
          <a:noFill/>
          <a:ln w="28575" cap="flat" cmpd="sng">
            <a:solidFill>
              <a:schemeClr val="accent1"/>
            </a:solidFill>
            <a:prstDash val="lgDash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1" name="Google Shape;161;p50"/>
          <p:cNvSpPr txBox="1"/>
          <p:nvPr/>
        </p:nvSpPr>
        <p:spPr>
          <a:xfrm>
            <a:off x="2821950" y="3490200"/>
            <a:ext cx="35001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fr-FR"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CREDITS: This presentation template was created by </a:t>
            </a:r>
            <a:r>
              <a:rPr lang="fr-FR" sz="1200" b="1" i="0" u="none" strike="noStrike" cap="none">
                <a:solidFill>
                  <a:schemeClr val="dk1"/>
                </a:solidFill>
                <a:uFill>
                  <a:noFill/>
                </a:uFill>
                <a:latin typeface="Source Sans Pro"/>
                <a:ea typeface="Source Sans Pro"/>
                <a:cs typeface="Source Sans Pro"/>
                <a:sym typeface="Source Sans Pro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fr-FR"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, including icons by </a:t>
            </a:r>
            <a:r>
              <a:rPr lang="fr-FR" sz="1200" b="1" i="0" u="none" strike="noStrike" cap="none">
                <a:solidFill>
                  <a:schemeClr val="dk1"/>
                </a:solidFill>
                <a:uFill>
                  <a:noFill/>
                </a:uFill>
                <a:latin typeface="Source Sans Pro"/>
                <a:ea typeface="Source Sans Pro"/>
                <a:cs typeface="Source Sans Pro"/>
                <a:sym typeface="Source Sans Pro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fr-FR" sz="1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, and infographics &amp; images by </a:t>
            </a:r>
            <a:r>
              <a:rPr lang="fr-FR" sz="1200" b="1" i="0" u="none" strike="noStrike" cap="none">
                <a:solidFill>
                  <a:schemeClr val="dk1"/>
                </a:solidFill>
                <a:uFill>
                  <a:noFill/>
                </a:uFill>
                <a:latin typeface="Source Sans Pro"/>
                <a:ea typeface="Source Sans Pro"/>
                <a:cs typeface="Source Sans Pro"/>
                <a:sym typeface="Source Sans Pro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Freepik</a:t>
            </a:r>
            <a:r>
              <a:rPr lang="fr-FR" sz="1200" b="1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 </a:t>
            </a:r>
            <a:endParaRPr sz="1200" b="1" i="0" u="none" strike="noStrike" cap="none">
              <a:solidFill>
                <a:schemeClr val="dk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pic>
        <p:nvPicPr>
          <p:cNvPr id="162" name="Google Shape;162;p5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rot="685192">
            <a:off x="749100" y="3624925"/>
            <a:ext cx="2193317" cy="13144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50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8225051">
            <a:off x="8224346" y="-221311"/>
            <a:ext cx="699131" cy="79467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64" name="Google Shape;164;p50"/>
          <p:cNvGrpSpPr/>
          <p:nvPr/>
        </p:nvGrpSpPr>
        <p:grpSpPr>
          <a:xfrm rot="-1645581">
            <a:off x="331735" y="1367966"/>
            <a:ext cx="687231" cy="570550"/>
            <a:chOff x="5543550" y="5098075"/>
            <a:chExt cx="531025" cy="440850"/>
          </a:xfrm>
        </p:grpSpPr>
        <p:sp>
          <p:nvSpPr>
            <p:cNvPr id="165" name="Google Shape;165;p50"/>
            <p:cNvSpPr/>
            <p:nvPr/>
          </p:nvSpPr>
          <p:spPr>
            <a:xfrm>
              <a:off x="5980200" y="5300550"/>
              <a:ext cx="94375" cy="104425"/>
            </a:xfrm>
            <a:custGeom>
              <a:avLst/>
              <a:gdLst/>
              <a:ahLst/>
              <a:cxnLst/>
              <a:rect l="l" t="t" r="r" b="b"/>
              <a:pathLst>
                <a:path w="3775" h="4177" extrusionOk="0">
                  <a:moveTo>
                    <a:pt x="1905" y="1"/>
                  </a:moveTo>
                  <a:cubicBezTo>
                    <a:pt x="1849" y="1"/>
                    <a:pt x="1792" y="40"/>
                    <a:pt x="1775" y="117"/>
                  </a:cubicBezTo>
                  <a:lnTo>
                    <a:pt x="1655" y="605"/>
                  </a:lnTo>
                  <a:cubicBezTo>
                    <a:pt x="1524" y="1200"/>
                    <a:pt x="1084" y="1677"/>
                    <a:pt x="548" y="1843"/>
                  </a:cubicBezTo>
                  <a:lnTo>
                    <a:pt x="131" y="1962"/>
                  </a:lnTo>
                  <a:cubicBezTo>
                    <a:pt x="0" y="1998"/>
                    <a:pt x="0" y="2212"/>
                    <a:pt x="131" y="2260"/>
                  </a:cubicBezTo>
                  <a:lnTo>
                    <a:pt x="548" y="2379"/>
                  </a:lnTo>
                  <a:cubicBezTo>
                    <a:pt x="1096" y="2522"/>
                    <a:pt x="1513" y="2998"/>
                    <a:pt x="1655" y="3605"/>
                  </a:cubicBezTo>
                  <a:lnTo>
                    <a:pt x="1763" y="4070"/>
                  </a:lnTo>
                  <a:cubicBezTo>
                    <a:pt x="1786" y="4141"/>
                    <a:pt x="1846" y="4177"/>
                    <a:pt x="1903" y="4177"/>
                  </a:cubicBezTo>
                  <a:cubicBezTo>
                    <a:pt x="1959" y="4177"/>
                    <a:pt x="2013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703" y="2534"/>
                    <a:pt x="3239" y="2379"/>
                  </a:cubicBezTo>
                  <a:lnTo>
                    <a:pt x="3632" y="2260"/>
                  </a:lnTo>
                  <a:cubicBezTo>
                    <a:pt x="3775" y="2224"/>
                    <a:pt x="3775" y="1998"/>
                    <a:pt x="3644" y="1974"/>
                  </a:cubicBezTo>
                  <a:lnTo>
                    <a:pt x="3310" y="1879"/>
                  </a:lnTo>
                  <a:cubicBezTo>
                    <a:pt x="2775" y="1736"/>
                    <a:pt x="2334" y="1272"/>
                    <a:pt x="2191" y="677"/>
                  </a:cubicBezTo>
                  <a:lnTo>
                    <a:pt x="2036" y="117"/>
                  </a:lnTo>
                  <a:cubicBezTo>
                    <a:pt x="2019" y="40"/>
                    <a:pt x="1962" y="1"/>
                    <a:pt x="190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6" name="Google Shape;166;p50"/>
            <p:cNvSpPr/>
            <p:nvPr/>
          </p:nvSpPr>
          <p:spPr>
            <a:xfrm>
              <a:off x="5543550" y="5192000"/>
              <a:ext cx="69950" cy="78600"/>
            </a:xfrm>
            <a:custGeom>
              <a:avLst/>
              <a:gdLst/>
              <a:ahLst/>
              <a:cxnLst/>
              <a:rect l="l" t="t" r="r" b="b"/>
              <a:pathLst>
                <a:path w="2798" h="3144" extrusionOk="0">
                  <a:moveTo>
                    <a:pt x="1421" y="0"/>
                  </a:moveTo>
                  <a:cubicBezTo>
                    <a:pt x="1381" y="0"/>
                    <a:pt x="1339" y="30"/>
                    <a:pt x="1322" y="89"/>
                  </a:cubicBezTo>
                  <a:lnTo>
                    <a:pt x="1238" y="470"/>
                  </a:lnTo>
                  <a:cubicBezTo>
                    <a:pt x="1131" y="911"/>
                    <a:pt x="822" y="1268"/>
                    <a:pt x="417" y="1387"/>
                  </a:cubicBezTo>
                  <a:lnTo>
                    <a:pt x="107" y="1482"/>
                  </a:lnTo>
                  <a:cubicBezTo>
                    <a:pt x="0" y="1506"/>
                    <a:pt x="0" y="1673"/>
                    <a:pt x="107" y="1697"/>
                  </a:cubicBezTo>
                  <a:lnTo>
                    <a:pt x="417" y="1792"/>
                  </a:lnTo>
                  <a:cubicBezTo>
                    <a:pt x="822" y="1911"/>
                    <a:pt x="1131" y="2268"/>
                    <a:pt x="1238" y="2709"/>
                  </a:cubicBezTo>
                  <a:lnTo>
                    <a:pt x="1310" y="3054"/>
                  </a:lnTo>
                  <a:cubicBezTo>
                    <a:pt x="1322" y="3114"/>
                    <a:pt x="1363" y="3143"/>
                    <a:pt x="1405" y="3143"/>
                  </a:cubicBezTo>
                  <a:cubicBezTo>
                    <a:pt x="1447" y="3143"/>
                    <a:pt x="1488" y="3114"/>
                    <a:pt x="1500" y="3054"/>
                  </a:cubicBezTo>
                  <a:lnTo>
                    <a:pt x="1572" y="2709"/>
                  </a:lnTo>
                  <a:cubicBezTo>
                    <a:pt x="1679" y="2268"/>
                    <a:pt x="1988" y="1911"/>
                    <a:pt x="2393" y="1792"/>
                  </a:cubicBezTo>
                  <a:lnTo>
                    <a:pt x="2691" y="1697"/>
                  </a:lnTo>
                  <a:cubicBezTo>
                    <a:pt x="2798" y="1673"/>
                    <a:pt x="2798" y="1506"/>
                    <a:pt x="2703" y="1482"/>
                  </a:cubicBezTo>
                  <a:lnTo>
                    <a:pt x="2453" y="1399"/>
                  </a:lnTo>
                  <a:cubicBezTo>
                    <a:pt x="2048" y="1292"/>
                    <a:pt x="1738" y="958"/>
                    <a:pt x="1619" y="506"/>
                  </a:cubicBezTo>
                  <a:lnTo>
                    <a:pt x="1512" y="89"/>
                  </a:lnTo>
                  <a:cubicBezTo>
                    <a:pt x="1500" y="30"/>
                    <a:pt x="1462" y="0"/>
                    <a:pt x="142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7" name="Google Shape;167;p50"/>
            <p:cNvSpPr/>
            <p:nvPr/>
          </p:nvSpPr>
          <p:spPr>
            <a:xfrm>
              <a:off x="5652175" y="5434500"/>
              <a:ext cx="94100" cy="104425"/>
            </a:xfrm>
            <a:custGeom>
              <a:avLst/>
              <a:gdLst/>
              <a:ahLst/>
              <a:cxnLst/>
              <a:rect l="l" t="t" r="r" b="b"/>
              <a:pathLst>
                <a:path w="3764" h="4177" extrusionOk="0">
                  <a:moveTo>
                    <a:pt x="1895" y="1"/>
                  </a:moveTo>
                  <a:cubicBezTo>
                    <a:pt x="1837" y="1"/>
                    <a:pt x="1781" y="39"/>
                    <a:pt x="1763" y="117"/>
                  </a:cubicBezTo>
                  <a:lnTo>
                    <a:pt x="1644" y="605"/>
                  </a:lnTo>
                  <a:cubicBezTo>
                    <a:pt x="1513" y="1200"/>
                    <a:pt x="1084" y="1676"/>
                    <a:pt x="548" y="1843"/>
                  </a:cubicBezTo>
                  <a:lnTo>
                    <a:pt x="132" y="1962"/>
                  </a:lnTo>
                  <a:cubicBezTo>
                    <a:pt x="1" y="1998"/>
                    <a:pt x="1" y="2212"/>
                    <a:pt x="132" y="2260"/>
                  </a:cubicBezTo>
                  <a:lnTo>
                    <a:pt x="548" y="2379"/>
                  </a:lnTo>
                  <a:cubicBezTo>
                    <a:pt x="1084" y="2522"/>
                    <a:pt x="1501" y="2998"/>
                    <a:pt x="1644" y="3605"/>
                  </a:cubicBezTo>
                  <a:lnTo>
                    <a:pt x="1751" y="4070"/>
                  </a:lnTo>
                  <a:cubicBezTo>
                    <a:pt x="1775" y="4141"/>
                    <a:pt x="1834" y="4177"/>
                    <a:pt x="1892" y="4177"/>
                  </a:cubicBezTo>
                  <a:cubicBezTo>
                    <a:pt x="1950" y="4177"/>
                    <a:pt x="2007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692" y="2534"/>
                    <a:pt x="3227" y="2379"/>
                  </a:cubicBezTo>
                  <a:lnTo>
                    <a:pt x="3632" y="2260"/>
                  </a:lnTo>
                  <a:cubicBezTo>
                    <a:pt x="3763" y="2212"/>
                    <a:pt x="3763" y="1986"/>
                    <a:pt x="3644" y="1974"/>
                  </a:cubicBezTo>
                  <a:lnTo>
                    <a:pt x="3299" y="1879"/>
                  </a:lnTo>
                  <a:cubicBezTo>
                    <a:pt x="2763" y="1736"/>
                    <a:pt x="2334" y="1272"/>
                    <a:pt x="2180" y="676"/>
                  </a:cubicBezTo>
                  <a:lnTo>
                    <a:pt x="2037" y="117"/>
                  </a:lnTo>
                  <a:cubicBezTo>
                    <a:pt x="2013" y="39"/>
                    <a:pt x="1953" y="1"/>
                    <a:pt x="189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8" name="Google Shape;168;p50"/>
            <p:cNvSpPr/>
            <p:nvPr/>
          </p:nvSpPr>
          <p:spPr>
            <a:xfrm>
              <a:off x="5829875" y="5098075"/>
              <a:ext cx="117300" cy="131225"/>
            </a:xfrm>
            <a:custGeom>
              <a:avLst/>
              <a:gdLst/>
              <a:ahLst/>
              <a:cxnLst/>
              <a:rect l="l" t="t" r="r" b="b"/>
              <a:pathLst>
                <a:path w="4692" h="5249" extrusionOk="0">
                  <a:moveTo>
                    <a:pt x="2370" y="1"/>
                  </a:moveTo>
                  <a:cubicBezTo>
                    <a:pt x="2299" y="1"/>
                    <a:pt x="2227" y="48"/>
                    <a:pt x="2203" y="143"/>
                  </a:cubicBezTo>
                  <a:lnTo>
                    <a:pt x="2061" y="751"/>
                  </a:lnTo>
                  <a:cubicBezTo>
                    <a:pt x="1882" y="1513"/>
                    <a:pt x="1358" y="2108"/>
                    <a:pt x="691" y="2299"/>
                  </a:cubicBezTo>
                  <a:lnTo>
                    <a:pt x="168" y="2453"/>
                  </a:lnTo>
                  <a:cubicBezTo>
                    <a:pt x="1" y="2489"/>
                    <a:pt x="1" y="2775"/>
                    <a:pt x="168" y="2822"/>
                  </a:cubicBezTo>
                  <a:lnTo>
                    <a:pt x="691" y="2965"/>
                  </a:lnTo>
                  <a:cubicBezTo>
                    <a:pt x="1358" y="3180"/>
                    <a:pt x="1882" y="3763"/>
                    <a:pt x="2061" y="4525"/>
                  </a:cubicBezTo>
                  <a:lnTo>
                    <a:pt x="2192" y="5096"/>
                  </a:lnTo>
                  <a:cubicBezTo>
                    <a:pt x="2215" y="5198"/>
                    <a:pt x="2287" y="5248"/>
                    <a:pt x="2358" y="5248"/>
                  </a:cubicBezTo>
                  <a:cubicBezTo>
                    <a:pt x="2430" y="5248"/>
                    <a:pt x="2501" y="5198"/>
                    <a:pt x="2525" y="5096"/>
                  </a:cubicBezTo>
                  <a:lnTo>
                    <a:pt x="2656" y="4525"/>
                  </a:lnTo>
                  <a:cubicBezTo>
                    <a:pt x="2835" y="3763"/>
                    <a:pt x="3358" y="3168"/>
                    <a:pt x="4025" y="2965"/>
                  </a:cubicBezTo>
                  <a:lnTo>
                    <a:pt x="4513" y="2822"/>
                  </a:lnTo>
                  <a:cubicBezTo>
                    <a:pt x="4692" y="2763"/>
                    <a:pt x="4692" y="2501"/>
                    <a:pt x="4525" y="2465"/>
                  </a:cubicBezTo>
                  <a:lnTo>
                    <a:pt x="4108" y="2346"/>
                  </a:lnTo>
                  <a:cubicBezTo>
                    <a:pt x="3442" y="2168"/>
                    <a:pt x="2906" y="1584"/>
                    <a:pt x="2715" y="846"/>
                  </a:cubicBezTo>
                  <a:lnTo>
                    <a:pt x="2537" y="143"/>
                  </a:lnTo>
                  <a:cubicBezTo>
                    <a:pt x="2513" y="48"/>
                    <a:pt x="2442" y="1"/>
                    <a:pt x="237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9" name="Google Shape;169;p50"/>
            <p:cNvSpPr/>
            <p:nvPr/>
          </p:nvSpPr>
          <p:spPr>
            <a:xfrm>
              <a:off x="5593850" y="5260300"/>
              <a:ext cx="14000" cy="18775"/>
            </a:xfrm>
            <a:custGeom>
              <a:avLst/>
              <a:gdLst/>
              <a:ahLst/>
              <a:cxnLst/>
              <a:rect l="l" t="t" r="r" b="b"/>
              <a:pathLst>
                <a:path w="560" h="751" extrusionOk="0">
                  <a:moveTo>
                    <a:pt x="500" y="334"/>
                  </a:moveTo>
                  <a:cubicBezTo>
                    <a:pt x="500" y="338"/>
                    <a:pt x="504" y="339"/>
                    <a:pt x="508" y="339"/>
                  </a:cubicBezTo>
                  <a:cubicBezTo>
                    <a:pt x="516" y="339"/>
                    <a:pt x="524" y="334"/>
                    <a:pt x="500" y="334"/>
                  </a:cubicBezTo>
                  <a:close/>
                  <a:moveTo>
                    <a:pt x="357" y="1"/>
                  </a:moveTo>
                  <a:cubicBezTo>
                    <a:pt x="357" y="1"/>
                    <a:pt x="334" y="1"/>
                    <a:pt x="310" y="12"/>
                  </a:cubicBezTo>
                  <a:cubicBezTo>
                    <a:pt x="262" y="24"/>
                    <a:pt x="214" y="36"/>
                    <a:pt x="203" y="60"/>
                  </a:cubicBezTo>
                  <a:lnTo>
                    <a:pt x="191" y="72"/>
                  </a:lnTo>
                  <a:lnTo>
                    <a:pt x="179" y="72"/>
                  </a:lnTo>
                  <a:cubicBezTo>
                    <a:pt x="155" y="72"/>
                    <a:pt x="155" y="72"/>
                    <a:pt x="119" y="84"/>
                  </a:cubicBezTo>
                  <a:cubicBezTo>
                    <a:pt x="84" y="96"/>
                    <a:pt x="60" y="96"/>
                    <a:pt x="36" y="120"/>
                  </a:cubicBezTo>
                  <a:cubicBezTo>
                    <a:pt x="24" y="120"/>
                    <a:pt x="24" y="120"/>
                    <a:pt x="24" y="131"/>
                  </a:cubicBezTo>
                  <a:lnTo>
                    <a:pt x="12" y="143"/>
                  </a:lnTo>
                  <a:cubicBezTo>
                    <a:pt x="0" y="143"/>
                    <a:pt x="0" y="143"/>
                    <a:pt x="12" y="155"/>
                  </a:cubicBezTo>
                  <a:cubicBezTo>
                    <a:pt x="24" y="155"/>
                    <a:pt x="24" y="167"/>
                    <a:pt x="24" y="167"/>
                  </a:cubicBezTo>
                  <a:cubicBezTo>
                    <a:pt x="24" y="191"/>
                    <a:pt x="60" y="203"/>
                    <a:pt x="60" y="215"/>
                  </a:cubicBezTo>
                  <a:cubicBezTo>
                    <a:pt x="60" y="227"/>
                    <a:pt x="72" y="227"/>
                    <a:pt x="72" y="251"/>
                  </a:cubicBezTo>
                  <a:cubicBezTo>
                    <a:pt x="72" y="262"/>
                    <a:pt x="84" y="262"/>
                    <a:pt x="84" y="274"/>
                  </a:cubicBezTo>
                  <a:cubicBezTo>
                    <a:pt x="84" y="274"/>
                    <a:pt x="84" y="286"/>
                    <a:pt x="95" y="286"/>
                  </a:cubicBezTo>
                  <a:cubicBezTo>
                    <a:pt x="72" y="310"/>
                    <a:pt x="95" y="310"/>
                    <a:pt x="95" y="322"/>
                  </a:cubicBezTo>
                  <a:cubicBezTo>
                    <a:pt x="84" y="334"/>
                    <a:pt x="131" y="334"/>
                    <a:pt x="119" y="346"/>
                  </a:cubicBezTo>
                  <a:cubicBezTo>
                    <a:pt x="95" y="370"/>
                    <a:pt x="131" y="370"/>
                    <a:pt x="131" y="382"/>
                  </a:cubicBezTo>
                  <a:cubicBezTo>
                    <a:pt x="131" y="393"/>
                    <a:pt x="155" y="405"/>
                    <a:pt x="155" y="429"/>
                  </a:cubicBezTo>
                  <a:cubicBezTo>
                    <a:pt x="155" y="441"/>
                    <a:pt x="179" y="453"/>
                    <a:pt x="155" y="465"/>
                  </a:cubicBezTo>
                  <a:lnTo>
                    <a:pt x="155" y="524"/>
                  </a:lnTo>
                  <a:lnTo>
                    <a:pt x="155" y="620"/>
                  </a:lnTo>
                  <a:cubicBezTo>
                    <a:pt x="155" y="632"/>
                    <a:pt x="179" y="667"/>
                    <a:pt x="155" y="679"/>
                  </a:cubicBezTo>
                  <a:cubicBezTo>
                    <a:pt x="155" y="691"/>
                    <a:pt x="179" y="703"/>
                    <a:pt x="179" y="727"/>
                  </a:cubicBezTo>
                  <a:cubicBezTo>
                    <a:pt x="179" y="739"/>
                    <a:pt x="191" y="739"/>
                    <a:pt x="191" y="751"/>
                  </a:cubicBezTo>
                  <a:cubicBezTo>
                    <a:pt x="191" y="751"/>
                    <a:pt x="203" y="751"/>
                    <a:pt x="250" y="739"/>
                  </a:cubicBezTo>
                  <a:lnTo>
                    <a:pt x="274" y="739"/>
                  </a:lnTo>
                  <a:cubicBezTo>
                    <a:pt x="298" y="739"/>
                    <a:pt x="322" y="739"/>
                    <a:pt x="381" y="703"/>
                  </a:cubicBezTo>
                  <a:cubicBezTo>
                    <a:pt x="417" y="691"/>
                    <a:pt x="441" y="691"/>
                    <a:pt x="476" y="679"/>
                  </a:cubicBezTo>
                  <a:cubicBezTo>
                    <a:pt x="536" y="667"/>
                    <a:pt x="560" y="643"/>
                    <a:pt x="560" y="643"/>
                  </a:cubicBezTo>
                  <a:cubicBezTo>
                    <a:pt x="548" y="643"/>
                    <a:pt x="548" y="632"/>
                    <a:pt x="524" y="620"/>
                  </a:cubicBezTo>
                  <a:cubicBezTo>
                    <a:pt x="512" y="608"/>
                    <a:pt x="512" y="608"/>
                    <a:pt x="512" y="572"/>
                  </a:cubicBezTo>
                  <a:lnTo>
                    <a:pt x="512" y="548"/>
                  </a:lnTo>
                  <a:cubicBezTo>
                    <a:pt x="512" y="548"/>
                    <a:pt x="512" y="524"/>
                    <a:pt x="500" y="524"/>
                  </a:cubicBezTo>
                  <a:cubicBezTo>
                    <a:pt x="500" y="524"/>
                    <a:pt x="488" y="524"/>
                    <a:pt x="500" y="512"/>
                  </a:cubicBezTo>
                  <a:lnTo>
                    <a:pt x="488" y="512"/>
                  </a:lnTo>
                  <a:cubicBezTo>
                    <a:pt x="500" y="501"/>
                    <a:pt x="500" y="501"/>
                    <a:pt x="488" y="501"/>
                  </a:cubicBezTo>
                  <a:cubicBezTo>
                    <a:pt x="488" y="501"/>
                    <a:pt x="512" y="489"/>
                    <a:pt x="476" y="489"/>
                  </a:cubicBezTo>
                  <a:cubicBezTo>
                    <a:pt x="476" y="489"/>
                    <a:pt x="497" y="469"/>
                    <a:pt x="481" y="469"/>
                  </a:cubicBezTo>
                  <a:cubicBezTo>
                    <a:pt x="476" y="469"/>
                    <a:pt x="467" y="471"/>
                    <a:pt x="453" y="477"/>
                  </a:cubicBezTo>
                  <a:lnTo>
                    <a:pt x="476" y="453"/>
                  </a:lnTo>
                  <a:cubicBezTo>
                    <a:pt x="453" y="453"/>
                    <a:pt x="453" y="441"/>
                    <a:pt x="453" y="441"/>
                  </a:cubicBezTo>
                  <a:cubicBezTo>
                    <a:pt x="453" y="441"/>
                    <a:pt x="476" y="429"/>
                    <a:pt x="453" y="429"/>
                  </a:cubicBezTo>
                  <a:cubicBezTo>
                    <a:pt x="441" y="429"/>
                    <a:pt x="429" y="429"/>
                    <a:pt x="453" y="417"/>
                  </a:cubicBezTo>
                  <a:lnTo>
                    <a:pt x="441" y="417"/>
                  </a:lnTo>
                  <a:cubicBezTo>
                    <a:pt x="500" y="346"/>
                    <a:pt x="500" y="346"/>
                    <a:pt x="500" y="334"/>
                  </a:cubicBezTo>
                  <a:cubicBezTo>
                    <a:pt x="536" y="322"/>
                    <a:pt x="488" y="322"/>
                    <a:pt x="500" y="310"/>
                  </a:cubicBezTo>
                  <a:cubicBezTo>
                    <a:pt x="512" y="298"/>
                    <a:pt x="500" y="298"/>
                    <a:pt x="488" y="298"/>
                  </a:cubicBezTo>
                  <a:lnTo>
                    <a:pt x="453" y="262"/>
                  </a:lnTo>
                  <a:cubicBezTo>
                    <a:pt x="453" y="251"/>
                    <a:pt x="429" y="239"/>
                    <a:pt x="429" y="203"/>
                  </a:cubicBezTo>
                  <a:cubicBezTo>
                    <a:pt x="429" y="191"/>
                    <a:pt x="417" y="191"/>
                    <a:pt x="417" y="167"/>
                  </a:cubicBezTo>
                  <a:cubicBezTo>
                    <a:pt x="417" y="155"/>
                    <a:pt x="393" y="143"/>
                    <a:pt x="393" y="131"/>
                  </a:cubicBezTo>
                  <a:cubicBezTo>
                    <a:pt x="393" y="120"/>
                    <a:pt x="381" y="120"/>
                    <a:pt x="381" y="96"/>
                  </a:cubicBezTo>
                  <a:cubicBezTo>
                    <a:pt x="369" y="84"/>
                    <a:pt x="381" y="72"/>
                    <a:pt x="357" y="48"/>
                  </a:cubicBezTo>
                  <a:cubicBezTo>
                    <a:pt x="357" y="48"/>
                    <a:pt x="322" y="48"/>
                    <a:pt x="334" y="36"/>
                  </a:cubicBezTo>
                  <a:cubicBezTo>
                    <a:pt x="357" y="24"/>
                    <a:pt x="357" y="24"/>
                    <a:pt x="334" y="24"/>
                  </a:cubicBezTo>
                  <a:cubicBezTo>
                    <a:pt x="334" y="24"/>
                    <a:pt x="334" y="12"/>
                    <a:pt x="357" y="12"/>
                  </a:cubicBezTo>
                  <a:cubicBezTo>
                    <a:pt x="369" y="1"/>
                    <a:pt x="369" y="1"/>
                    <a:pt x="35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0" name="Google Shape;170;p50"/>
            <p:cNvSpPr/>
            <p:nvPr/>
          </p:nvSpPr>
          <p:spPr>
            <a:xfrm>
              <a:off x="5609325" y="5307325"/>
              <a:ext cx="19075" cy="34175"/>
            </a:xfrm>
            <a:custGeom>
              <a:avLst/>
              <a:gdLst/>
              <a:ahLst/>
              <a:cxnLst/>
              <a:rect l="l" t="t" r="r" b="b"/>
              <a:pathLst>
                <a:path w="763" h="1367" extrusionOk="0">
                  <a:moveTo>
                    <a:pt x="298" y="1"/>
                  </a:moveTo>
                  <a:cubicBezTo>
                    <a:pt x="250" y="25"/>
                    <a:pt x="215" y="36"/>
                    <a:pt x="215" y="48"/>
                  </a:cubicBezTo>
                  <a:cubicBezTo>
                    <a:pt x="215" y="48"/>
                    <a:pt x="215" y="60"/>
                    <a:pt x="191" y="60"/>
                  </a:cubicBezTo>
                  <a:lnTo>
                    <a:pt x="119" y="60"/>
                  </a:lnTo>
                  <a:cubicBezTo>
                    <a:pt x="96" y="72"/>
                    <a:pt x="60" y="72"/>
                    <a:pt x="48" y="96"/>
                  </a:cubicBezTo>
                  <a:cubicBezTo>
                    <a:pt x="36" y="96"/>
                    <a:pt x="36" y="108"/>
                    <a:pt x="36" y="108"/>
                  </a:cubicBezTo>
                  <a:cubicBezTo>
                    <a:pt x="36" y="108"/>
                    <a:pt x="36" y="120"/>
                    <a:pt x="12" y="144"/>
                  </a:cubicBezTo>
                  <a:cubicBezTo>
                    <a:pt x="0" y="155"/>
                    <a:pt x="12" y="155"/>
                    <a:pt x="12" y="155"/>
                  </a:cubicBezTo>
                  <a:cubicBezTo>
                    <a:pt x="36" y="167"/>
                    <a:pt x="36" y="179"/>
                    <a:pt x="36" y="191"/>
                  </a:cubicBezTo>
                  <a:cubicBezTo>
                    <a:pt x="36" y="227"/>
                    <a:pt x="60" y="251"/>
                    <a:pt x="72" y="286"/>
                  </a:cubicBezTo>
                  <a:cubicBezTo>
                    <a:pt x="72" y="298"/>
                    <a:pt x="96" y="310"/>
                    <a:pt x="107" y="346"/>
                  </a:cubicBezTo>
                  <a:cubicBezTo>
                    <a:pt x="107" y="358"/>
                    <a:pt x="119" y="394"/>
                    <a:pt x="131" y="406"/>
                  </a:cubicBezTo>
                  <a:cubicBezTo>
                    <a:pt x="131" y="417"/>
                    <a:pt x="131" y="417"/>
                    <a:pt x="167" y="441"/>
                  </a:cubicBezTo>
                  <a:cubicBezTo>
                    <a:pt x="131" y="465"/>
                    <a:pt x="179" y="465"/>
                    <a:pt x="167" y="501"/>
                  </a:cubicBezTo>
                  <a:cubicBezTo>
                    <a:pt x="167" y="525"/>
                    <a:pt x="191" y="536"/>
                    <a:pt x="191" y="572"/>
                  </a:cubicBezTo>
                  <a:cubicBezTo>
                    <a:pt x="191" y="584"/>
                    <a:pt x="215" y="596"/>
                    <a:pt x="215" y="632"/>
                  </a:cubicBezTo>
                  <a:cubicBezTo>
                    <a:pt x="215" y="656"/>
                    <a:pt x="238" y="691"/>
                    <a:pt x="250" y="739"/>
                  </a:cubicBezTo>
                  <a:cubicBezTo>
                    <a:pt x="250" y="763"/>
                    <a:pt x="274" y="798"/>
                    <a:pt x="274" y="822"/>
                  </a:cubicBezTo>
                  <a:cubicBezTo>
                    <a:pt x="274" y="858"/>
                    <a:pt x="286" y="882"/>
                    <a:pt x="286" y="929"/>
                  </a:cubicBezTo>
                  <a:cubicBezTo>
                    <a:pt x="286" y="989"/>
                    <a:pt x="298" y="1048"/>
                    <a:pt x="310" y="1108"/>
                  </a:cubicBezTo>
                  <a:cubicBezTo>
                    <a:pt x="310" y="1156"/>
                    <a:pt x="334" y="1179"/>
                    <a:pt x="346" y="1227"/>
                  </a:cubicBezTo>
                  <a:cubicBezTo>
                    <a:pt x="346" y="1251"/>
                    <a:pt x="357" y="1287"/>
                    <a:pt x="369" y="1310"/>
                  </a:cubicBezTo>
                  <a:cubicBezTo>
                    <a:pt x="369" y="1334"/>
                    <a:pt x="393" y="1346"/>
                    <a:pt x="405" y="1358"/>
                  </a:cubicBezTo>
                  <a:cubicBezTo>
                    <a:pt x="405" y="1364"/>
                    <a:pt x="408" y="1367"/>
                    <a:pt x="417" y="1367"/>
                  </a:cubicBezTo>
                  <a:cubicBezTo>
                    <a:pt x="426" y="1367"/>
                    <a:pt x="441" y="1364"/>
                    <a:pt x="465" y="1358"/>
                  </a:cubicBezTo>
                  <a:lnTo>
                    <a:pt x="488" y="1358"/>
                  </a:lnTo>
                  <a:cubicBezTo>
                    <a:pt x="524" y="1358"/>
                    <a:pt x="536" y="1358"/>
                    <a:pt x="596" y="1346"/>
                  </a:cubicBezTo>
                  <a:cubicBezTo>
                    <a:pt x="631" y="1334"/>
                    <a:pt x="655" y="1334"/>
                    <a:pt x="667" y="1310"/>
                  </a:cubicBezTo>
                  <a:cubicBezTo>
                    <a:pt x="727" y="1298"/>
                    <a:pt x="762" y="1287"/>
                    <a:pt x="750" y="1275"/>
                  </a:cubicBezTo>
                  <a:cubicBezTo>
                    <a:pt x="727" y="1251"/>
                    <a:pt x="715" y="1227"/>
                    <a:pt x="715" y="1215"/>
                  </a:cubicBezTo>
                  <a:cubicBezTo>
                    <a:pt x="703" y="1179"/>
                    <a:pt x="691" y="1167"/>
                    <a:pt x="691" y="1132"/>
                  </a:cubicBezTo>
                  <a:cubicBezTo>
                    <a:pt x="691" y="1120"/>
                    <a:pt x="691" y="1108"/>
                    <a:pt x="667" y="1072"/>
                  </a:cubicBezTo>
                  <a:cubicBezTo>
                    <a:pt x="667" y="1060"/>
                    <a:pt x="667" y="1048"/>
                    <a:pt x="655" y="1037"/>
                  </a:cubicBezTo>
                  <a:cubicBezTo>
                    <a:pt x="655" y="1013"/>
                    <a:pt x="643" y="1013"/>
                    <a:pt x="655" y="1001"/>
                  </a:cubicBezTo>
                  <a:cubicBezTo>
                    <a:pt x="661" y="995"/>
                    <a:pt x="658" y="995"/>
                    <a:pt x="654" y="995"/>
                  </a:cubicBezTo>
                  <a:cubicBezTo>
                    <a:pt x="649" y="995"/>
                    <a:pt x="643" y="995"/>
                    <a:pt x="643" y="989"/>
                  </a:cubicBezTo>
                  <a:cubicBezTo>
                    <a:pt x="655" y="977"/>
                    <a:pt x="643" y="953"/>
                    <a:pt x="643" y="953"/>
                  </a:cubicBezTo>
                  <a:cubicBezTo>
                    <a:pt x="643" y="941"/>
                    <a:pt x="667" y="929"/>
                    <a:pt x="631" y="929"/>
                  </a:cubicBezTo>
                  <a:cubicBezTo>
                    <a:pt x="631" y="917"/>
                    <a:pt x="655" y="882"/>
                    <a:pt x="608" y="882"/>
                  </a:cubicBezTo>
                  <a:lnTo>
                    <a:pt x="608" y="870"/>
                  </a:lnTo>
                  <a:cubicBezTo>
                    <a:pt x="608" y="870"/>
                    <a:pt x="631" y="858"/>
                    <a:pt x="608" y="858"/>
                  </a:cubicBezTo>
                  <a:cubicBezTo>
                    <a:pt x="631" y="858"/>
                    <a:pt x="631" y="834"/>
                    <a:pt x="608" y="834"/>
                  </a:cubicBezTo>
                  <a:cubicBezTo>
                    <a:pt x="596" y="822"/>
                    <a:pt x="596" y="810"/>
                    <a:pt x="596" y="810"/>
                  </a:cubicBezTo>
                  <a:cubicBezTo>
                    <a:pt x="596" y="810"/>
                    <a:pt x="608" y="798"/>
                    <a:pt x="596" y="798"/>
                  </a:cubicBezTo>
                  <a:cubicBezTo>
                    <a:pt x="584" y="798"/>
                    <a:pt x="548" y="798"/>
                    <a:pt x="584" y="763"/>
                  </a:cubicBezTo>
                  <a:cubicBezTo>
                    <a:pt x="596" y="763"/>
                    <a:pt x="584" y="751"/>
                    <a:pt x="572" y="751"/>
                  </a:cubicBezTo>
                  <a:lnTo>
                    <a:pt x="584" y="739"/>
                  </a:lnTo>
                  <a:cubicBezTo>
                    <a:pt x="584" y="691"/>
                    <a:pt x="596" y="679"/>
                    <a:pt x="572" y="679"/>
                  </a:cubicBezTo>
                  <a:cubicBezTo>
                    <a:pt x="584" y="644"/>
                    <a:pt x="548" y="644"/>
                    <a:pt x="572" y="632"/>
                  </a:cubicBezTo>
                  <a:cubicBezTo>
                    <a:pt x="572" y="620"/>
                    <a:pt x="572" y="596"/>
                    <a:pt x="548" y="584"/>
                  </a:cubicBezTo>
                  <a:cubicBezTo>
                    <a:pt x="536" y="572"/>
                    <a:pt x="524" y="536"/>
                    <a:pt x="512" y="513"/>
                  </a:cubicBezTo>
                  <a:cubicBezTo>
                    <a:pt x="488" y="465"/>
                    <a:pt x="477" y="441"/>
                    <a:pt x="465" y="394"/>
                  </a:cubicBezTo>
                  <a:cubicBezTo>
                    <a:pt x="465" y="382"/>
                    <a:pt x="453" y="346"/>
                    <a:pt x="453" y="334"/>
                  </a:cubicBezTo>
                  <a:cubicBezTo>
                    <a:pt x="453" y="298"/>
                    <a:pt x="417" y="286"/>
                    <a:pt x="417" y="263"/>
                  </a:cubicBezTo>
                  <a:cubicBezTo>
                    <a:pt x="417" y="239"/>
                    <a:pt x="405" y="227"/>
                    <a:pt x="393" y="215"/>
                  </a:cubicBezTo>
                  <a:cubicBezTo>
                    <a:pt x="369" y="179"/>
                    <a:pt x="369" y="155"/>
                    <a:pt x="357" y="144"/>
                  </a:cubicBezTo>
                  <a:cubicBezTo>
                    <a:pt x="357" y="144"/>
                    <a:pt x="334" y="120"/>
                    <a:pt x="346" y="108"/>
                  </a:cubicBezTo>
                  <a:cubicBezTo>
                    <a:pt x="357" y="96"/>
                    <a:pt x="357" y="96"/>
                    <a:pt x="346" y="84"/>
                  </a:cubicBezTo>
                  <a:cubicBezTo>
                    <a:pt x="334" y="60"/>
                    <a:pt x="346" y="48"/>
                    <a:pt x="346" y="48"/>
                  </a:cubicBezTo>
                  <a:cubicBezTo>
                    <a:pt x="357" y="36"/>
                    <a:pt x="346" y="25"/>
                    <a:pt x="34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1" name="Google Shape;171;p50"/>
            <p:cNvSpPr/>
            <p:nvPr/>
          </p:nvSpPr>
          <p:spPr>
            <a:xfrm>
              <a:off x="5628675" y="5369550"/>
              <a:ext cx="19075" cy="34175"/>
            </a:xfrm>
            <a:custGeom>
              <a:avLst/>
              <a:gdLst/>
              <a:ahLst/>
              <a:cxnLst/>
              <a:rect l="l" t="t" r="r" b="b"/>
              <a:pathLst>
                <a:path w="763" h="1367" extrusionOk="0">
                  <a:moveTo>
                    <a:pt x="298" y="0"/>
                  </a:moveTo>
                  <a:cubicBezTo>
                    <a:pt x="250" y="12"/>
                    <a:pt x="215" y="36"/>
                    <a:pt x="215" y="48"/>
                  </a:cubicBezTo>
                  <a:cubicBezTo>
                    <a:pt x="215" y="48"/>
                    <a:pt x="215" y="60"/>
                    <a:pt x="191" y="60"/>
                  </a:cubicBezTo>
                  <a:lnTo>
                    <a:pt x="119" y="60"/>
                  </a:lnTo>
                  <a:cubicBezTo>
                    <a:pt x="95" y="72"/>
                    <a:pt x="60" y="72"/>
                    <a:pt x="48" y="83"/>
                  </a:cubicBezTo>
                  <a:cubicBezTo>
                    <a:pt x="36" y="83"/>
                    <a:pt x="36" y="107"/>
                    <a:pt x="36" y="107"/>
                  </a:cubicBezTo>
                  <a:cubicBezTo>
                    <a:pt x="36" y="107"/>
                    <a:pt x="36" y="119"/>
                    <a:pt x="12" y="131"/>
                  </a:cubicBezTo>
                  <a:cubicBezTo>
                    <a:pt x="0" y="143"/>
                    <a:pt x="12" y="143"/>
                    <a:pt x="12" y="143"/>
                  </a:cubicBezTo>
                  <a:cubicBezTo>
                    <a:pt x="36" y="167"/>
                    <a:pt x="36" y="179"/>
                    <a:pt x="36" y="191"/>
                  </a:cubicBezTo>
                  <a:cubicBezTo>
                    <a:pt x="36" y="226"/>
                    <a:pt x="60" y="250"/>
                    <a:pt x="72" y="286"/>
                  </a:cubicBezTo>
                  <a:cubicBezTo>
                    <a:pt x="72" y="298"/>
                    <a:pt x="95" y="310"/>
                    <a:pt x="107" y="345"/>
                  </a:cubicBezTo>
                  <a:cubicBezTo>
                    <a:pt x="107" y="357"/>
                    <a:pt x="119" y="381"/>
                    <a:pt x="131" y="405"/>
                  </a:cubicBezTo>
                  <a:cubicBezTo>
                    <a:pt x="131" y="417"/>
                    <a:pt x="131" y="417"/>
                    <a:pt x="167" y="429"/>
                  </a:cubicBezTo>
                  <a:cubicBezTo>
                    <a:pt x="131" y="464"/>
                    <a:pt x="179" y="464"/>
                    <a:pt x="167" y="488"/>
                  </a:cubicBezTo>
                  <a:cubicBezTo>
                    <a:pt x="167" y="524"/>
                    <a:pt x="191" y="536"/>
                    <a:pt x="191" y="560"/>
                  </a:cubicBezTo>
                  <a:cubicBezTo>
                    <a:pt x="191" y="583"/>
                    <a:pt x="215" y="595"/>
                    <a:pt x="215" y="631"/>
                  </a:cubicBezTo>
                  <a:cubicBezTo>
                    <a:pt x="215" y="655"/>
                    <a:pt x="238" y="691"/>
                    <a:pt x="250" y="726"/>
                  </a:cubicBezTo>
                  <a:cubicBezTo>
                    <a:pt x="250" y="762"/>
                    <a:pt x="274" y="786"/>
                    <a:pt x="274" y="822"/>
                  </a:cubicBezTo>
                  <a:cubicBezTo>
                    <a:pt x="274" y="845"/>
                    <a:pt x="286" y="881"/>
                    <a:pt x="286" y="929"/>
                  </a:cubicBezTo>
                  <a:cubicBezTo>
                    <a:pt x="286" y="988"/>
                    <a:pt x="298" y="1036"/>
                    <a:pt x="310" y="1107"/>
                  </a:cubicBezTo>
                  <a:cubicBezTo>
                    <a:pt x="310" y="1143"/>
                    <a:pt x="334" y="1179"/>
                    <a:pt x="345" y="1226"/>
                  </a:cubicBezTo>
                  <a:cubicBezTo>
                    <a:pt x="345" y="1250"/>
                    <a:pt x="357" y="1286"/>
                    <a:pt x="369" y="1310"/>
                  </a:cubicBezTo>
                  <a:cubicBezTo>
                    <a:pt x="369" y="1322"/>
                    <a:pt x="393" y="1334"/>
                    <a:pt x="405" y="1357"/>
                  </a:cubicBezTo>
                  <a:cubicBezTo>
                    <a:pt x="405" y="1363"/>
                    <a:pt x="408" y="1366"/>
                    <a:pt x="417" y="1366"/>
                  </a:cubicBezTo>
                  <a:cubicBezTo>
                    <a:pt x="426" y="1366"/>
                    <a:pt x="441" y="1363"/>
                    <a:pt x="465" y="1357"/>
                  </a:cubicBezTo>
                  <a:lnTo>
                    <a:pt x="488" y="1357"/>
                  </a:lnTo>
                  <a:cubicBezTo>
                    <a:pt x="524" y="1357"/>
                    <a:pt x="536" y="1357"/>
                    <a:pt x="596" y="1334"/>
                  </a:cubicBezTo>
                  <a:cubicBezTo>
                    <a:pt x="631" y="1322"/>
                    <a:pt x="655" y="1322"/>
                    <a:pt x="667" y="1310"/>
                  </a:cubicBezTo>
                  <a:cubicBezTo>
                    <a:pt x="726" y="1298"/>
                    <a:pt x="762" y="1274"/>
                    <a:pt x="750" y="1262"/>
                  </a:cubicBezTo>
                  <a:cubicBezTo>
                    <a:pt x="726" y="1250"/>
                    <a:pt x="715" y="1226"/>
                    <a:pt x="715" y="1203"/>
                  </a:cubicBezTo>
                  <a:cubicBezTo>
                    <a:pt x="703" y="1179"/>
                    <a:pt x="691" y="1155"/>
                    <a:pt x="691" y="1131"/>
                  </a:cubicBezTo>
                  <a:cubicBezTo>
                    <a:pt x="691" y="1119"/>
                    <a:pt x="691" y="1095"/>
                    <a:pt x="667" y="1072"/>
                  </a:cubicBezTo>
                  <a:cubicBezTo>
                    <a:pt x="667" y="1060"/>
                    <a:pt x="667" y="1036"/>
                    <a:pt x="655" y="1024"/>
                  </a:cubicBezTo>
                  <a:cubicBezTo>
                    <a:pt x="655" y="1012"/>
                    <a:pt x="643" y="1012"/>
                    <a:pt x="655" y="1000"/>
                  </a:cubicBezTo>
                  <a:cubicBezTo>
                    <a:pt x="661" y="988"/>
                    <a:pt x="658" y="988"/>
                    <a:pt x="654" y="988"/>
                  </a:cubicBezTo>
                  <a:cubicBezTo>
                    <a:pt x="649" y="988"/>
                    <a:pt x="643" y="988"/>
                    <a:pt x="643" y="976"/>
                  </a:cubicBezTo>
                  <a:cubicBezTo>
                    <a:pt x="655" y="964"/>
                    <a:pt x="643" y="953"/>
                    <a:pt x="643" y="953"/>
                  </a:cubicBezTo>
                  <a:cubicBezTo>
                    <a:pt x="643" y="941"/>
                    <a:pt x="667" y="917"/>
                    <a:pt x="631" y="917"/>
                  </a:cubicBezTo>
                  <a:cubicBezTo>
                    <a:pt x="631" y="905"/>
                    <a:pt x="655" y="881"/>
                    <a:pt x="607" y="881"/>
                  </a:cubicBezTo>
                  <a:lnTo>
                    <a:pt x="607" y="857"/>
                  </a:lnTo>
                  <a:cubicBezTo>
                    <a:pt x="607" y="857"/>
                    <a:pt x="631" y="845"/>
                    <a:pt x="607" y="845"/>
                  </a:cubicBezTo>
                  <a:cubicBezTo>
                    <a:pt x="631" y="845"/>
                    <a:pt x="631" y="834"/>
                    <a:pt x="607" y="834"/>
                  </a:cubicBezTo>
                  <a:cubicBezTo>
                    <a:pt x="596" y="822"/>
                    <a:pt x="596" y="810"/>
                    <a:pt x="596" y="810"/>
                  </a:cubicBezTo>
                  <a:cubicBezTo>
                    <a:pt x="596" y="810"/>
                    <a:pt x="607" y="786"/>
                    <a:pt x="596" y="786"/>
                  </a:cubicBezTo>
                  <a:cubicBezTo>
                    <a:pt x="584" y="786"/>
                    <a:pt x="548" y="786"/>
                    <a:pt x="584" y="762"/>
                  </a:cubicBezTo>
                  <a:cubicBezTo>
                    <a:pt x="596" y="762"/>
                    <a:pt x="584" y="750"/>
                    <a:pt x="572" y="750"/>
                  </a:cubicBezTo>
                  <a:lnTo>
                    <a:pt x="584" y="726"/>
                  </a:lnTo>
                  <a:cubicBezTo>
                    <a:pt x="584" y="691"/>
                    <a:pt x="607" y="667"/>
                    <a:pt x="572" y="667"/>
                  </a:cubicBezTo>
                  <a:cubicBezTo>
                    <a:pt x="584" y="643"/>
                    <a:pt x="548" y="643"/>
                    <a:pt x="572" y="631"/>
                  </a:cubicBezTo>
                  <a:cubicBezTo>
                    <a:pt x="572" y="607"/>
                    <a:pt x="572" y="595"/>
                    <a:pt x="548" y="583"/>
                  </a:cubicBezTo>
                  <a:cubicBezTo>
                    <a:pt x="536" y="572"/>
                    <a:pt x="524" y="536"/>
                    <a:pt x="512" y="512"/>
                  </a:cubicBezTo>
                  <a:cubicBezTo>
                    <a:pt x="488" y="464"/>
                    <a:pt x="476" y="429"/>
                    <a:pt x="465" y="393"/>
                  </a:cubicBezTo>
                  <a:cubicBezTo>
                    <a:pt x="465" y="369"/>
                    <a:pt x="453" y="345"/>
                    <a:pt x="453" y="333"/>
                  </a:cubicBezTo>
                  <a:cubicBezTo>
                    <a:pt x="453" y="298"/>
                    <a:pt x="417" y="286"/>
                    <a:pt x="417" y="250"/>
                  </a:cubicBezTo>
                  <a:cubicBezTo>
                    <a:pt x="417" y="238"/>
                    <a:pt x="405" y="226"/>
                    <a:pt x="393" y="214"/>
                  </a:cubicBezTo>
                  <a:cubicBezTo>
                    <a:pt x="369" y="179"/>
                    <a:pt x="369" y="143"/>
                    <a:pt x="357" y="131"/>
                  </a:cubicBezTo>
                  <a:cubicBezTo>
                    <a:pt x="357" y="131"/>
                    <a:pt x="334" y="119"/>
                    <a:pt x="345" y="107"/>
                  </a:cubicBezTo>
                  <a:cubicBezTo>
                    <a:pt x="357" y="95"/>
                    <a:pt x="357" y="95"/>
                    <a:pt x="345" y="72"/>
                  </a:cubicBezTo>
                  <a:cubicBezTo>
                    <a:pt x="334" y="60"/>
                    <a:pt x="345" y="48"/>
                    <a:pt x="345" y="48"/>
                  </a:cubicBezTo>
                  <a:cubicBezTo>
                    <a:pt x="357" y="36"/>
                    <a:pt x="345" y="12"/>
                    <a:pt x="34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2" name="Google Shape;172;p50"/>
            <p:cNvSpPr/>
            <p:nvPr/>
          </p:nvSpPr>
          <p:spPr>
            <a:xfrm>
              <a:off x="5646825" y="5431450"/>
              <a:ext cx="14300" cy="18775"/>
            </a:xfrm>
            <a:custGeom>
              <a:avLst/>
              <a:gdLst/>
              <a:ahLst/>
              <a:cxnLst/>
              <a:rect l="l" t="t" r="r" b="b"/>
              <a:pathLst>
                <a:path w="572" h="751" extrusionOk="0">
                  <a:moveTo>
                    <a:pt x="358" y="1"/>
                  </a:moveTo>
                  <a:cubicBezTo>
                    <a:pt x="358" y="1"/>
                    <a:pt x="346" y="1"/>
                    <a:pt x="322" y="12"/>
                  </a:cubicBezTo>
                  <a:cubicBezTo>
                    <a:pt x="274" y="24"/>
                    <a:pt x="227" y="36"/>
                    <a:pt x="215" y="60"/>
                  </a:cubicBezTo>
                  <a:lnTo>
                    <a:pt x="203" y="72"/>
                  </a:lnTo>
                  <a:lnTo>
                    <a:pt x="179" y="72"/>
                  </a:lnTo>
                  <a:cubicBezTo>
                    <a:pt x="167" y="72"/>
                    <a:pt x="167" y="72"/>
                    <a:pt x="120" y="84"/>
                  </a:cubicBezTo>
                  <a:cubicBezTo>
                    <a:pt x="96" y="96"/>
                    <a:pt x="60" y="96"/>
                    <a:pt x="48" y="120"/>
                  </a:cubicBezTo>
                  <a:cubicBezTo>
                    <a:pt x="36" y="120"/>
                    <a:pt x="36" y="120"/>
                    <a:pt x="36" y="132"/>
                  </a:cubicBezTo>
                  <a:lnTo>
                    <a:pt x="24" y="143"/>
                  </a:lnTo>
                  <a:cubicBezTo>
                    <a:pt x="0" y="143"/>
                    <a:pt x="0" y="143"/>
                    <a:pt x="24" y="155"/>
                  </a:cubicBezTo>
                  <a:cubicBezTo>
                    <a:pt x="36" y="155"/>
                    <a:pt x="36" y="167"/>
                    <a:pt x="36" y="167"/>
                  </a:cubicBezTo>
                  <a:cubicBezTo>
                    <a:pt x="36" y="191"/>
                    <a:pt x="60" y="203"/>
                    <a:pt x="60" y="215"/>
                  </a:cubicBezTo>
                  <a:cubicBezTo>
                    <a:pt x="60" y="227"/>
                    <a:pt x="84" y="227"/>
                    <a:pt x="84" y="251"/>
                  </a:cubicBezTo>
                  <a:cubicBezTo>
                    <a:pt x="84" y="263"/>
                    <a:pt x="96" y="263"/>
                    <a:pt x="96" y="274"/>
                  </a:cubicBezTo>
                  <a:cubicBezTo>
                    <a:pt x="96" y="274"/>
                    <a:pt x="96" y="286"/>
                    <a:pt x="108" y="286"/>
                  </a:cubicBezTo>
                  <a:cubicBezTo>
                    <a:pt x="84" y="310"/>
                    <a:pt x="108" y="310"/>
                    <a:pt x="108" y="322"/>
                  </a:cubicBezTo>
                  <a:cubicBezTo>
                    <a:pt x="96" y="334"/>
                    <a:pt x="143" y="334"/>
                    <a:pt x="120" y="346"/>
                  </a:cubicBezTo>
                  <a:cubicBezTo>
                    <a:pt x="108" y="370"/>
                    <a:pt x="143" y="370"/>
                    <a:pt x="143" y="382"/>
                  </a:cubicBezTo>
                  <a:cubicBezTo>
                    <a:pt x="143" y="393"/>
                    <a:pt x="167" y="405"/>
                    <a:pt x="167" y="429"/>
                  </a:cubicBezTo>
                  <a:cubicBezTo>
                    <a:pt x="167" y="441"/>
                    <a:pt x="179" y="453"/>
                    <a:pt x="167" y="465"/>
                  </a:cubicBezTo>
                  <a:lnTo>
                    <a:pt x="167" y="524"/>
                  </a:lnTo>
                  <a:lnTo>
                    <a:pt x="167" y="620"/>
                  </a:lnTo>
                  <a:cubicBezTo>
                    <a:pt x="167" y="632"/>
                    <a:pt x="179" y="667"/>
                    <a:pt x="167" y="679"/>
                  </a:cubicBezTo>
                  <a:cubicBezTo>
                    <a:pt x="167" y="691"/>
                    <a:pt x="179" y="703"/>
                    <a:pt x="179" y="727"/>
                  </a:cubicBezTo>
                  <a:cubicBezTo>
                    <a:pt x="179" y="739"/>
                    <a:pt x="191" y="739"/>
                    <a:pt x="191" y="751"/>
                  </a:cubicBezTo>
                  <a:cubicBezTo>
                    <a:pt x="191" y="751"/>
                    <a:pt x="215" y="751"/>
                    <a:pt x="262" y="739"/>
                  </a:cubicBezTo>
                  <a:lnTo>
                    <a:pt x="286" y="739"/>
                  </a:lnTo>
                  <a:cubicBezTo>
                    <a:pt x="298" y="739"/>
                    <a:pt x="334" y="739"/>
                    <a:pt x="393" y="703"/>
                  </a:cubicBezTo>
                  <a:cubicBezTo>
                    <a:pt x="417" y="691"/>
                    <a:pt x="453" y="691"/>
                    <a:pt x="477" y="679"/>
                  </a:cubicBezTo>
                  <a:cubicBezTo>
                    <a:pt x="536" y="667"/>
                    <a:pt x="572" y="644"/>
                    <a:pt x="572" y="644"/>
                  </a:cubicBezTo>
                  <a:cubicBezTo>
                    <a:pt x="560" y="644"/>
                    <a:pt x="560" y="632"/>
                    <a:pt x="536" y="620"/>
                  </a:cubicBezTo>
                  <a:cubicBezTo>
                    <a:pt x="524" y="608"/>
                    <a:pt x="524" y="608"/>
                    <a:pt x="524" y="572"/>
                  </a:cubicBezTo>
                  <a:lnTo>
                    <a:pt x="524" y="548"/>
                  </a:lnTo>
                  <a:cubicBezTo>
                    <a:pt x="524" y="548"/>
                    <a:pt x="524" y="524"/>
                    <a:pt x="512" y="524"/>
                  </a:cubicBezTo>
                  <a:cubicBezTo>
                    <a:pt x="512" y="524"/>
                    <a:pt x="501" y="524"/>
                    <a:pt x="512" y="513"/>
                  </a:cubicBezTo>
                  <a:lnTo>
                    <a:pt x="501" y="513"/>
                  </a:lnTo>
                  <a:cubicBezTo>
                    <a:pt x="512" y="501"/>
                    <a:pt x="512" y="501"/>
                    <a:pt x="501" y="501"/>
                  </a:cubicBezTo>
                  <a:cubicBezTo>
                    <a:pt x="501" y="501"/>
                    <a:pt x="524" y="489"/>
                    <a:pt x="477" y="489"/>
                  </a:cubicBezTo>
                  <a:cubicBezTo>
                    <a:pt x="477" y="489"/>
                    <a:pt x="504" y="469"/>
                    <a:pt x="492" y="469"/>
                  </a:cubicBezTo>
                  <a:cubicBezTo>
                    <a:pt x="488" y="469"/>
                    <a:pt x="480" y="471"/>
                    <a:pt x="465" y="477"/>
                  </a:cubicBezTo>
                  <a:lnTo>
                    <a:pt x="477" y="453"/>
                  </a:lnTo>
                  <a:cubicBezTo>
                    <a:pt x="465" y="453"/>
                    <a:pt x="465" y="441"/>
                    <a:pt x="465" y="441"/>
                  </a:cubicBezTo>
                  <a:cubicBezTo>
                    <a:pt x="465" y="441"/>
                    <a:pt x="477" y="429"/>
                    <a:pt x="465" y="429"/>
                  </a:cubicBezTo>
                  <a:cubicBezTo>
                    <a:pt x="453" y="429"/>
                    <a:pt x="441" y="429"/>
                    <a:pt x="465" y="417"/>
                  </a:cubicBezTo>
                  <a:lnTo>
                    <a:pt x="453" y="417"/>
                  </a:lnTo>
                  <a:cubicBezTo>
                    <a:pt x="512" y="346"/>
                    <a:pt x="512" y="346"/>
                    <a:pt x="512" y="334"/>
                  </a:cubicBezTo>
                  <a:cubicBezTo>
                    <a:pt x="536" y="322"/>
                    <a:pt x="501" y="322"/>
                    <a:pt x="512" y="310"/>
                  </a:cubicBezTo>
                  <a:cubicBezTo>
                    <a:pt x="524" y="298"/>
                    <a:pt x="512" y="298"/>
                    <a:pt x="501" y="298"/>
                  </a:cubicBezTo>
                  <a:lnTo>
                    <a:pt x="465" y="263"/>
                  </a:lnTo>
                  <a:cubicBezTo>
                    <a:pt x="465" y="251"/>
                    <a:pt x="441" y="239"/>
                    <a:pt x="441" y="203"/>
                  </a:cubicBezTo>
                  <a:cubicBezTo>
                    <a:pt x="441" y="191"/>
                    <a:pt x="417" y="191"/>
                    <a:pt x="417" y="167"/>
                  </a:cubicBezTo>
                  <a:cubicBezTo>
                    <a:pt x="417" y="155"/>
                    <a:pt x="405" y="143"/>
                    <a:pt x="405" y="132"/>
                  </a:cubicBezTo>
                  <a:cubicBezTo>
                    <a:pt x="405" y="120"/>
                    <a:pt x="393" y="120"/>
                    <a:pt x="393" y="96"/>
                  </a:cubicBezTo>
                  <a:cubicBezTo>
                    <a:pt x="381" y="84"/>
                    <a:pt x="393" y="72"/>
                    <a:pt x="358" y="48"/>
                  </a:cubicBezTo>
                  <a:cubicBezTo>
                    <a:pt x="358" y="48"/>
                    <a:pt x="334" y="48"/>
                    <a:pt x="346" y="36"/>
                  </a:cubicBezTo>
                  <a:cubicBezTo>
                    <a:pt x="358" y="24"/>
                    <a:pt x="358" y="24"/>
                    <a:pt x="346" y="24"/>
                  </a:cubicBezTo>
                  <a:cubicBezTo>
                    <a:pt x="346" y="24"/>
                    <a:pt x="346" y="12"/>
                    <a:pt x="358" y="12"/>
                  </a:cubicBezTo>
                  <a:cubicBezTo>
                    <a:pt x="381" y="1"/>
                    <a:pt x="381" y="1"/>
                    <a:pt x="35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3" name="Google Shape;173;p50"/>
            <p:cNvSpPr/>
            <p:nvPr/>
          </p:nvSpPr>
          <p:spPr>
            <a:xfrm>
              <a:off x="5733150" y="5432050"/>
              <a:ext cx="14000" cy="17575"/>
            </a:xfrm>
            <a:custGeom>
              <a:avLst/>
              <a:gdLst/>
              <a:ahLst/>
              <a:cxnLst/>
              <a:rect l="l" t="t" r="r" b="b"/>
              <a:pathLst>
                <a:path w="560" h="703" extrusionOk="0">
                  <a:moveTo>
                    <a:pt x="227" y="0"/>
                  </a:moveTo>
                  <a:lnTo>
                    <a:pt x="227" y="48"/>
                  </a:lnTo>
                  <a:cubicBezTo>
                    <a:pt x="227" y="60"/>
                    <a:pt x="227" y="72"/>
                    <a:pt x="215" y="84"/>
                  </a:cubicBezTo>
                  <a:cubicBezTo>
                    <a:pt x="203" y="84"/>
                    <a:pt x="203" y="108"/>
                    <a:pt x="203" y="119"/>
                  </a:cubicBezTo>
                  <a:cubicBezTo>
                    <a:pt x="203" y="131"/>
                    <a:pt x="179" y="131"/>
                    <a:pt x="203" y="131"/>
                  </a:cubicBezTo>
                  <a:cubicBezTo>
                    <a:pt x="203" y="131"/>
                    <a:pt x="203" y="143"/>
                    <a:pt x="179" y="143"/>
                  </a:cubicBezTo>
                  <a:cubicBezTo>
                    <a:pt x="167" y="143"/>
                    <a:pt x="203" y="167"/>
                    <a:pt x="179" y="167"/>
                  </a:cubicBezTo>
                  <a:cubicBezTo>
                    <a:pt x="167" y="167"/>
                    <a:pt x="167" y="167"/>
                    <a:pt x="167" y="179"/>
                  </a:cubicBezTo>
                  <a:cubicBezTo>
                    <a:pt x="167" y="179"/>
                    <a:pt x="119" y="179"/>
                    <a:pt x="167" y="191"/>
                  </a:cubicBezTo>
                  <a:cubicBezTo>
                    <a:pt x="167" y="191"/>
                    <a:pt x="119" y="191"/>
                    <a:pt x="167" y="203"/>
                  </a:cubicBezTo>
                  <a:lnTo>
                    <a:pt x="143" y="203"/>
                  </a:lnTo>
                  <a:cubicBezTo>
                    <a:pt x="155" y="227"/>
                    <a:pt x="143" y="227"/>
                    <a:pt x="143" y="239"/>
                  </a:cubicBezTo>
                  <a:cubicBezTo>
                    <a:pt x="155" y="250"/>
                    <a:pt x="167" y="250"/>
                    <a:pt x="143" y="250"/>
                  </a:cubicBezTo>
                  <a:cubicBezTo>
                    <a:pt x="125" y="233"/>
                    <a:pt x="116" y="227"/>
                    <a:pt x="112" y="227"/>
                  </a:cubicBezTo>
                  <a:cubicBezTo>
                    <a:pt x="107" y="227"/>
                    <a:pt x="107" y="233"/>
                    <a:pt x="107" y="239"/>
                  </a:cubicBezTo>
                  <a:cubicBezTo>
                    <a:pt x="111" y="235"/>
                    <a:pt x="114" y="233"/>
                    <a:pt x="115" y="233"/>
                  </a:cubicBezTo>
                  <a:lnTo>
                    <a:pt x="115" y="233"/>
                  </a:lnTo>
                  <a:cubicBezTo>
                    <a:pt x="118" y="233"/>
                    <a:pt x="115" y="239"/>
                    <a:pt x="107" y="239"/>
                  </a:cubicBezTo>
                  <a:cubicBezTo>
                    <a:pt x="84" y="239"/>
                    <a:pt x="107" y="250"/>
                    <a:pt x="96" y="250"/>
                  </a:cubicBezTo>
                  <a:cubicBezTo>
                    <a:pt x="84" y="250"/>
                    <a:pt x="84" y="262"/>
                    <a:pt x="96" y="262"/>
                  </a:cubicBezTo>
                  <a:cubicBezTo>
                    <a:pt x="107" y="286"/>
                    <a:pt x="96" y="298"/>
                    <a:pt x="96" y="310"/>
                  </a:cubicBezTo>
                  <a:cubicBezTo>
                    <a:pt x="84" y="322"/>
                    <a:pt x="96" y="358"/>
                    <a:pt x="84" y="369"/>
                  </a:cubicBezTo>
                  <a:cubicBezTo>
                    <a:pt x="84" y="381"/>
                    <a:pt x="84" y="405"/>
                    <a:pt x="60" y="405"/>
                  </a:cubicBezTo>
                  <a:cubicBezTo>
                    <a:pt x="48" y="417"/>
                    <a:pt x="60" y="429"/>
                    <a:pt x="48" y="441"/>
                  </a:cubicBezTo>
                  <a:cubicBezTo>
                    <a:pt x="36" y="441"/>
                    <a:pt x="48" y="465"/>
                    <a:pt x="48" y="477"/>
                  </a:cubicBezTo>
                  <a:cubicBezTo>
                    <a:pt x="48" y="489"/>
                    <a:pt x="36" y="512"/>
                    <a:pt x="48" y="524"/>
                  </a:cubicBezTo>
                  <a:cubicBezTo>
                    <a:pt x="48" y="524"/>
                    <a:pt x="60" y="536"/>
                    <a:pt x="48" y="536"/>
                  </a:cubicBezTo>
                  <a:cubicBezTo>
                    <a:pt x="36" y="536"/>
                    <a:pt x="36" y="536"/>
                    <a:pt x="36" y="548"/>
                  </a:cubicBezTo>
                  <a:cubicBezTo>
                    <a:pt x="36" y="548"/>
                    <a:pt x="36" y="560"/>
                    <a:pt x="24" y="560"/>
                  </a:cubicBezTo>
                  <a:cubicBezTo>
                    <a:pt x="0" y="560"/>
                    <a:pt x="0" y="560"/>
                    <a:pt x="0" y="584"/>
                  </a:cubicBezTo>
                  <a:cubicBezTo>
                    <a:pt x="0" y="584"/>
                    <a:pt x="24" y="596"/>
                    <a:pt x="36" y="596"/>
                  </a:cubicBezTo>
                  <a:cubicBezTo>
                    <a:pt x="84" y="608"/>
                    <a:pt x="119" y="620"/>
                    <a:pt x="143" y="620"/>
                  </a:cubicBezTo>
                  <a:lnTo>
                    <a:pt x="155" y="620"/>
                  </a:lnTo>
                  <a:lnTo>
                    <a:pt x="167" y="643"/>
                  </a:lnTo>
                  <a:cubicBezTo>
                    <a:pt x="167" y="643"/>
                    <a:pt x="179" y="655"/>
                    <a:pt x="215" y="667"/>
                  </a:cubicBezTo>
                  <a:cubicBezTo>
                    <a:pt x="238" y="679"/>
                    <a:pt x="274" y="679"/>
                    <a:pt x="286" y="703"/>
                  </a:cubicBezTo>
                  <a:lnTo>
                    <a:pt x="334" y="703"/>
                  </a:lnTo>
                  <a:lnTo>
                    <a:pt x="334" y="679"/>
                  </a:lnTo>
                  <a:cubicBezTo>
                    <a:pt x="346" y="667"/>
                    <a:pt x="334" y="655"/>
                    <a:pt x="346" y="643"/>
                  </a:cubicBezTo>
                  <a:lnTo>
                    <a:pt x="346" y="608"/>
                  </a:lnTo>
                  <a:lnTo>
                    <a:pt x="346" y="584"/>
                  </a:lnTo>
                  <a:cubicBezTo>
                    <a:pt x="346" y="584"/>
                    <a:pt x="357" y="584"/>
                    <a:pt x="334" y="560"/>
                  </a:cubicBezTo>
                  <a:cubicBezTo>
                    <a:pt x="381" y="560"/>
                    <a:pt x="346" y="548"/>
                    <a:pt x="346" y="548"/>
                  </a:cubicBezTo>
                  <a:cubicBezTo>
                    <a:pt x="357" y="548"/>
                    <a:pt x="334" y="524"/>
                    <a:pt x="357" y="500"/>
                  </a:cubicBezTo>
                  <a:cubicBezTo>
                    <a:pt x="381" y="500"/>
                    <a:pt x="357" y="489"/>
                    <a:pt x="381" y="477"/>
                  </a:cubicBezTo>
                  <a:cubicBezTo>
                    <a:pt x="393" y="465"/>
                    <a:pt x="381" y="429"/>
                    <a:pt x="393" y="429"/>
                  </a:cubicBezTo>
                  <a:cubicBezTo>
                    <a:pt x="405" y="417"/>
                    <a:pt x="405" y="405"/>
                    <a:pt x="417" y="381"/>
                  </a:cubicBezTo>
                  <a:cubicBezTo>
                    <a:pt x="429" y="369"/>
                    <a:pt x="429" y="358"/>
                    <a:pt x="453" y="346"/>
                  </a:cubicBezTo>
                  <a:cubicBezTo>
                    <a:pt x="477" y="322"/>
                    <a:pt x="488" y="298"/>
                    <a:pt x="512" y="262"/>
                  </a:cubicBezTo>
                  <a:cubicBezTo>
                    <a:pt x="524" y="250"/>
                    <a:pt x="524" y="239"/>
                    <a:pt x="536" y="227"/>
                  </a:cubicBezTo>
                  <a:cubicBezTo>
                    <a:pt x="560" y="215"/>
                    <a:pt x="560" y="191"/>
                    <a:pt x="560" y="179"/>
                  </a:cubicBezTo>
                  <a:lnTo>
                    <a:pt x="560" y="143"/>
                  </a:lnTo>
                  <a:cubicBezTo>
                    <a:pt x="560" y="143"/>
                    <a:pt x="560" y="131"/>
                    <a:pt x="488" y="119"/>
                  </a:cubicBezTo>
                  <a:lnTo>
                    <a:pt x="477" y="108"/>
                  </a:lnTo>
                  <a:cubicBezTo>
                    <a:pt x="465" y="96"/>
                    <a:pt x="441" y="72"/>
                    <a:pt x="393" y="60"/>
                  </a:cubicBezTo>
                  <a:cubicBezTo>
                    <a:pt x="357" y="48"/>
                    <a:pt x="346" y="48"/>
                    <a:pt x="322" y="24"/>
                  </a:cubicBezTo>
                  <a:cubicBezTo>
                    <a:pt x="262" y="0"/>
                    <a:pt x="227" y="0"/>
                    <a:pt x="22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4" name="Google Shape;174;p50"/>
            <p:cNvSpPr/>
            <p:nvPr/>
          </p:nvSpPr>
          <p:spPr>
            <a:xfrm>
              <a:off x="5751900" y="5372325"/>
              <a:ext cx="20250" cy="32950"/>
            </a:xfrm>
            <a:custGeom>
              <a:avLst/>
              <a:gdLst/>
              <a:ahLst/>
              <a:cxnLst/>
              <a:rect l="l" t="t" r="r" b="b"/>
              <a:pathLst>
                <a:path w="810" h="1318" extrusionOk="0">
                  <a:moveTo>
                    <a:pt x="298" y="401"/>
                  </a:moveTo>
                  <a:cubicBezTo>
                    <a:pt x="298" y="401"/>
                    <a:pt x="310" y="401"/>
                    <a:pt x="310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18" y="0"/>
                  </a:moveTo>
                  <a:cubicBezTo>
                    <a:pt x="507" y="0"/>
                    <a:pt x="500" y="3"/>
                    <a:pt x="500" y="8"/>
                  </a:cubicBezTo>
                  <a:cubicBezTo>
                    <a:pt x="500" y="44"/>
                    <a:pt x="489" y="56"/>
                    <a:pt x="489" y="80"/>
                  </a:cubicBezTo>
                  <a:cubicBezTo>
                    <a:pt x="489" y="115"/>
                    <a:pt x="477" y="139"/>
                    <a:pt x="465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81" y="282"/>
                    <a:pt x="417" y="294"/>
                    <a:pt x="405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8" y="353"/>
                  </a:cubicBezTo>
                  <a:lnTo>
                    <a:pt x="346" y="353"/>
                  </a:lnTo>
                  <a:cubicBezTo>
                    <a:pt x="322" y="365"/>
                    <a:pt x="298" y="353"/>
                    <a:pt x="322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2"/>
                    <a:pt x="286" y="484"/>
                    <a:pt x="239" y="484"/>
                  </a:cubicBezTo>
                  <a:cubicBezTo>
                    <a:pt x="227" y="484"/>
                    <a:pt x="239" y="496"/>
                    <a:pt x="250" y="496"/>
                  </a:cubicBezTo>
                  <a:cubicBezTo>
                    <a:pt x="250" y="496"/>
                    <a:pt x="250" y="496"/>
                    <a:pt x="250" y="496"/>
                  </a:cubicBezTo>
                  <a:lnTo>
                    <a:pt x="250" y="496"/>
                  </a:lnTo>
                  <a:cubicBezTo>
                    <a:pt x="247" y="496"/>
                    <a:pt x="243" y="496"/>
                    <a:pt x="239" y="496"/>
                  </a:cubicBezTo>
                  <a:cubicBezTo>
                    <a:pt x="242" y="504"/>
                    <a:pt x="245" y="507"/>
                    <a:pt x="247" y="507"/>
                  </a:cubicBezTo>
                  <a:cubicBezTo>
                    <a:pt x="250" y="507"/>
                    <a:pt x="250" y="497"/>
                    <a:pt x="250" y="496"/>
                  </a:cubicBezTo>
                  <a:lnTo>
                    <a:pt x="250" y="496"/>
                  </a:lnTo>
                  <a:cubicBezTo>
                    <a:pt x="282" y="497"/>
                    <a:pt x="265" y="499"/>
                    <a:pt x="286" y="520"/>
                  </a:cubicBezTo>
                  <a:cubicBezTo>
                    <a:pt x="250" y="520"/>
                    <a:pt x="262" y="544"/>
                    <a:pt x="250" y="556"/>
                  </a:cubicBezTo>
                  <a:cubicBezTo>
                    <a:pt x="239" y="556"/>
                    <a:pt x="239" y="592"/>
                    <a:pt x="239" y="603"/>
                  </a:cubicBezTo>
                  <a:cubicBezTo>
                    <a:pt x="239" y="627"/>
                    <a:pt x="239" y="663"/>
                    <a:pt x="227" y="675"/>
                  </a:cubicBezTo>
                  <a:cubicBezTo>
                    <a:pt x="203" y="723"/>
                    <a:pt x="191" y="746"/>
                    <a:pt x="179" y="794"/>
                  </a:cubicBezTo>
                  <a:cubicBezTo>
                    <a:pt x="167" y="806"/>
                    <a:pt x="167" y="842"/>
                    <a:pt x="143" y="853"/>
                  </a:cubicBezTo>
                  <a:cubicBezTo>
                    <a:pt x="131" y="865"/>
                    <a:pt x="131" y="913"/>
                    <a:pt x="119" y="925"/>
                  </a:cubicBezTo>
                  <a:cubicBezTo>
                    <a:pt x="108" y="949"/>
                    <a:pt x="108" y="961"/>
                    <a:pt x="108" y="996"/>
                  </a:cubicBezTo>
                  <a:cubicBezTo>
                    <a:pt x="84" y="1020"/>
                    <a:pt x="72" y="1032"/>
                    <a:pt x="72" y="1080"/>
                  </a:cubicBezTo>
                  <a:cubicBezTo>
                    <a:pt x="72" y="1092"/>
                    <a:pt x="84" y="1115"/>
                    <a:pt x="72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24" y="1151"/>
                  </a:cubicBezTo>
                  <a:cubicBezTo>
                    <a:pt x="12" y="1151"/>
                    <a:pt x="0" y="1163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6"/>
                    <a:pt x="131" y="1246"/>
                  </a:cubicBezTo>
                  <a:lnTo>
                    <a:pt x="143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03" y="1294"/>
                  </a:cubicBezTo>
                  <a:cubicBezTo>
                    <a:pt x="239" y="1306"/>
                    <a:pt x="262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4" y="1306"/>
                    <a:pt x="334" y="1306"/>
                    <a:pt x="334" y="1294"/>
                  </a:cubicBezTo>
                  <a:cubicBezTo>
                    <a:pt x="334" y="1270"/>
                    <a:pt x="334" y="1258"/>
                    <a:pt x="358" y="1246"/>
                  </a:cubicBezTo>
                  <a:cubicBezTo>
                    <a:pt x="369" y="1211"/>
                    <a:pt x="369" y="1187"/>
                    <a:pt x="381" y="1151"/>
                  </a:cubicBezTo>
                  <a:cubicBezTo>
                    <a:pt x="393" y="1139"/>
                    <a:pt x="381" y="1115"/>
                    <a:pt x="393" y="1092"/>
                  </a:cubicBezTo>
                  <a:cubicBezTo>
                    <a:pt x="417" y="1080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53" y="1008"/>
                    <a:pt x="429" y="973"/>
                    <a:pt x="441" y="961"/>
                  </a:cubicBezTo>
                  <a:cubicBezTo>
                    <a:pt x="477" y="949"/>
                    <a:pt x="441" y="901"/>
                    <a:pt x="477" y="889"/>
                  </a:cubicBezTo>
                  <a:cubicBezTo>
                    <a:pt x="489" y="877"/>
                    <a:pt x="489" y="853"/>
                    <a:pt x="489" y="830"/>
                  </a:cubicBezTo>
                  <a:cubicBezTo>
                    <a:pt x="500" y="794"/>
                    <a:pt x="500" y="758"/>
                    <a:pt x="512" y="723"/>
                  </a:cubicBezTo>
                  <a:lnTo>
                    <a:pt x="560" y="639"/>
                  </a:lnTo>
                  <a:cubicBezTo>
                    <a:pt x="572" y="603"/>
                    <a:pt x="596" y="580"/>
                    <a:pt x="620" y="544"/>
                  </a:cubicBezTo>
                  <a:cubicBezTo>
                    <a:pt x="655" y="496"/>
                    <a:pt x="679" y="437"/>
                    <a:pt x="715" y="401"/>
                  </a:cubicBezTo>
                  <a:cubicBezTo>
                    <a:pt x="727" y="365"/>
                    <a:pt x="739" y="318"/>
                    <a:pt x="774" y="294"/>
                  </a:cubicBezTo>
                  <a:cubicBezTo>
                    <a:pt x="786" y="258"/>
                    <a:pt x="798" y="234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39"/>
                    <a:pt x="810" y="139"/>
                    <a:pt x="774" y="115"/>
                  </a:cubicBezTo>
                  <a:lnTo>
                    <a:pt x="750" y="103"/>
                  </a:lnTo>
                  <a:cubicBezTo>
                    <a:pt x="739" y="80"/>
                    <a:pt x="727" y="68"/>
                    <a:pt x="667" y="56"/>
                  </a:cubicBezTo>
                  <a:cubicBezTo>
                    <a:pt x="631" y="44"/>
                    <a:pt x="608" y="44"/>
                    <a:pt x="596" y="20"/>
                  </a:cubicBezTo>
                  <a:cubicBezTo>
                    <a:pt x="561" y="6"/>
                    <a:pt x="534" y="0"/>
                    <a:pt x="5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5" name="Google Shape;175;p50"/>
            <p:cNvSpPr/>
            <p:nvPr/>
          </p:nvSpPr>
          <p:spPr>
            <a:xfrm>
              <a:off x="5777800" y="5312800"/>
              <a:ext cx="20550" cy="32950"/>
            </a:xfrm>
            <a:custGeom>
              <a:avLst/>
              <a:gdLst/>
              <a:ahLst/>
              <a:cxnLst/>
              <a:rect l="l" t="t" r="r" b="b"/>
              <a:pathLst>
                <a:path w="822" h="1318" extrusionOk="0">
                  <a:moveTo>
                    <a:pt x="298" y="401"/>
                  </a:moveTo>
                  <a:cubicBezTo>
                    <a:pt x="298" y="401"/>
                    <a:pt x="322" y="401"/>
                    <a:pt x="322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25" y="0"/>
                  </a:moveTo>
                  <a:cubicBezTo>
                    <a:pt x="516" y="0"/>
                    <a:pt x="512" y="3"/>
                    <a:pt x="512" y="8"/>
                  </a:cubicBezTo>
                  <a:cubicBezTo>
                    <a:pt x="512" y="44"/>
                    <a:pt x="500" y="56"/>
                    <a:pt x="500" y="79"/>
                  </a:cubicBezTo>
                  <a:cubicBezTo>
                    <a:pt x="500" y="115"/>
                    <a:pt x="476" y="139"/>
                    <a:pt x="465" y="163"/>
                  </a:cubicBezTo>
                  <a:cubicBezTo>
                    <a:pt x="453" y="175"/>
                    <a:pt x="453" y="187"/>
                    <a:pt x="441" y="198"/>
                  </a:cubicBezTo>
                  <a:cubicBezTo>
                    <a:pt x="441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93" y="282"/>
                    <a:pt x="417" y="294"/>
                    <a:pt x="405" y="294"/>
                  </a:cubicBezTo>
                  <a:cubicBezTo>
                    <a:pt x="381" y="294"/>
                    <a:pt x="393" y="306"/>
                    <a:pt x="381" y="317"/>
                  </a:cubicBezTo>
                  <a:cubicBezTo>
                    <a:pt x="381" y="341"/>
                    <a:pt x="334" y="317"/>
                    <a:pt x="357" y="353"/>
                  </a:cubicBezTo>
                  <a:lnTo>
                    <a:pt x="346" y="353"/>
                  </a:lnTo>
                  <a:cubicBezTo>
                    <a:pt x="334" y="365"/>
                    <a:pt x="298" y="353"/>
                    <a:pt x="334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74" y="437"/>
                  </a:cubicBezTo>
                  <a:cubicBezTo>
                    <a:pt x="274" y="437"/>
                    <a:pt x="262" y="437"/>
                    <a:pt x="262" y="460"/>
                  </a:cubicBezTo>
                  <a:cubicBezTo>
                    <a:pt x="274" y="472"/>
                    <a:pt x="286" y="484"/>
                    <a:pt x="238" y="484"/>
                  </a:cubicBezTo>
                  <a:cubicBezTo>
                    <a:pt x="226" y="484"/>
                    <a:pt x="238" y="496"/>
                    <a:pt x="262" y="496"/>
                  </a:cubicBezTo>
                  <a:cubicBezTo>
                    <a:pt x="262" y="496"/>
                    <a:pt x="262" y="496"/>
                    <a:pt x="262" y="496"/>
                  </a:cubicBezTo>
                  <a:lnTo>
                    <a:pt x="262" y="496"/>
                  </a:lnTo>
                  <a:cubicBezTo>
                    <a:pt x="257" y="496"/>
                    <a:pt x="250" y="496"/>
                    <a:pt x="238" y="496"/>
                  </a:cubicBezTo>
                  <a:cubicBezTo>
                    <a:pt x="246" y="504"/>
                    <a:pt x="252" y="507"/>
                    <a:pt x="255" y="507"/>
                  </a:cubicBezTo>
                  <a:cubicBezTo>
                    <a:pt x="261" y="507"/>
                    <a:pt x="262" y="498"/>
                    <a:pt x="262" y="496"/>
                  </a:cubicBezTo>
                  <a:lnTo>
                    <a:pt x="262" y="496"/>
                  </a:lnTo>
                  <a:cubicBezTo>
                    <a:pt x="277" y="497"/>
                    <a:pt x="268" y="502"/>
                    <a:pt x="286" y="520"/>
                  </a:cubicBezTo>
                  <a:cubicBezTo>
                    <a:pt x="262" y="520"/>
                    <a:pt x="274" y="544"/>
                    <a:pt x="262" y="556"/>
                  </a:cubicBezTo>
                  <a:cubicBezTo>
                    <a:pt x="238" y="556"/>
                    <a:pt x="238" y="591"/>
                    <a:pt x="238" y="603"/>
                  </a:cubicBezTo>
                  <a:cubicBezTo>
                    <a:pt x="238" y="627"/>
                    <a:pt x="238" y="663"/>
                    <a:pt x="226" y="675"/>
                  </a:cubicBezTo>
                  <a:cubicBezTo>
                    <a:pt x="215" y="722"/>
                    <a:pt x="203" y="746"/>
                    <a:pt x="179" y="794"/>
                  </a:cubicBezTo>
                  <a:cubicBezTo>
                    <a:pt x="167" y="806"/>
                    <a:pt x="167" y="841"/>
                    <a:pt x="155" y="853"/>
                  </a:cubicBezTo>
                  <a:cubicBezTo>
                    <a:pt x="143" y="865"/>
                    <a:pt x="143" y="913"/>
                    <a:pt x="119" y="925"/>
                  </a:cubicBezTo>
                  <a:cubicBezTo>
                    <a:pt x="107" y="948"/>
                    <a:pt x="107" y="960"/>
                    <a:pt x="107" y="996"/>
                  </a:cubicBezTo>
                  <a:cubicBezTo>
                    <a:pt x="95" y="1020"/>
                    <a:pt x="84" y="1032"/>
                    <a:pt x="84" y="1079"/>
                  </a:cubicBezTo>
                  <a:cubicBezTo>
                    <a:pt x="84" y="1091"/>
                    <a:pt x="95" y="1115"/>
                    <a:pt x="84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36" y="1151"/>
                  </a:cubicBezTo>
                  <a:cubicBezTo>
                    <a:pt x="24" y="1151"/>
                    <a:pt x="0" y="1163"/>
                    <a:pt x="0" y="1187"/>
                  </a:cubicBezTo>
                  <a:lnTo>
                    <a:pt x="36" y="1210"/>
                  </a:lnTo>
                  <a:cubicBezTo>
                    <a:pt x="84" y="1222"/>
                    <a:pt x="119" y="1246"/>
                    <a:pt x="143" y="1246"/>
                  </a:cubicBezTo>
                  <a:lnTo>
                    <a:pt x="155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15" y="1294"/>
                  </a:cubicBezTo>
                  <a:cubicBezTo>
                    <a:pt x="238" y="1306"/>
                    <a:pt x="274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34" y="1306"/>
                  </a:cubicBezTo>
                  <a:cubicBezTo>
                    <a:pt x="346" y="1306"/>
                    <a:pt x="346" y="1306"/>
                    <a:pt x="346" y="1294"/>
                  </a:cubicBezTo>
                  <a:cubicBezTo>
                    <a:pt x="346" y="1270"/>
                    <a:pt x="346" y="1258"/>
                    <a:pt x="357" y="1246"/>
                  </a:cubicBezTo>
                  <a:cubicBezTo>
                    <a:pt x="369" y="1210"/>
                    <a:pt x="369" y="1187"/>
                    <a:pt x="393" y="1151"/>
                  </a:cubicBezTo>
                  <a:cubicBezTo>
                    <a:pt x="405" y="1139"/>
                    <a:pt x="393" y="1115"/>
                    <a:pt x="405" y="1091"/>
                  </a:cubicBezTo>
                  <a:cubicBezTo>
                    <a:pt x="417" y="1079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65" y="1008"/>
                    <a:pt x="429" y="972"/>
                    <a:pt x="453" y="960"/>
                  </a:cubicBezTo>
                  <a:cubicBezTo>
                    <a:pt x="476" y="948"/>
                    <a:pt x="453" y="901"/>
                    <a:pt x="476" y="889"/>
                  </a:cubicBezTo>
                  <a:cubicBezTo>
                    <a:pt x="488" y="877"/>
                    <a:pt x="488" y="853"/>
                    <a:pt x="488" y="829"/>
                  </a:cubicBezTo>
                  <a:cubicBezTo>
                    <a:pt x="512" y="794"/>
                    <a:pt x="512" y="758"/>
                    <a:pt x="524" y="722"/>
                  </a:cubicBezTo>
                  <a:lnTo>
                    <a:pt x="572" y="639"/>
                  </a:lnTo>
                  <a:cubicBezTo>
                    <a:pt x="584" y="603"/>
                    <a:pt x="596" y="579"/>
                    <a:pt x="631" y="544"/>
                  </a:cubicBezTo>
                  <a:cubicBezTo>
                    <a:pt x="655" y="496"/>
                    <a:pt x="691" y="437"/>
                    <a:pt x="715" y="401"/>
                  </a:cubicBezTo>
                  <a:cubicBezTo>
                    <a:pt x="727" y="365"/>
                    <a:pt x="750" y="317"/>
                    <a:pt x="774" y="294"/>
                  </a:cubicBezTo>
                  <a:cubicBezTo>
                    <a:pt x="786" y="258"/>
                    <a:pt x="810" y="234"/>
                    <a:pt x="810" y="198"/>
                  </a:cubicBezTo>
                  <a:cubicBezTo>
                    <a:pt x="810" y="187"/>
                    <a:pt x="822" y="175"/>
                    <a:pt x="822" y="163"/>
                  </a:cubicBezTo>
                  <a:cubicBezTo>
                    <a:pt x="822" y="139"/>
                    <a:pt x="822" y="139"/>
                    <a:pt x="774" y="115"/>
                  </a:cubicBezTo>
                  <a:lnTo>
                    <a:pt x="762" y="103"/>
                  </a:lnTo>
                  <a:cubicBezTo>
                    <a:pt x="750" y="79"/>
                    <a:pt x="727" y="67"/>
                    <a:pt x="679" y="56"/>
                  </a:cubicBezTo>
                  <a:cubicBezTo>
                    <a:pt x="643" y="44"/>
                    <a:pt x="607" y="44"/>
                    <a:pt x="596" y="20"/>
                  </a:cubicBezTo>
                  <a:cubicBezTo>
                    <a:pt x="561" y="6"/>
                    <a:pt x="538" y="0"/>
                    <a:pt x="52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6" name="Google Shape;176;p50"/>
            <p:cNvSpPr/>
            <p:nvPr/>
          </p:nvSpPr>
          <p:spPr>
            <a:xfrm>
              <a:off x="5803700" y="5253250"/>
              <a:ext cx="20250" cy="32975"/>
            </a:xfrm>
            <a:custGeom>
              <a:avLst/>
              <a:gdLst/>
              <a:ahLst/>
              <a:cxnLst/>
              <a:rect l="l" t="t" r="r" b="b"/>
              <a:pathLst>
                <a:path w="810" h="1319" extrusionOk="0">
                  <a:moveTo>
                    <a:pt x="298" y="402"/>
                  </a:moveTo>
                  <a:cubicBezTo>
                    <a:pt x="298" y="402"/>
                    <a:pt x="310" y="402"/>
                    <a:pt x="310" y="413"/>
                  </a:cubicBezTo>
                  <a:cubicBezTo>
                    <a:pt x="298" y="413"/>
                    <a:pt x="298" y="413"/>
                    <a:pt x="298" y="402"/>
                  </a:cubicBezTo>
                  <a:close/>
                  <a:moveTo>
                    <a:pt x="518" y="1"/>
                  </a:moveTo>
                  <a:cubicBezTo>
                    <a:pt x="506" y="1"/>
                    <a:pt x="500" y="4"/>
                    <a:pt x="500" y="9"/>
                  </a:cubicBezTo>
                  <a:cubicBezTo>
                    <a:pt x="500" y="44"/>
                    <a:pt x="488" y="56"/>
                    <a:pt x="488" y="80"/>
                  </a:cubicBezTo>
                  <a:cubicBezTo>
                    <a:pt x="488" y="116"/>
                    <a:pt x="476" y="140"/>
                    <a:pt x="453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3"/>
                    <a:pt x="417" y="235"/>
                    <a:pt x="417" y="247"/>
                  </a:cubicBezTo>
                  <a:cubicBezTo>
                    <a:pt x="417" y="259"/>
                    <a:pt x="417" y="259"/>
                    <a:pt x="393" y="283"/>
                  </a:cubicBezTo>
                  <a:cubicBezTo>
                    <a:pt x="381" y="283"/>
                    <a:pt x="417" y="294"/>
                    <a:pt x="393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7" y="354"/>
                  </a:cubicBezTo>
                  <a:lnTo>
                    <a:pt x="333" y="354"/>
                  </a:lnTo>
                  <a:cubicBezTo>
                    <a:pt x="322" y="366"/>
                    <a:pt x="298" y="354"/>
                    <a:pt x="322" y="402"/>
                  </a:cubicBezTo>
                  <a:lnTo>
                    <a:pt x="274" y="402"/>
                  </a:lnTo>
                  <a:cubicBezTo>
                    <a:pt x="298" y="413"/>
                    <a:pt x="274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3"/>
                    <a:pt x="274" y="485"/>
                    <a:pt x="238" y="485"/>
                  </a:cubicBezTo>
                  <a:cubicBezTo>
                    <a:pt x="214" y="485"/>
                    <a:pt x="238" y="497"/>
                    <a:pt x="250" y="497"/>
                  </a:cubicBezTo>
                  <a:cubicBezTo>
                    <a:pt x="250" y="497"/>
                    <a:pt x="250" y="497"/>
                    <a:pt x="250" y="497"/>
                  </a:cubicBezTo>
                  <a:lnTo>
                    <a:pt x="250" y="497"/>
                  </a:lnTo>
                  <a:cubicBezTo>
                    <a:pt x="247" y="497"/>
                    <a:pt x="243" y="497"/>
                    <a:pt x="238" y="497"/>
                  </a:cubicBezTo>
                  <a:cubicBezTo>
                    <a:pt x="242" y="505"/>
                    <a:pt x="245" y="507"/>
                    <a:pt x="247" y="507"/>
                  </a:cubicBezTo>
                  <a:cubicBezTo>
                    <a:pt x="250" y="507"/>
                    <a:pt x="250" y="498"/>
                    <a:pt x="250" y="497"/>
                  </a:cubicBezTo>
                  <a:lnTo>
                    <a:pt x="250" y="497"/>
                  </a:lnTo>
                  <a:cubicBezTo>
                    <a:pt x="271" y="497"/>
                    <a:pt x="264" y="500"/>
                    <a:pt x="274" y="521"/>
                  </a:cubicBezTo>
                  <a:cubicBezTo>
                    <a:pt x="250" y="521"/>
                    <a:pt x="262" y="544"/>
                    <a:pt x="250" y="556"/>
                  </a:cubicBezTo>
                  <a:cubicBezTo>
                    <a:pt x="238" y="556"/>
                    <a:pt x="238" y="592"/>
                    <a:pt x="238" y="604"/>
                  </a:cubicBezTo>
                  <a:cubicBezTo>
                    <a:pt x="238" y="628"/>
                    <a:pt x="238" y="664"/>
                    <a:pt x="214" y="675"/>
                  </a:cubicBezTo>
                  <a:cubicBezTo>
                    <a:pt x="202" y="723"/>
                    <a:pt x="191" y="747"/>
                    <a:pt x="179" y="794"/>
                  </a:cubicBezTo>
                  <a:cubicBezTo>
                    <a:pt x="155" y="806"/>
                    <a:pt x="155" y="842"/>
                    <a:pt x="143" y="854"/>
                  </a:cubicBezTo>
                  <a:cubicBezTo>
                    <a:pt x="131" y="866"/>
                    <a:pt x="131" y="914"/>
                    <a:pt x="119" y="925"/>
                  </a:cubicBezTo>
                  <a:cubicBezTo>
                    <a:pt x="95" y="949"/>
                    <a:pt x="95" y="961"/>
                    <a:pt x="95" y="997"/>
                  </a:cubicBezTo>
                  <a:cubicBezTo>
                    <a:pt x="83" y="1021"/>
                    <a:pt x="72" y="1033"/>
                    <a:pt x="72" y="1080"/>
                  </a:cubicBezTo>
                  <a:cubicBezTo>
                    <a:pt x="72" y="1092"/>
                    <a:pt x="83" y="1116"/>
                    <a:pt x="72" y="1116"/>
                  </a:cubicBezTo>
                  <a:cubicBezTo>
                    <a:pt x="60" y="1116"/>
                    <a:pt x="60" y="1128"/>
                    <a:pt x="60" y="1128"/>
                  </a:cubicBezTo>
                  <a:cubicBezTo>
                    <a:pt x="60" y="1140"/>
                    <a:pt x="36" y="1140"/>
                    <a:pt x="24" y="1152"/>
                  </a:cubicBezTo>
                  <a:cubicBezTo>
                    <a:pt x="12" y="1152"/>
                    <a:pt x="0" y="1164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7"/>
                    <a:pt x="131" y="1247"/>
                  </a:cubicBezTo>
                  <a:lnTo>
                    <a:pt x="143" y="1247"/>
                  </a:lnTo>
                  <a:lnTo>
                    <a:pt x="155" y="1259"/>
                  </a:lnTo>
                  <a:cubicBezTo>
                    <a:pt x="155" y="1271"/>
                    <a:pt x="179" y="1271"/>
                    <a:pt x="202" y="1295"/>
                  </a:cubicBezTo>
                  <a:cubicBezTo>
                    <a:pt x="238" y="1306"/>
                    <a:pt x="262" y="1306"/>
                    <a:pt x="274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3" y="1306"/>
                    <a:pt x="333" y="1306"/>
                    <a:pt x="333" y="1295"/>
                  </a:cubicBezTo>
                  <a:cubicBezTo>
                    <a:pt x="333" y="1271"/>
                    <a:pt x="333" y="1259"/>
                    <a:pt x="345" y="1247"/>
                  </a:cubicBezTo>
                  <a:cubicBezTo>
                    <a:pt x="369" y="1211"/>
                    <a:pt x="369" y="1187"/>
                    <a:pt x="381" y="1152"/>
                  </a:cubicBezTo>
                  <a:cubicBezTo>
                    <a:pt x="393" y="1140"/>
                    <a:pt x="381" y="1116"/>
                    <a:pt x="393" y="1092"/>
                  </a:cubicBezTo>
                  <a:cubicBezTo>
                    <a:pt x="405" y="1080"/>
                    <a:pt x="405" y="1056"/>
                    <a:pt x="405" y="1033"/>
                  </a:cubicBezTo>
                  <a:cubicBezTo>
                    <a:pt x="405" y="1021"/>
                    <a:pt x="429" y="1021"/>
                    <a:pt x="405" y="1009"/>
                  </a:cubicBezTo>
                  <a:cubicBezTo>
                    <a:pt x="453" y="1009"/>
                    <a:pt x="429" y="973"/>
                    <a:pt x="441" y="961"/>
                  </a:cubicBezTo>
                  <a:cubicBezTo>
                    <a:pt x="464" y="949"/>
                    <a:pt x="441" y="902"/>
                    <a:pt x="464" y="890"/>
                  </a:cubicBezTo>
                  <a:cubicBezTo>
                    <a:pt x="488" y="878"/>
                    <a:pt x="488" y="854"/>
                    <a:pt x="488" y="830"/>
                  </a:cubicBezTo>
                  <a:cubicBezTo>
                    <a:pt x="500" y="794"/>
                    <a:pt x="500" y="759"/>
                    <a:pt x="512" y="723"/>
                  </a:cubicBezTo>
                  <a:lnTo>
                    <a:pt x="560" y="640"/>
                  </a:lnTo>
                  <a:cubicBezTo>
                    <a:pt x="572" y="604"/>
                    <a:pt x="583" y="580"/>
                    <a:pt x="619" y="544"/>
                  </a:cubicBezTo>
                  <a:cubicBezTo>
                    <a:pt x="643" y="497"/>
                    <a:pt x="679" y="437"/>
                    <a:pt x="703" y="402"/>
                  </a:cubicBezTo>
                  <a:cubicBezTo>
                    <a:pt x="726" y="366"/>
                    <a:pt x="738" y="318"/>
                    <a:pt x="762" y="294"/>
                  </a:cubicBezTo>
                  <a:cubicBezTo>
                    <a:pt x="786" y="259"/>
                    <a:pt x="798" y="235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40"/>
                    <a:pt x="810" y="140"/>
                    <a:pt x="762" y="116"/>
                  </a:cubicBezTo>
                  <a:lnTo>
                    <a:pt x="750" y="104"/>
                  </a:lnTo>
                  <a:cubicBezTo>
                    <a:pt x="738" y="80"/>
                    <a:pt x="726" y="68"/>
                    <a:pt x="667" y="56"/>
                  </a:cubicBezTo>
                  <a:cubicBezTo>
                    <a:pt x="631" y="44"/>
                    <a:pt x="607" y="44"/>
                    <a:pt x="595" y="21"/>
                  </a:cubicBezTo>
                  <a:cubicBezTo>
                    <a:pt x="561" y="7"/>
                    <a:pt x="534" y="1"/>
                    <a:pt x="51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7" name="Google Shape;177;p50"/>
            <p:cNvSpPr/>
            <p:nvPr/>
          </p:nvSpPr>
          <p:spPr>
            <a:xfrm>
              <a:off x="5830475" y="5208800"/>
              <a:ext cx="13725" cy="17600"/>
            </a:xfrm>
            <a:custGeom>
              <a:avLst/>
              <a:gdLst/>
              <a:ahLst/>
              <a:cxnLst/>
              <a:rect l="l" t="t" r="r" b="b"/>
              <a:pathLst>
                <a:path w="549" h="704" extrusionOk="0">
                  <a:moveTo>
                    <a:pt x="215" y="1"/>
                  </a:moveTo>
                  <a:lnTo>
                    <a:pt x="215" y="48"/>
                  </a:lnTo>
                  <a:cubicBezTo>
                    <a:pt x="215" y="60"/>
                    <a:pt x="215" y="72"/>
                    <a:pt x="203" y="84"/>
                  </a:cubicBezTo>
                  <a:cubicBezTo>
                    <a:pt x="191" y="84"/>
                    <a:pt x="191" y="108"/>
                    <a:pt x="191" y="120"/>
                  </a:cubicBezTo>
                  <a:cubicBezTo>
                    <a:pt x="191" y="132"/>
                    <a:pt x="179" y="132"/>
                    <a:pt x="191" y="132"/>
                  </a:cubicBezTo>
                  <a:cubicBezTo>
                    <a:pt x="191" y="132"/>
                    <a:pt x="191" y="144"/>
                    <a:pt x="179" y="144"/>
                  </a:cubicBezTo>
                  <a:cubicBezTo>
                    <a:pt x="155" y="144"/>
                    <a:pt x="191" y="167"/>
                    <a:pt x="179" y="167"/>
                  </a:cubicBezTo>
                  <a:cubicBezTo>
                    <a:pt x="155" y="167"/>
                    <a:pt x="155" y="167"/>
                    <a:pt x="155" y="179"/>
                  </a:cubicBezTo>
                  <a:cubicBezTo>
                    <a:pt x="155" y="179"/>
                    <a:pt x="120" y="179"/>
                    <a:pt x="155" y="191"/>
                  </a:cubicBezTo>
                  <a:cubicBezTo>
                    <a:pt x="155" y="191"/>
                    <a:pt x="120" y="191"/>
                    <a:pt x="155" y="203"/>
                  </a:cubicBezTo>
                  <a:lnTo>
                    <a:pt x="132" y="203"/>
                  </a:lnTo>
                  <a:cubicBezTo>
                    <a:pt x="144" y="227"/>
                    <a:pt x="132" y="227"/>
                    <a:pt x="132" y="239"/>
                  </a:cubicBezTo>
                  <a:cubicBezTo>
                    <a:pt x="144" y="251"/>
                    <a:pt x="155" y="251"/>
                    <a:pt x="132" y="251"/>
                  </a:cubicBezTo>
                  <a:cubicBezTo>
                    <a:pt x="104" y="237"/>
                    <a:pt x="96" y="231"/>
                    <a:pt x="95" y="231"/>
                  </a:cubicBezTo>
                  <a:lnTo>
                    <a:pt x="95" y="231"/>
                  </a:lnTo>
                  <a:cubicBezTo>
                    <a:pt x="94" y="231"/>
                    <a:pt x="96" y="234"/>
                    <a:pt x="96" y="239"/>
                  </a:cubicBezTo>
                  <a:cubicBezTo>
                    <a:pt x="72" y="239"/>
                    <a:pt x="96" y="251"/>
                    <a:pt x="84" y="251"/>
                  </a:cubicBezTo>
                  <a:cubicBezTo>
                    <a:pt x="72" y="251"/>
                    <a:pt x="72" y="263"/>
                    <a:pt x="84" y="263"/>
                  </a:cubicBezTo>
                  <a:cubicBezTo>
                    <a:pt x="96" y="286"/>
                    <a:pt x="84" y="298"/>
                    <a:pt x="84" y="310"/>
                  </a:cubicBezTo>
                  <a:cubicBezTo>
                    <a:pt x="72" y="322"/>
                    <a:pt x="84" y="358"/>
                    <a:pt x="72" y="370"/>
                  </a:cubicBezTo>
                  <a:cubicBezTo>
                    <a:pt x="72" y="382"/>
                    <a:pt x="72" y="406"/>
                    <a:pt x="60" y="406"/>
                  </a:cubicBezTo>
                  <a:cubicBezTo>
                    <a:pt x="36" y="417"/>
                    <a:pt x="60" y="429"/>
                    <a:pt x="36" y="441"/>
                  </a:cubicBezTo>
                  <a:cubicBezTo>
                    <a:pt x="24" y="441"/>
                    <a:pt x="36" y="465"/>
                    <a:pt x="36" y="477"/>
                  </a:cubicBezTo>
                  <a:cubicBezTo>
                    <a:pt x="36" y="489"/>
                    <a:pt x="24" y="513"/>
                    <a:pt x="36" y="525"/>
                  </a:cubicBezTo>
                  <a:cubicBezTo>
                    <a:pt x="36" y="525"/>
                    <a:pt x="60" y="537"/>
                    <a:pt x="36" y="537"/>
                  </a:cubicBezTo>
                  <a:cubicBezTo>
                    <a:pt x="24" y="537"/>
                    <a:pt x="24" y="537"/>
                    <a:pt x="24" y="548"/>
                  </a:cubicBezTo>
                  <a:cubicBezTo>
                    <a:pt x="24" y="548"/>
                    <a:pt x="24" y="560"/>
                    <a:pt x="13" y="560"/>
                  </a:cubicBezTo>
                  <a:cubicBezTo>
                    <a:pt x="1" y="560"/>
                    <a:pt x="1" y="560"/>
                    <a:pt x="1" y="584"/>
                  </a:cubicBezTo>
                  <a:cubicBezTo>
                    <a:pt x="1" y="584"/>
                    <a:pt x="13" y="596"/>
                    <a:pt x="24" y="596"/>
                  </a:cubicBezTo>
                  <a:cubicBezTo>
                    <a:pt x="72" y="608"/>
                    <a:pt x="120" y="620"/>
                    <a:pt x="132" y="620"/>
                  </a:cubicBezTo>
                  <a:lnTo>
                    <a:pt x="144" y="620"/>
                  </a:lnTo>
                  <a:lnTo>
                    <a:pt x="155" y="644"/>
                  </a:lnTo>
                  <a:cubicBezTo>
                    <a:pt x="155" y="644"/>
                    <a:pt x="179" y="656"/>
                    <a:pt x="203" y="667"/>
                  </a:cubicBezTo>
                  <a:cubicBezTo>
                    <a:pt x="239" y="679"/>
                    <a:pt x="263" y="679"/>
                    <a:pt x="274" y="703"/>
                  </a:cubicBezTo>
                  <a:lnTo>
                    <a:pt x="322" y="703"/>
                  </a:lnTo>
                  <a:lnTo>
                    <a:pt x="322" y="679"/>
                  </a:lnTo>
                  <a:cubicBezTo>
                    <a:pt x="334" y="667"/>
                    <a:pt x="322" y="656"/>
                    <a:pt x="334" y="644"/>
                  </a:cubicBezTo>
                  <a:lnTo>
                    <a:pt x="334" y="608"/>
                  </a:lnTo>
                  <a:lnTo>
                    <a:pt x="334" y="584"/>
                  </a:lnTo>
                  <a:cubicBezTo>
                    <a:pt x="334" y="584"/>
                    <a:pt x="358" y="584"/>
                    <a:pt x="322" y="560"/>
                  </a:cubicBezTo>
                  <a:cubicBezTo>
                    <a:pt x="370" y="560"/>
                    <a:pt x="334" y="548"/>
                    <a:pt x="334" y="548"/>
                  </a:cubicBezTo>
                  <a:cubicBezTo>
                    <a:pt x="358" y="548"/>
                    <a:pt x="322" y="525"/>
                    <a:pt x="358" y="501"/>
                  </a:cubicBezTo>
                  <a:cubicBezTo>
                    <a:pt x="370" y="501"/>
                    <a:pt x="358" y="489"/>
                    <a:pt x="370" y="477"/>
                  </a:cubicBezTo>
                  <a:cubicBezTo>
                    <a:pt x="382" y="465"/>
                    <a:pt x="370" y="429"/>
                    <a:pt x="382" y="429"/>
                  </a:cubicBezTo>
                  <a:cubicBezTo>
                    <a:pt x="394" y="417"/>
                    <a:pt x="394" y="406"/>
                    <a:pt x="417" y="382"/>
                  </a:cubicBezTo>
                  <a:cubicBezTo>
                    <a:pt x="429" y="370"/>
                    <a:pt x="429" y="358"/>
                    <a:pt x="441" y="346"/>
                  </a:cubicBezTo>
                  <a:cubicBezTo>
                    <a:pt x="477" y="322"/>
                    <a:pt x="489" y="298"/>
                    <a:pt x="501" y="263"/>
                  </a:cubicBezTo>
                  <a:cubicBezTo>
                    <a:pt x="513" y="251"/>
                    <a:pt x="513" y="239"/>
                    <a:pt x="536" y="227"/>
                  </a:cubicBezTo>
                  <a:cubicBezTo>
                    <a:pt x="548" y="215"/>
                    <a:pt x="548" y="191"/>
                    <a:pt x="548" y="179"/>
                  </a:cubicBezTo>
                  <a:lnTo>
                    <a:pt x="548" y="144"/>
                  </a:lnTo>
                  <a:cubicBezTo>
                    <a:pt x="548" y="144"/>
                    <a:pt x="548" y="132"/>
                    <a:pt x="489" y="120"/>
                  </a:cubicBezTo>
                  <a:lnTo>
                    <a:pt x="477" y="108"/>
                  </a:lnTo>
                  <a:cubicBezTo>
                    <a:pt x="453" y="96"/>
                    <a:pt x="429" y="72"/>
                    <a:pt x="382" y="60"/>
                  </a:cubicBezTo>
                  <a:cubicBezTo>
                    <a:pt x="358" y="48"/>
                    <a:pt x="334" y="48"/>
                    <a:pt x="310" y="25"/>
                  </a:cubicBezTo>
                  <a:cubicBezTo>
                    <a:pt x="251" y="1"/>
                    <a:pt x="215" y="1"/>
                    <a:pt x="21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8" name="Google Shape;178;p50"/>
            <p:cNvSpPr/>
            <p:nvPr/>
          </p:nvSpPr>
          <p:spPr>
            <a:xfrm>
              <a:off x="5918875" y="5198400"/>
              <a:ext cx="15800" cy="18175"/>
            </a:xfrm>
            <a:custGeom>
              <a:avLst/>
              <a:gdLst/>
              <a:ahLst/>
              <a:cxnLst/>
              <a:rect l="l" t="t" r="r" b="b"/>
              <a:pathLst>
                <a:path w="632" h="727" extrusionOk="0">
                  <a:moveTo>
                    <a:pt x="525" y="286"/>
                  </a:moveTo>
                  <a:cubicBezTo>
                    <a:pt x="529" y="290"/>
                    <a:pt x="533" y="291"/>
                    <a:pt x="535" y="291"/>
                  </a:cubicBezTo>
                  <a:cubicBezTo>
                    <a:pt x="541" y="291"/>
                    <a:pt x="541" y="286"/>
                    <a:pt x="525" y="286"/>
                  </a:cubicBezTo>
                  <a:close/>
                  <a:moveTo>
                    <a:pt x="346" y="0"/>
                  </a:moveTo>
                  <a:cubicBezTo>
                    <a:pt x="346" y="0"/>
                    <a:pt x="334" y="0"/>
                    <a:pt x="298" y="12"/>
                  </a:cubicBezTo>
                  <a:cubicBezTo>
                    <a:pt x="251" y="36"/>
                    <a:pt x="215" y="60"/>
                    <a:pt x="215" y="71"/>
                  </a:cubicBezTo>
                  <a:lnTo>
                    <a:pt x="191" y="95"/>
                  </a:lnTo>
                  <a:lnTo>
                    <a:pt x="179" y="95"/>
                  </a:lnTo>
                  <a:cubicBezTo>
                    <a:pt x="167" y="95"/>
                    <a:pt x="167" y="95"/>
                    <a:pt x="120" y="107"/>
                  </a:cubicBezTo>
                  <a:cubicBezTo>
                    <a:pt x="96" y="119"/>
                    <a:pt x="72" y="131"/>
                    <a:pt x="48" y="155"/>
                  </a:cubicBezTo>
                  <a:lnTo>
                    <a:pt x="37" y="167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37" y="191"/>
                    <a:pt x="37" y="202"/>
                    <a:pt x="37" y="202"/>
                  </a:cubicBezTo>
                  <a:cubicBezTo>
                    <a:pt x="37" y="226"/>
                    <a:pt x="60" y="226"/>
                    <a:pt x="60" y="250"/>
                  </a:cubicBezTo>
                  <a:cubicBezTo>
                    <a:pt x="60" y="262"/>
                    <a:pt x="72" y="262"/>
                    <a:pt x="72" y="262"/>
                  </a:cubicBezTo>
                  <a:cubicBezTo>
                    <a:pt x="72" y="286"/>
                    <a:pt x="96" y="286"/>
                    <a:pt x="96" y="298"/>
                  </a:cubicBezTo>
                  <a:cubicBezTo>
                    <a:pt x="96" y="298"/>
                    <a:pt x="96" y="303"/>
                    <a:pt x="100" y="303"/>
                  </a:cubicBezTo>
                  <a:cubicBezTo>
                    <a:pt x="100" y="303"/>
                    <a:pt x="100" y="303"/>
                    <a:pt x="101" y="303"/>
                  </a:cubicBezTo>
                  <a:lnTo>
                    <a:pt x="101" y="303"/>
                  </a:lnTo>
                  <a:cubicBezTo>
                    <a:pt x="80" y="320"/>
                    <a:pt x="119" y="311"/>
                    <a:pt x="108" y="321"/>
                  </a:cubicBezTo>
                  <a:cubicBezTo>
                    <a:pt x="108" y="345"/>
                    <a:pt x="132" y="345"/>
                    <a:pt x="132" y="357"/>
                  </a:cubicBezTo>
                  <a:cubicBezTo>
                    <a:pt x="132" y="369"/>
                    <a:pt x="156" y="369"/>
                    <a:pt x="156" y="381"/>
                  </a:cubicBezTo>
                  <a:cubicBezTo>
                    <a:pt x="156" y="405"/>
                    <a:pt x="179" y="417"/>
                    <a:pt x="179" y="429"/>
                  </a:cubicBezTo>
                  <a:cubicBezTo>
                    <a:pt x="179" y="441"/>
                    <a:pt x="191" y="464"/>
                    <a:pt x="191" y="476"/>
                  </a:cubicBezTo>
                  <a:cubicBezTo>
                    <a:pt x="191" y="488"/>
                    <a:pt x="215" y="500"/>
                    <a:pt x="215" y="524"/>
                  </a:cubicBezTo>
                  <a:cubicBezTo>
                    <a:pt x="215" y="548"/>
                    <a:pt x="227" y="583"/>
                    <a:pt x="227" y="607"/>
                  </a:cubicBezTo>
                  <a:cubicBezTo>
                    <a:pt x="227" y="619"/>
                    <a:pt x="239" y="643"/>
                    <a:pt x="239" y="667"/>
                  </a:cubicBezTo>
                  <a:cubicBezTo>
                    <a:pt x="239" y="679"/>
                    <a:pt x="251" y="702"/>
                    <a:pt x="275" y="714"/>
                  </a:cubicBezTo>
                  <a:lnTo>
                    <a:pt x="287" y="726"/>
                  </a:lnTo>
                  <a:cubicBezTo>
                    <a:pt x="287" y="726"/>
                    <a:pt x="298" y="726"/>
                    <a:pt x="346" y="702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94" y="679"/>
                    <a:pt x="418" y="667"/>
                    <a:pt x="465" y="643"/>
                  </a:cubicBezTo>
                  <a:cubicBezTo>
                    <a:pt x="489" y="619"/>
                    <a:pt x="513" y="607"/>
                    <a:pt x="537" y="595"/>
                  </a:cubicBezTo>
                  <a:cubicBezTo>
                    <a:pt x="596" y="560"/>
                    <a:pt x="632" y="548"/>
                    <a:pt x="608" y="536"/>
                  </a:cubicBezTo>
                  <a:cubicBezTo>
                    <a:pt x="596" y="536"/>
                    <a:pt x="596" y="524"/>
                    <a:pt x="584" y="524"/>
                  </a:cubicBezTo>
                  <a:cubicBezTo>
                    <a:pt x="572" y="524"/>
                    <a:pt x="548" y="500"/>
                    <a:pt x="572" y="488"/>
                  </a:cubicBezTo>
                  <a:cubicBezTo>
                    <a:pt x="572" y="476"/>
                    <a:pt x="572" y="476"/>
                    <a:pt x="548" y="464"/>
                  </a:cubicBezTo>
                  <a:cubicBezTo>
                    <a:pt x="548" y="464"/>
                    <a:pt x="548" y="441"/>
                    <a:pt x="537" y="441"/>
                  </a:cubicBezTo>
                  <a:cubicBezTo>
                    <a:pt x="537" y="441"/>
                    <a:pt x="525" y="441"/>
                    <a:pt x="537" y="429"/>
                  </a:cubicBezTo>
                  <a:cubicBezTo>
                    <a:pt x="541" y="425"/>
                    <a:pt x="541" y="423"/>
                    <a:pt x="539" y="423"/>
                  </a:cubicBezTo>
                  <a:cubicBezTo>
                    <a:pt x="535" y="423"/>
                    <a:pt x="525" y="429"/>
                    <a:pt x="525" y="429"/>
                  </a:cubicBezTo>
                  <a:cubicBezTo>
                    <a:pt x="537" y="417"/>
                    <a:pt x="525" y="417"/>
                    <a:pt x="525" y="417"/>
                  </a:cubicBezTo>
                  <a:cubicBezTo>
                    <a:pt x="525" y="417"/>
                    <a:pt x="538" y="397"/>
                    <a:pt x="530" y="397"/>
                  </a:cubicBezTo>
                  <a:cubicBezTo>
                    <a:pt x="527" y="397"/>
                    <a:pt x="522" y="399"/>
                    <a:pt x="513" y="405"/>
                  </a:cubicBezTo>
                  <a:cubicBezTo>
                    <a:pt x="513" y="405"/>
                    <a:pt x="526" y="385"/>
                    <a:pt x="513" y="385"/>
                  </a:cubicBezTo>
                  <a:cubicBezTo>
                    <a:pt x="511" y="385"/>
                    <a:pt x="508" y="385"/>
                    <a:pt x="505" y="386"/>
                  </a:cubicBezTo>
                  <a:lnTo>
                    <a:pt x="505" y="386"/>
                  </a:lnTo>
                  <a:cubicBezTo>
                    <a:pt x="510" y="379"/>
                    <a:pt x="504" y="369"/>
                    <a:pt x="489" y="369"/>
                  </a:cubicBezTo>
                  <a:lnTo>
                    <a:pt x="489" y="369"/>
                  </a:lnTo>
                  <a:cubicBezTo>
                    <a:pt x="489" y="369"/>
                    <a:pt x="489" y="369"/>
                    <a:pt x="489" y="369"/>
                  </a:cubicBezTo>
                  <a:cubicBezTo>
                    <a:pt x="477" y="369"/>
                    <a:pt x="477" y="369"/>
                    <a:pt x="477" y="357"/>
                  </a:cubicBezTo>
                  <a:cubicBezTo>
                    <a:pt x="477" y="357"/>
                    <a:pt x="489" y="345"/>
                    <a:pt x="477" y="345"/>
                  </a:cubicBezTo>
                  <a:cubicBezTo>
                    <a:pt x="471" y="345"/>
                    <a:pt x="465" y="348"/>
                    <a:pt x="462" y="348"/>
                  </a:cubicBezTo>
                  <a:cubicBezTo>
                    <a:pt x="459" y="348"/>
                    <a:pt x="459" y="345"/>
                    <a:pt x="465" y="333"/>
                  </a:cubicBezTo>
                  <a:lnTo>
                    <a:pt x="453" y="333"/>
                  </a:lnTo>
                  <a:lnTo>
                    <a:pt x="465" y="310"/>
                  </a:lnTo>
                  <a:lnTo>
                    <a:pt x="525" y="286"/>
                  </a:lnTo>
                  <a:cubicBezTo>
                    <a:pt x="537" y="274"/>
                    <a:pt x="513" y="274"/>
                    <a:pt x="525" y="250"/>
                  </a:cubicBezTo>
                  <a:cubicBezTo>
                    <a:pt x="525" y="238"/>
                    <a:pt x="525" y="238"/>
                    <a:pt x="513" y="238"/>
                  </a:cubicBezTo>
                  <a:cubicBezTo>
                    <a:pt x="489" y="238"/>
                    <a:pt x="477" y="226"/>
                    <a:pt x="477" y="214"/>
                  </a:cubicBezTo>
                  <a:lnTo>
                    <a:pt x="429" y="167"/>
                  </a:lnTo>
                  <a:cubicBezTo>
                    <a:pt x="429" y="155"/>
                    <a:pt x="418" y="155"/>
                    <a:pt x="418" y="131"/>
                  </a:cubicBezTo>
                  <a:cubicBezTo>
                    <a:pt x="418" y="119"/>
                    <a:pt x="406" y="119"/>
                    <a:pt x="406" y="107"/>
                  </a:cubicBezTo>
                  <a:cubicBezTo>
                    <a:pt x="406" y="95"/>
                    <a:pt x="394" y="95"/>
                    <a:pt x="394" y="95"/>
                  </a:cubicBezTo>
                  <a:cubicBezTo>
                    <a:pt x="370" y="71"/>
                    <a:pt x="370" y="60"/>
                    <a:pt x="358" y="60"/>
                  </a:cubicBezTo>
                  <a:cubicBezTo>
                    <a:pt x="358" y="60"/>
                    <a:pt x="334" y="60"/>
                    <a:pt x="346" y="48"/>
                  </a:cubicBezTo>
                  <a:cubicBezTo>
                    <a:pt x="358" y="36"/>
                    <a:pt x="358" y="36"/>
                    <a:pt x="346" y="36"/>
                  </a:cubicBezTo>
                  <a:lnTo>
                    <a:pt x="346" y="12"/>
                  </a:lnTo>
                  <a:cubicBezTo>
                    <a:pt x="358" y="0"/>
                    <a:pt x="358" y="0"/>
                    <a:pt x="34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9" name="Google Shape;179;p50"/>
            <p:cNvSpPr/>
            <p:nvPr/>
          </p:nvSpPr>
          <p:spPr>
            <a:xfrm>
              <a:off x="5945375" y="5244825"/>
              <a:ext cx="25325" cy="35925"/>
            </a:xfrm>
            <a:custGeom>
              <a:avLst/>
              <a:gdLst/>
              <a:ahLst/>
              <a:cxnLst/>
              <a:rect l="l" t="t" r="r" b="b"/>
              <a:pathLst>
                <a:path w="1013" h="1437" extrusionOk="0">
                  <a:moveTo>
                    <a:pt x="298" y="0"/>
                  </a:moveTo>
                  <a:cubicBezTo>
                    <a:pt x="298" y="0"/>
                    <a:pt x="286" y="0"/>
                    <a:pt x="250" y="12"/>
                  </a:cubicBezTo>
                  <a:cubicBezTo>
                    <a:pt x="203" y="36"/>
                    <a:pt x="167" y="60"/>
                    <a:pt x="167" y="72"/>
                  </a:cubicBezTo>
                  <a:lnTo>
                    <a:pt x="167" y="96"/>
                  </a:lnTo>
                  <a:lnTo>
                    <a:pt x="143" y="96"/>
                  </a:lnTo>
                  <a:cubicBezTo>
                    <a:pt x="131" y="96"/>
                    <a:pt x="120" y="96"/>
                    <a:pt x="84" y="108"/>
                  </a:cubicBezTo>
                  <a:cubicBezTo>
                    <a:pt x="60" y="119"/>
                    <a:pt x="48" y="131"/>
                    <a:pt x="24" y="155"/>
                  </a:cubicBezTo>
                  <a:cubicBezTo>
                    <a:pt x="12" y="167"/>
                    <a:pt x="24" y="167"/>
                    <a:pt x="24" y="167"/>
                  </a:cubicBezTo>
                  <a:cubicBezTo>
                    <a:pt x="24" y="167"/>
                    <a:pt x="24" y="179"/>
                    <a:pt x="12" y="191"/>
                  </a:cubicBezTo>
                  <a:cubicBezTo>
                    <a:pt x="0" y="215"/>
                    <a:pt x="12" y="215"/>
                    <a:pt x="12" y="215"/>
                  </a:cubicBezTo>
                  <a:cubicBezTo>
                    <a:pt x="24" y="227"/>
                    <a:pt x="24" y="239"/>
                    <a:pt x="48" y="250"/>
                  </a:cubicBezTo>
                  <a:cubicBezTo>
                    <a:pt x="60" y="286"/>
                    <a:pt x="84" y="310"/>
                    <a:pt x="108" y="346"/>
                  </a:cubicBezTo>
                  <a:cubicBezTo>
                    <a:pt x="108" y="358"/>
                    <a:pt x="131" y="369"/>
                    <a:pt x="143" y="405"/>
                  </a:cubicBezTo>
                  <a:cubicBezTo>
                    <a:pt x="167" y="417"/>
                    <a:pt x="179" y="453"/>
                    <a:pt x="191" y="465"/>
                  </a:cubicBezTo>
                  <a:cubicBezTo>
                    <a:pt x="191" y="477"/>
                    <a:pt x="191" y="477"/>
                    <a:pt x="227" y="477"/>
                  </a:cubicBezTo>
                  <a:cubicBezTo>
                    <a:pt x="191" y="512"/>
                    <a:pt x="239" y="524"/>
                    <a:pt x="239" y="536"/>
                  </a:cubicBezTo>
                  <a:cubicBezTo>
                    <a:pt x="239" y="572"/>
                    <a:pt x="286" y="584"/>
                    <a:pt x="286" y="608"/>
                  </a:cubicBezTo>
                  <a:cubicBezTo>
                    <a:pt x="286" y="643"/>
                    <a:pt x="310" y="643"/>
                    <a:pt x="310" y="667"/>
                  </a:cubicBezTo>
                  <a:cubicBezTo>
                    <a:pt x="322" y="715"/>
                    <a:pt x="358" y="727"/>
                    <a:pt x="370" y="774"/>
                  </a:cubicBezTo>
                  <a:cubicBezTo>
                    <a:pt x="381" y="810"/>
                    <a:pt x="405" y="834"/>
                    <a:pt x="417" y="881"/>
                  </a:cubicBezTo>
                  <a:cubicBezTo>
                    <a:pt x="429" y="929"/>
                    <a:pt x="441" y="953"/>
                    <a:pt x="465" y="989"/>
                  </a:cubicBezTo>
                  <a:cubicBezTo>
                    <a:pt x="477" y="1048"/>
                    <a:pt x="501" y="1108"/>
                    <a:pt x="536" y="1179"/>
                  </a:cubicBezTo>
                  <a:cubicBezTo>
                    <a:pt x="548" y="1227"/>
                    <a:pt x="584" y="1251"/>
                    <a:pt x="584" y="1298"/>
                  </a:cubicBezTo>
                  <a:lnTo>
                    <a:pt x="620" y="1382"/>
                  </a:lnTo>
                  <a:cubicBezTo>
                    <a:pt x="643" y="1405"/>
                    <a:pt x="655" y="1417"/>
                    <a:pt x="655" y="1429"/>
                  </a:cubicBezTo>
                  <a:cubicBezTo>
                    <a:pt x="655" y="1434"/>
                    <a:pt x="657" y="1437"/>
                    <a:pt x="663" y="1437"/>
                  </a:cubicBezTo>
                  <a:cubicBezTo>
                    <a:pt x="671" y="1437"/>
                    <a:pt x="687" y="1431"/>
                    <a:pt x="715" y="1417"/>
                  </a:cubicBezTo>
                  <a:cubicBezTo>
                    <a:pt x="719" y="1413"/>
                    <a:pt x="721" y="1412"/>
                    <a:pt x="724" y="1412"/>
                  </a:cubicBezTo>
                  <a:cubicBezTo>
                    <a:pt x="728" y="1412"/>
                    <a:pt x="731" y="1417"/>
                    <a:pt x="739" y="1417"/>
                  </a:cubicBezTo>
                  <a:cubicBezTo>
                    <a:pt x="774" y="1417"/>
                    <a:pt x="786" y="1417"/>
                    <a:pt x="846" y="1370"/>
                  </a:cubicBezTo>
                  <a:cubicBezTo>
                    <a:pt x="882" y="1358"/>
                    <a:pt x="893" y="1346"/>
                    <a:pt x="917" y="1322"/>
                  </a:cubicBezTo>
                  <a:cubicBezTo>
                    <a:pt x="977" y="1298"/>
                    <a:pt x="1012" y="1262"/>
                    <a:pt x="1001" y="1262"/>
                  </a:cubicBezTo>
                  <a:cubicBezTo>
                    <a:pt x="977" y="1251"/>
                    <a:pt x="965" y="1227"/>
                    <a:pt x="953" y="1203"/>
                  </a:cubicBezTo>
                  <a:cubicBezTo>
                    <a:pt x="917" y="1191"/>
                    <a:pt x="905" y="1167"/>
                    <a:pt x="905" y="1131"/>
                  </a:cubicBezTo>
                  <a:cubicBezTo>
                    <a:pt x="905" y="1120"/>
                    <a:pt x="893" y="1084"/>
                    <a:pt x="882" y="1072"/>
                  </a:cubicBezTo>
                  <a:cubicBezTo>
                    <a:pt x="858" y="1060"/>
                    <a:pt x="858" y="1048"/>
                    <a:pt x="846" y="1024"/>
                  </a:cubicBezTo>
                  <a:cubicBezTo>
                    <a:pt x="834" y="1024"/>
                    <a:pt x="834" y="1012"/>
                    <a:pt x="834" y="1001"/>
                  </a:cubicBezTo>
                  <a:cubicBezTo>
                    <a:pt x="840" y="995"/>
                    <a:pt x="837" y="995"/>
                    <a:pt x="832" y="995"/>
                  </a:cubicBezTo>
                  <a:cubicBezTo>
                    <a:pt x="828" y="995"/>
                    <a:pt x="822" y="995"/>
                    <a:pt x="822" y="989"/>
                  </a:cubicBezTo>
                  <a:cubicBezTo>
                    <a:pt x="834" y="965"/>
                    <a:pt x="822" y="953"/>
                    <a:pt x="822" y="941"/>
                  </a:cubicBezTo>
                  <a:cubicBezTo>
                    <a:pt x="822" y="931"/>
                    <a:pt x="831" y="903"/>
                    <a:pt x="811" y="903"/>
                  </a:cubicBezTo>
                  <a:cubicBezTo>
                    <a:pt x="807" y="903"/>
                    <a:pt x="803" y="904"/>
                    <a:pt x="798" y="905"/>
                  </a:cubicBezTo>
                  <a:lnTo>
                    <a:pt x="798" y="893"/>
                  </a:lnTo>
                  <a:cubicBezTo>
                    <a:pt x="798" y="881"/>
                    <a:pt x="834" y="846"/>
                    <a:pt x="774" y="846"/>
                  </a:cubicBezTo>
                  <a:lnTo>
                    <a:pt x="774" y="834"/>
                  </a:lnTo>
                  <a:lnTo>
                    <a:pt x="774" y="822"/>
                  </a:lnTo>
                  <a:lnTo>
                    <a:pt x="762" y="822"/>
                  </a:lnTo>
                  <a:cubicBezTo>
                    <a:pt x="766" y="818"/>
                    <a:pt x="769" y="817"/>
                    <a:pt x="771" y="817"/>
                  </a:cubicBezTo>
                  <a:cubicBezTo>
                    <a:pt x="774" y="817"/>
                    <a:pt x="774" y="822"/>
                    <a:pt x="774" y="822"/>
                  </a:cubicBezTo>
                  <a:cubicBezTo>
                    <a:pt x="786" y="822"/>
                    <a:pt x="786" y="810"/>
                    <a:pt x="774" y="810"/>
                  </a:cubicBezTo>
                  <a:cubicBezTo>
                    <a:pt x="762" y="810"/>
                    <a:pt x="739" y="798"/>
                    <a:pt x="739" y="774"/>
                  </a:cubicBezTo>
                  <a:lnTo>
                    <a:pt x="739" y="762"/>
                  </a:lnTo>
                  <a:cubicBezTo>
                    <a:pt x="727" y="762"/>
                    <a:pt x="703" y="762"/>
                    <a:pt x="727" y="739"/>
                  </a:cubicBezTo>
                  <a:cubicBezTo>
                    <a:pt x="733" y="727"/>
                    <a:pt x="733" y="721"/>
                    <a:pt x="730" y="721"/>
                  </a:cubicBezTo>
                  <a:lnTo>
                    <a:pt x="730" y="721"/>
                  </a:lnTo>
                  <a:cubicBezTo>
                    <a:pt x="727" y="721"/>
                    <a:pt x="721" y="727"/>
                    <a:pt x="715" y="739"/>
                  </a:cubicBezTo>
                  <a:lnTo>
                    <a:pt x="727" y="715"/>
                  </a:lnTo>
                  <a:cubicBezTo>
                    <a:pt x="715" y="715"/>
                    <a:pt x="727" y="703"/>
                    <a:pt x="703" y="703"/>
                  </a:cubicBezTo>
                  <a:cubicBezTo>
                    <a:pt x="715" y="667"/>
                    <a:pt x="679" y="667"/>
                    <a:pt x="679" y="643"/>
                  </a:cubicBezTo>
                  <a:cubicBezTo>
                    <a:pt x="679" y="631"/>
                    <a:pt x="667" y="608"/>
                    <a:pt x="655" y="596"/>
                  </a:cubicBezTo>
                  <a:cubicBezTo>
                    <a:pt x="620" y="584"/>
                    <a:pt x="608" y="560"/>
                    <a:pt x="596" y="524"/>
                  </a:cubicBezTo>
                  <a:cubicBezTo>
                    <a:pt x="560" y="477"/>
                    <a:pt x="536" y="453"/>
                    <a:pt x="524" y="405"/>
                  </a:cubicBezTo>
                  <a:cubicBezTo>
                    <a:pt x="501" y="369"/>
                    <a:pt x="489" y="358"/>
                    <a:pt x="477" y="346"/>
                  </a:cubicBezTo>
                  <a:cubicBezTo>
                    <a:pt x="465" y="310"/>
                    <a:pt x="429" y="298"/>
                    <a:pt x="429" y="274"/>
                  </a:cubicBezTo>
                  <a:cubicBezTo>
                    <a:pt x="429" y="262"/>
                    <a:pt x="405" y="239"/>
                    <a:pt x="381" y="227"/>
                  </a:cubicBezTo>
                  <a:cubicBezTo>
                    <a:pt x="370" y="191"/>
                    <a:pt x="358" y="167"/>
                    <a:pt x="322" y="155"/>
                  </a:cubicBezTo>
                  <a:cubicBezTo>
                    <a:pt x="310" y="155"/>
                    <a:pt x="298" y="143"/>
                    <a:pt x="310" y="119"/>
                  </a:cubicBezTo>
                  <a:cubicBezTo>
                    <a:pt x="322" y="108"/>
                    <a:pt x="310" y="96"/>
                    <a:pt x="310" y="96"/>
                  </a:cubicBezTo>
                  <a:cubicBezTo>
                    <a:pt x="298" y="72"/>
                    <a:pt x="298" y="60"/>
                    <a:pt x="310" y="48"/>
                  </a:cubicBezTo>
                  <a:cubicBezTo>
                    <a:pt x="310" y="36"/>
                    <a:pt x="310" y="12"/>
                    <a:pt x="29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0" name="Google Shape;180;p50"/>
            <p:cNvSpPr/>
            <p:nvPr/>
          </p:nvSpPr>
          <p:spPr>
            <a:xfrm>
              <a:off x="5979600" y="5310000"/>
              <a:ext cx="15500" cy="18200"/>
            </a:xfrm>
            <a:custGeom>
              <a:avLst/>
              <a:gdLst/>
              <a:ahLst/>
              <a:cxnLst/>
              <a:rect l="l" t="t" r="r" b="b"/>
              <a:pathLst>
                <a:path w="620" h="728" extrusionOk="0">
                  <a:moveTo>
                    <a:pt x="538" y="281"/>
                  </a:moveTo>
                  <a:cubicBezTo>
                    <a:pt x="536" y="281"/>
                    <a:pt x="532" y="283"/>
                    <a:pt x="525" y="287"/>
                  </a:cubicBezTo>
                  <a:cubicBezTo>
                    <a:pt x="532" y="287"/>
                    <a:pt x="540" y="281"/>
                    <a:pt x="538" y="281"/>
                  </a:cubicBezTo>
                  <a:close/>
                  <a:moveTo>
                    <a:pt x="346" y="1"/>
                  </a:moveTo>
                  <a:cubicBezTo>
                    <a:pt x="346" y="1"/>
                    <a:pt x="322" y="1"/>
                    <a:pt x="298" y="13"/>
                  </a:cubicBezTo>
                  <a:cubicBezTo>
                    <a:pt x="251" y="37"/>
                    <a:pt x="203" y="60"/>
                    <a:pt x="203" y="72"/>
                  </a:cubicBezTo>
                  <a:lnTo>
                    <a:pt x="191" y="96"/>
                  </a:lnTo>
                  <a:lnTo>
                    <a:pt x="179" y="96"/>
                  </a:lnTo>
                  <a:cubicBezTo>
                    <a:pt x="167" y="96"/>
                    <a:pt x="167" y="96"/>
                    <a:pt x="120" y="108"/>
                  </a:cubicBezTo>
                  <a:cubicBezTo>
                    <a:pt x="84" y="120"/>
                    <a:pt x="72" y="132"/>
                    <a:pt x="48" y="156"/>
                  </a:cubicBezTo>
                  <a:lnTo>
                    <a:pt x="24" y="168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24" y="191"/>
                    <a:pt x="24" y="203"/>
                    <a:pt x="24" y="203"/>
                  </a:cubicBezTo>
                  <a:cubicBezTo>
                    <a:pt x="24" y="227"/>
                    <a:pt x="60" y="227"/>
                    <a:pt x="60" y="251"/>
                  </a:cubicBezTo>
                  <a:cubicBezTo>
                    <a:pt x="60" y="263"/>
                    <a:pt x="72" y="263"/>
                    <a:pt x="72" y="263"/>
                  </a:cubicBezTo>
                  <a:cubicBezTo>
                    <a:pt x="72" y="287"/>
                    <a:pt x="84" y="287"/>
                    <a:pt x="84" y="299"/>
                  </a:cubicBezTo>
                  <a:cubicBezTo>
                    <a:pt x="84" y="299"/>
                    <a:pt x="84" y="304"/>
                    <a:pt x="91" y="304"/>
                  </a:cubicBezTo>
                  <a:cubicBezTo>
                    <a:pt x="95" y="304"/>
                    <a:pt x="100" y="302"/>
                    <a:pt x="108" y="299"/>
                  </a:cubicBezTo>
                  <a:lnTo>
                    <a:pt x="108" y="299"/>
                  </a:lnTo>
                  <a:cubicBezTo>
                    <a:pt x="72" y="322"/>
                    <a:pt x="120" y="310"/>
                    <a:pt x="108" y="322"/>
                  </a:cubicBezTo>
                  <a:cubicBezTo>
                    <a:pt x="108" y="346"/>
                    <a:pt x="132" y="346"/>
                    <a:pt x="132" y="358"/>
                  </a:cubicBezTo>
                  <a:cubicBezTo>
                    <a:pt x="132" y="370"/>
                    <a:pt x="144" y="370"/>
                    <a:pt x="144" y="382"/>
                  </a:cubicBezTo>
                  <a:cubicBezTo>
                    <a:pt x="144" y="406"/>
                    <a:pt x="179" y="418"/>
                    <a:pt x="179" y="429"/>
                  </a:cubicBezTo>
                  <a:cubicBezTo>
                    <a:pt x="179" y="441"/>
                    <a:pt x="191" y="465"/>
                    <a:pt x="191" y="477"/>
                  </a:cubicBezTo>
                  <a:cubicBezTo>
                    <a:pt x="191" y="489"/>
                    <a:pt x="203" y="501"/>
                    <a:pt x="203" y="525"/>
                  </a:cubicBezTo>
                  <a:cubicBezTo>
                    <a:pt x="203" y="549"/>
                    <a:pt x="227" y="584"/>
                    <a:pt x="227" y="608"/>
                  </a:cubicBezTo>
                  <a:cubicBezTo>
                    <a:pt x="227" y="620"/>
                    <a:pt x="239" y="644"/>
                    <a:pt x="239" y="668"/>
                  </a:cubicBezTo>
                  <a:cubicBezTo>
                    <a:pt x="239" y="679"/>
                    <a:pt x="251" y="703"/>
                    <a:pt x="263" y="715"/>
                  </a:cubicBezTo>
                  <a:lnTo>
                    <a:pt x="286" y="727"/>
                  </a:lnTo>
                  <a:cubicBezTo>
                    <a:pt x="286" y="727"/>
                    <a:pt x="298" y="727"/>
                    <a:pt x="346" y="703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82" y="679"/>
                    <a:pt x="417" y="668"/>
                    <a:pt x="465" y="644"/>
                  </a:cubicBezTo>
                  <a:cubicBezTo>
                    <a:pt x="489" y="620"/>
                    <a:pt x="501" y="608"/>
                    <a:pt x="536" y="596"/>
                  </a:cubicBezTo>
                  <a:cubicBezTo>
                    <a:pt x="596" y="560"/>
                    <a:pt x="620" y="549"/>
                    <a:pt x="608" y="537"/>
                  </a:cubicBezTo>
                  <a:cubicBezTo>
                    <a:pt x="596" y="537"/>
                    <a:pt x="596" y="525"/>
                    <a:pt x="584" y="525"/>
                  </a:cubicBezTo>
                  <a:cubicBezTo>
                    <a:pt x="560" y="525"/>
                    <a:pt x="548" y="501"/>
                    <a:pt x="560" y="489"/>
                  </a:cubicBezTo>
                  <a:cubicBezTo>
                    <a:pt x="560" y="477"/>
                    <a:pt x="560" y="477"/>
                    <a:pt x="548" y="465"/>
                  </a:cubicBezTo>
                  <a:cubicBezTo>
                    <a:pt x="548" y="465"/>
                    <a:pt x="548" y="441"/>
                    <a:pt x="536" y="441"/>
                  </a:cubicBezTo>
                  <a:cubicBezTo>
                    <a:pt x="536" y="441"/>
                    <a:pt x="525" y="441"/>
                    <a:pt x="536" y="429"/>
                  </a:cubicBezTo>
                  <a:cubicBezTo>
                    <a:pt x="540" y="426"/>
                    <a:pt x="540" y="424"/>
                    <a:pt x="539" y="424"/>
                  </a:cubicBezTo>
                  <a:cubicBezTo>
                    <a:pt x="535" y="424"/>
                    <a:pt x="525" y="429"/>
                    <a:pt x="525" y="429"/>
                  </a:cubicBezTo>
                  <a:cubicBezTo>
                    <a:pt x="536" y="418"/>
                    <a:pt x="525" y="418"/>
                    <a:pt x="525" y="418"/>
                  </a:cubicBezTo>
                  <a:cubicBezTo>
                    <a:pt x="525" y="418"/>
                    <a:pt x="538" y="397"/>
                    <a:pt x="525" y="397"/>
                  </a:cubicBezTo>
                  <a:cubicBezTo>
                    <a:pt x="520" y="397"/>
                    <a:pt x="513" y="400"/>
                    <a:pt x="501" y="406"/>
                  </a:cubicBezTo>
                  <a:cubicBezTo>
                    <a:pt x="501" y="406"/>
                    <a:pt x="521" y="386"/>
                    <a:pt x="511" y="386"/>
                  </a:cubicBezTo>
                  <a:cubicBezTo>
                    <a:pt x="508" y="386"/>
                    <a:pt x="503" y="387"/>
                    <a:pt x="495" y="391"/>
                  </a:cubicBezTo>
                  <a:lnTo>
                    <a:pt x="495" y="391"/>
                  </a:lnTo>
                  <a:cubicBezTo>
                    <a:pt x="500" y="384"/>
                    <a:pt x="498" y="370"/>
                    <a:pt x="489" y="370"/>
                  </a:cubicBezTo>
                  <a:lnTo>
                    <a:pt x="489" y="370"/>
                  </a:lnTo>
                  <a:cubicBezTo>
                    <a:pt x="489" y="370"/>
                    <a:pt x="489" y="370"/>
                    <a:pt x="489" y="370"/>
                  </a:cubicBezTo>
                  <a:cubicBezTo>
                    <a:pt x="477" y="370"/>
                    <a:pt x="477" y="370"/>
                    <a:pt x="477" y="358"/>
                  </a:cubicBezTo>
                  <a:cubicBezTo>
                    <a:pt x="477" y="358"/>
                    <a:pt x="489" y="346"/>
                    <a:pt x="477" y="346"/>
                  </a:cubicBezTo>
                  <a:cubicBezTo>
                    <a:pt x="471" y="346"/>
                    <a:pt x="462" y="349"/>
                    <a:pt x="458" y="349"/>
                  </a:cubicBezTo>
                  <a:cubicBezTo>
                    <a:pt x="453" y="349"/>
                    <a:pt x="453" y="346"/>
                    <a:pt x="465" y="334"/>
                  </a:cubicBezTo>
                  <a:lnTo>
                    <a:pt x="441" y="334"/>
                  </a:lnTo>
                  <a:lnTo>
                    <a:pt x="465" y="310"/>
                  </a:lnTo>
                  <a:lnTo>
                    <a:pt x="525" y="287"/>
                  </a:lnTo>
                  <a:cubicBezTo>
                    <a:pt x="536" y="275"/>
                    <a:pt x="501" y="275"/>
                    <a:pt x="525" y="251"/>
                  </a:cubicBezTo>
                  <a:cubicBezTo>
                    <a:pt x="525" y="239"/>
                    <a:pt x="525" y="239"/>
                    <a:pt x="501" y="239"/>
                  </a:cubicBezTo>
                  <a:cubicBezTo>
                    <a:pt x="489" y="239"/>
                    <a:pt x="477" y="227"/>
                    <a:pt x="477" y="215"/>
                  </a:cubicBezTo>
                  <a:lnTo>
                    <a:pt x="429" y="168"/>
                  </a:lnTo>
                  <a:cubicBezTo>
                    <a:pt x="429" y="156"/>
                    <a:pt x="417" y="156"/>
                    <a:pt x="417" y="132"/>
                  </a:cubicBezTo>
                  <a:cubicBezTo>
                    <a:pt x="417" y="120"/>
                    <a:pt x="405" y="120"/>
                    <a:pt x="405" y="108"/>
                  </a:cubicBezTo>
                  <a:cubicBezTo>
                    <a:pt x="405" y="96"/>
                    <a:pt x="382" y="96"/>
                    <a:pt x="382" y="96"/>
                  </a:cubicBezTo>
                  <a:cubicBezTo>
                    <a:pt x="370" y="72"/>
                    <a:pt x="370" y="60"/>
                    <a:pt x="358" y="60"/>
                  </a:cubicBezTo>
                  <a:cubicBezTo>
                    <a:pt x="358" y="60"/>
                    <a:pt x="322" y="60"/>
                    <a:pt x="346" y="48"/>
                  </a:cubicBezTo>
                  <a:cubicBezTo>
                    <a:pt x="358" y="37"/>
                    <a:pt x="358" y="37"/>
                    <a:pt x="346" y="37"/>
                  </a:cubicBezTo>
                  <a:lnTo>
                    <a:pt x="346" y="13"/>
                  </a:lnTo>
                  <a:cubicBezTo>
                    <a:pt x="358" y="1"/>
                    <a:pt x="358" y="1"/>
                    <a:pt x="34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81" name="Google Shape;181;p50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-5213583">
            <a:off x="509381" y="3276873"/>
            <a:ext cx="560147" cy="35773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82" name="Google Shape;182;p50"/>
          <p:cNvGrpSpPr/>
          <p:nvPr/>
        </p:nvGrpSpPr>
        <p:grpSpPr>
          <a:xfrm flipH="1">
            <a:off x="-286328" y="3957259"/>
            <a:ext cx="1923344" cy="1545609"/>
            <a:chOff x="7148239" y="3722469"/>
            <a:chExt cx="2215578" cy="1780451"/>
          </a:xfrm>
        </p:grpSpPr>
        <p:pic>
          <p:nvPicPr>
            <p:cNvPr id="183" name="Google Shape;183;p50"/>
            <p:cNvPicPr preferRelativeResize="0"/>
            <p:nvPr/>
          </p:nvPicPr>
          <p:blipFill rotWithShape="1">
            <a:blip r:embed="rId11">
              <a:alphaModFix/>
            </a:blip>
            <a:srcRect/>
            <a:stretch/>
          </p:blipFill>
          <p:spPr>
            <a:xfrm rot="-1106182" flipH="1">
              <a:off x="8412778" y="3796847"/>
              <a:ext cx="723229" cy="155806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4" name="Google Shape;184;p50"/>
            <p:cNvPicPr preferRelativeResize="0"/>
            <p:nvPr/>
          </p:nvPicPr>
          <p:blipFill rotWithShape="1">
            <a:blip r:embed="rId12">
              <a:alphaModFix/>
            </a:blip>
            <a:srcRect/>
            <a:stretch/>
          </p:blipFill>
          <p:spPr>
            <a:xfrm rot="-757858" flipH="1">
              <a:off x="7288782" y="3935071"/>
              <a:ext cx="1362662" cy="1436241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85" name="Google Shape;185;p50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8756649" y="263897"/>
            <a:ext cx="269547" cy="461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6" name="Google Shape;186;p50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6794494">
            <a:off x="7994671" y="58792"/>
            <a:ext cx="493105" cy="3149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87" name="Google Shape;187;p50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 rot="3333635">
            <a:off x="214207" y="2455832"/>
            <a:ext cx="335406" cy="5738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50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 rot="1789843">
            <a:off x="8414156" y="3022873"/>
            <a:ext cx="560147" cy="3577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" name="Google Shape;190;p51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51"/>
          <p:cNvSpPr txBox="1">
            <a:spLocks noGrp="1"/>
          </p:cNvSpPr>
          <p:nvPr>
            <p:ph type="body" idx="1"/>
          </p:nvPr>
        </p:nvSpPr>
        <p:spPr>
          <a:xfrm>
            <a:off x="713400" y="1017725"/>
            <a:ext cx="7717200" cy="358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AutoNum type="arabicPeriod"/>
              <a:defRPr sz="1300"/>
            </a:lvl1pPr>
            <a:lvl2pPr marL="914400" lvl="1" indent="-3111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Font typeface="Roboto Condensed"/>
              <a:buAutoNum type="alphaLcPeriod"/>
              <a:defRPr sz="1300"/>
            </a:lvl2pPr>
            <a:lvl3pPr marL="1371600" lvl="2" indent="-3111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Font typeface="Roboto Condensed"/>
              <a:buAutoNum type="romanLcPeriod"/>
              <a:defRPr sz="1300"/>
            </a:lvl3pPr>
            <a:lvl4pPr marL="1828800" lvl="3" indent="-3111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Font typeface="Roboto Condensed"/>
              <a:buAutoNum type="arabicPeriod"/>
              <a:defRPr sz="1300"/>
            </a:lvl4pPr>
            <a:lvl5pPr marL="2286000" lvl="4" indent="-3111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Font typeface="Roboto Condensed"/>
              <a:buAutoNum type="alphaLcPeriod"/>
              <a:defRPr sz="1300"/>
            </a:lvl5pPr>
            <a:lvl6pPr marL="2743200" lvl="5" indent="-3111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Font typeface="Roboto Condensed"/>
              <a:buAutoNum type="romanLcPeriod"/>
              <a:defRPr sz="1300"/>
            </a:lvl6pPr>
            <a:lvl7pPr marL="3200400" lvl="6" indent="-3111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Font typeface="Roboto Condensed"/>
              <a:buAutoNum type="arabicPeriod"/>
              <a:defRPr sz="1300"/>
            </a:lvl7pPr>
            <a:lvl8pPr marL="3657600" lvl="7" indent="-3111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Font typeface="Roboto Condensed"/>
              <a:buAutoNum type="alphaLcPeriod"/>
              <a:defRPr sz="1300"/>
            </a:lvl8pPr>
            <a:lvl9pPr marL="4114800" lvl="8" indent="-31115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Font typeface="Roboto Condensed"/>
              <a:buAutoNum type="romanLcPeriod"/>
              <a:defRPr sz="1300"/>
            </a:lvl9pPr>
          </a:lstStyle>
          <a:p>
            <a:endParaRPr/>
          </a:p>
        </p:txBody>
      </p:sp>
      <p:sp>
        <p:nvSpPr>
          <p:cNvPr id="192" name="Google Shape;192;p51"/>
          <p:cNvSpPr txBox="1">
            <a:spLocks noGrp="1"/>
          </p:cNvSpPr>
          <p:nvPr>
            <p:ph type="title"/>
          </p:nvPr>
        </p:nvSpPr>
        <p:spPr>
          <a:xfrm>
            <a:off x="713400" y="445025"/>
            <a:ext cx="7717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pic>
        <p:nvPicPr>
          <p:cNvPr id="193" name="Google Shape;193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250" y="313600"/>
            <a:ext cx="297143" cy="292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5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2725" y="-180878"/>
            <a:ext cx="468025" cy="494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5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440025" y="4823172"/>
            <a:ext cx="468025" cy="494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989125" y="3558949"/>
            <a:ext cx="288225" cy="283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046150" y="4703824"/>
            <a:ext cx="288225" cy="283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solidFill>
          <a:schemeClr val="lt1"/>
        </a:solidFill>
        <a:effectLst/>
      </p:bgPr>
    </p:bg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17"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" name="Google Shape;200;p5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p53"/>
          <p:cNvPicPr preferRelativeResize="0"/>
          <p:nvPr/>
        </p:nvPicPr>
        <p:blipFill rotWithShape="1">
          <a:blip r:embed="rId3">
            <a:alphaModFix/>
          </a:blip>
          <a:srcRect l="1544" r="8647" b="75306"/>
          <a:stretch/>
        </p:blipFill>
        <p:spPr>
          <a:xfrm>
            <a:off x="0" y="4804824"/>
            <a:ext cx="9144000" cy="3386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4"/>
          <p:cNvSpPr txBox="1">
            <a:spLocks noGrp="1"/>
          </p:cNvSpPr>
          <p:nvPr>
            <p:ph type="title"/>
          </p:nvPr>
        </p:nvSpPr>
        <p:spPr>
          <a:xfrm>
            <a:off x="713400" y="445025"/>
            <a:ext cx="7717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800"/>
              <a:buFont typeface="Mountains of Christmas"/>
              <a:buNone/>
              <a:defRPr sz="2800" b="1" i="0" u="none" strike="noStrike" cap="none">
                <a:solidFill>
                  <a:schemeClr val="accent5"/>
                </a:solidFill>
                <a:latin typeface="Mountains of Christmas"/>
                <a:ea typeface="Mountains of Christmas"/>
                <a:cs typeface="Mountains of Christmas"/>
                <a:sym typeface="Mountains of Christma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800"/>
              <a:buFont typeface="Mountains of Christmas"/>
              <a:buNone/>
              <a:defRPr sz="2800" b="1" i="0" u="none" strike="noStrike" cap="none">
                <a:solidFill>
                  <a:schemeClr val="accent5"/>
                </a:solidFill>
                <a:latin typeface="Mountains of Christmas"/>
                <a:ea typeface="Mountains of Christmas"/>
                <a:cs typeface="Mountains of Christmas"/>
                <a:sym typeface="Mountains of Christmas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800"/>
              <a:buFont typeface="Mountains of Christmas"/>
              <a:buNone/>
              <a:defRPr sz="2800" b="1" i="0" u="none" strike="noStrike" cap="none">
                <a:solidFill>
                  <a:schemeClr val="accent5"/>
                </a:solidFill>
                <a:latin typeface="Mountains of Christmas"/>
                <a:ea typeface="Mountains of Christmas"/>
                <a:cs typeface="Mountains of Christmas"/>
                <a:sym typeface="Mountains of Christmas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800"/>
              <a:buFont typeface="Mountains of Christmas"/>
              <a:buNone/>
              <a:defRPr sz="2800" b="1" i="0" u="none" strike="noStrike" cap="none">
                <a:solidFill>
                  <a:schemeClr val="accent5"/>
                </a:solidFill>
                <a:latin typeface="Mountains of Christmas"/>
                <a:ea typeface="Mountains of Christmas"/>
                <a:cs typeface="Mountains of Christmas"/>
                <a:sym typeface="Mountains of Christmas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800"/>
              <a:buFont typeface="Mountains of Christmas"/>
              <a:buNone/>
              <a:defRPr sz="2800" b="1" i="0" u="none" strike="noStrike" cap="none">
                <a:solidFill>
                  <a:schemeClr val="accent5"/>
                </a:solidFill>
                <a:latin typeface="Mountains of Christmas"/>
                <a:ea typeface="Mountains of Christmas"/>
                <a:cs typeface="Mountains of Christmas"/>
                <a:sym typeface="Mountains of Christmas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800"/>
              <a:buFont typeface="Mountains of Christmas"/>
              <a:buNone/>
              <a:defRPr sz="2800" b="1" i="0" u="none" strike="noStrike" cap="none">
                <a:solidFill>
                  <a:schemeClr val="accent5"/>
                </a:solidFill>
                <a:latin typeface="Mountains of Christmas"/>
                <a:ea typeface="Mountains of Christmas"/>
                <a:cs typeface="Mountains of Christmas"/>
                <a:sym typeface="Mountains of Christmas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800"/>
              <a:buFont typeface="Mountains of Christmas"/>
              <a:buNone/>
              <a:defRPr sz="2800" b="1" i="0" u="none" strike="noStrike" cap="none">
                <a:solidFill>
                  <a:schemeClr val="accent5"/>
                </a:solidFill>
                <a:latin typeface="Mountains of Christmas"/>
                <a:ea typeface="Mountains of Christmas"/>
                <a:cs typeface="Mountains of Christmas"/>
                <a:sym typeface="Mountains of Christmas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800"/>
              <a:buFont typeface="Mountains of Christmas"/>
              <a:buNone/>
              <a:defRPr sz="2800" b="1" i="0" u="none" strike="noStrike" cap="none">
                <a:solidFill>
                  <a:schemeClr val="accent5"/>
                </a:solidFill>
                <a:latin typeface="Mountains of Christmas"/>
                <a:ea typeface="Mountains of Christmas"/>
                <a:cs typeface="Mountains of Christmas"/>
                <a:sym typeface="Mountains of Christmas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2800"/>
              <a:buFont typeface="Mountains of Christmas"/>
              <a:buNone/>
              <a:defRPr sz="2800" b="1" i="0" u="none" strike="noStrike" cap="none">
                <a:solidFill>
                  <a:schemeClr val="accent5"/>
                </a:solidFill>
                <a:latin typeface="Mountains of Christmas"/>
                <a:ea typeface="Mountains of Christmas"/>
                <a:cs typeface="Mountains of Christmas"/>
                <a:sym typeface="Mountains of Christmas"/>
              </a:defRPr>
            </a:lvl9pPr>
          </a:lstStyle>
          <a:p>
            <a:endParaRPr/>
          </a:p>
        </p:txBody>
      </p:sp>
      <p:sp>
        <p:nvSpPr>
          <p:cNvPr id="7" name="Google Shape;7;p34"/>
          <p:cNvSpPr txBox="1">
            <a:spLocks noGrp="1"/>
          </p:cNvSpPr>
          <p:nvPr>
            <p:ph type="body" idx="1"/>
          </p:nvPr>
        </p:nvSpPr>
        <p:spPr>
          <a:xfrm>
            <a:off x="713400" y="1152475"/>
            <a:ext cx="77172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Source Sans Pro"/>
              <a:buChar char="●"/>
              <a:defRPr sz="16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Source Sans Pro"/>
              <a:buChar char="○"/>
              <a:defRPr sz="16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Source Sans Pro"/>
              <a:buChar char="■"/>
              <a:defRPr sz="16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Source Sans Pro"/>
              <a:buChar char="●"/>
              <a:defRPr sz="16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Source Sans Pro"/>
              <a:buChar char="○"/>
              <a:defRPr sz="16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Source Sans Pro"/>
              <a:buChar char="■"/>
              <a:defRPr sz="16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Source Sans Pro"/>
              <a:buChar char="●"/>
              <a:defRPr sz="16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Source Sans Pro"/>
              <a:buChar char="○"/>
              <a:defRPr sz="16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Source Sans Pro"/>
              <a:buChar char="■"/>
              <a:defRPr sz="16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26.png"/><Relationship Id="rId9" Type="http://schemas.openxmlformats.org/officeDocument/2006/relationships/image" Target="../media/image2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20.png"/><Relationship Id="rId3" Type="http://schemas.openxmlformats.org/officeDocument/2006/relationships/image" Target="../media/image4.png"/><Relationship Id="rId7" Type="http://schemas.openxmlformats.org/officeDocument/2006/relationships/image" Target="../media/image30.png"/><Relationship Id="rId12" Type="http://schemas.openxmlformats.org/officeDocument/2006/relationships/image" Target="../media/image2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11" Type="http://schemas.openxmlformats.org/officeDocument/2006/relationships/image" Target="../media/image32.png"/><Relationship Id="rId5" Type="http://schemas.openxmlformats.org/officeDocument/2006/relationships/image" Target="../media/image27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3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4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4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4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4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9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.png"/><Relationship Id="rId5" Type="http://schemas.openxmlformats.org/officeDocument/2006/relationships/image" Target="../media/image31.png"/><Relationship Id="rId10" Type="http://schemas.openxmlformats.org/officeDocument/2006/relationships/image" Target="../media/image43.jpg"/><Relationship Id="rId4" Type="http://schemas.openxmlformats.org/officeDocument/2006/relationships/image" Target="../media/image40.png"/><Relationship Id="rId9" Type="http://schemas.openxmlformats.org/officeDocument/2006/relationships/image" Target="../media/image4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4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.png"/><Relationship Id="rId5" Type="http://schemas.openxmlformats.org/officeDocument/2006/relationships/image" Target="../media/image16.png"/><Relationship Id="rId4" Type="http://schemas.openxmlformats.org/officeDocument/2006/relationships/image" Target="../media/image25.png"/><Relationship Id="rId9" Type="http://schemas.openxmlformats.org/officeDocument/2006/relationships/image" Target="../media/image46.jp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8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6.png"/><Relationship Id="rId5" Type="http://schemas.openxmlformats.org/officeDocument/2006/relationships/image" Target="../media/image25.png"/><Relationship Id="rId4" Type="http://schemas.openxmlformats.org/officeDocument/2006/relationships/image" Target="../media/image47.png"/><Relationship Id="rId9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4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5" Type="http://schemas.openxmlformats.org/officeDocument/2006/relationships/image" Target="../media/image3.png"/><Relationship Id="rId4" Type="http://schemas.openxmlformats.org/officeDocument/2006/relationships/image" Target="../media/image5.png"/><Relationship Id="rId9" Type="http://schemas.openxmlformats.org/officeDocument/2006/relationships/image" Target="../media/image49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4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g"/><Relationship Id="rId3" Type="http://schemas.openxmlformats.org/officeDocument/2006/relationships/image" Target="../media/image33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4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2.png"/><Relationship Id="rId4" Type="http://schemas.openxmlformats.org/officeDocument/2006/relationships/image" Target="../media/image51.jp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33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4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6.png"/><Relationship Id="rId5" Type="http://schemas.openxmlformats.org/officeDocument/2006/relationships/image" Target="../media/image25.png"/><Relationship Id="rId4" Type="http://schemas.openxmlformats.org/officeDocument/2006/relationships/image" Target="../media/image4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57.jp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6.png"/><Relationship Id="rId5" Type="http://schemas.openxmlformats.org/officeDocument/2006/relationships/image" Target="../media/image34.png"/><Relationship Id="rId10" Type="http://schemas.openxmlformats.org/officeDocument/2006/relationships/image" Target="../media/image4.png"/><Relationship Id="rId4" Type="http://schemas.openxmlformats.org/officeDocument/2006/relationships/image" Target="../media/image22.pn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" name="Google Shape;20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171825" y="3546050"/>
            <a:ext cx="3181349" cy="1906553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1"/>
          <p:cNvSpPr txBox="1">
            <a:spLocks noGrp="1"/>
          </p:cNvSpPr>
          <p:nvPr>
            <p:ph type="ctrTitle"/>
          </p:nvPr>
        </p:nvSpPr>
        <p:spPr>
          <a:xfrm>
            <a:off x="2347350" y="876300"/>
            <a:ext cx="4944600" cy="1941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fr-FR" sz="6000"/>
              <a:t>Éthique normative et appliqué</a:t>
            </a:r>
            <a:endParaRPr sz="6000"/>
          </a:p>
        </p:txBody>
      </p:sp>
      <p:sp>
        <p:nvSpPr>
          <p:cNvPr id="208" name="Google Shape;208;p1"/>
          <p:cNvSpPr txBox="1">
            <a:spLocks noGrp="1"/>
          </p:cNvSpPr>
          <p:nvPr>
            <p:ph type="subTitle" idx="1"/>
          </p:nvPr>
        </p:nvSpPr>
        <p:spPr>
          <a:xfrm>
            <a:off x="3492542" y="2938656"/>
            <a:ext cx="26670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fr-FR" sz="2000"/>
              <a:t>ONCE UPON A TUT’</a:t>
            </a:r>
            <a:endParaRPr sz="2000"/>
          </a:p>
        </p:txBody>
      </p:sp>
      <p:pic>
        <p:nvPicPr>
          <p:cNvPr id="209" name="Google Shape;209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1612446">
            <a:off x="1552575" y="2087201"/>
            <a:ext cx="1227575" cy="2367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296525" y="3031213"/>
            <a:ext cx="284800" cy="300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891775" y="3243200"/>
            <a:ext cx="502515" cy="49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1139797" flipH="1">
            <a:off x="7072875" y="2602925"/>
            <a:ext cx="718575" cy="1775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223970" y="-50280"/>
            <a:ext cx="1026956" cy="1941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072250" y="1181098"/>
            <a:ext cx="402525" cy="396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6734175" y="-390658"/>
            <a:ext cx="2667000" cy="177178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039850" y="1890733"/>
            <a:ext cx="468018" cy="4944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17" name="Google Shape;217;p1"/>
          <p:cNvGrpSpPr/>
          <p:nvPr/>
        </p:nvGrpSpPr>
        <p:grpSpPr>
          <a:xfrm rot="-1443514">
            <a:off x="6560787" y="2749360"/>
            <a:ext cx="649469" cy="539180"/>
            <a:chOff x="5543550" y="5098075"/>
            <a:chExt cx="531025" cy="440850"/>
          </a:xfrm>
        </p:grpSpPr>
        <p:sp>
          <p:nvSpPr>
            <p:cNvPr id="218" name="Google Shape;218;p1"/>
            <p:cNvSpPr/>
            <p:nvPr/>
          </p:nvSpPr>
          <p:spPr>
            <a:xfrm>
              <a:off x="5980200" y="5300550"/>
              <a:ext cx="94375" cy="104425"/>
            </a:xfrm>
            <a:custGeom>
              <a:avLst/>
              <a:gdLst/>
              <a:ahLst/>
              <a:cxnLst/>
              <a:rect l="l" t="t" r="r" b="b"/>
              <a:pathLst>
                <a:path w="3775" h="4177" extrusionOk="0">
                  <a:moveTo>
                    <a:pt x="1905" y="1"/>
                  </a:moveTo>
                  <a:cubicBezTo>
                    <a:pt x="1849" y="1"/>
                    <a:pt x="1792" y="40"/>
                    <a:pt x="1775" y="117"/>
                  </a:cubicBezTo>
                  <a:lnTo>
                    <a:pt x="1655" y="605"/>
                  </a:lnTo>
                  <a:cubicBezTo>
                    <a:pt x="1524" y="1200"/>
                    <a:pt x="1084" y="1677"/>
                    <a:pt x="548" y="1843"/>
                  </a:cubicBezTo>
                  <a:lnTo>
                    <a:pt x="131" y="1962"/>
                  </a:lnTo>
                  <a:cubicBezTo>
                    <a:pt x="0" y="1998"/>
                    <a:pt x="0" y="2212"/>
                    <a:pt x="131" y="2260"/>
                  </a:cubicBezTo>
                  <a:lnTo>
                    <a:pt x="548" y="2379"/>
                  </a:lnTo>
                  <a:cubicBezTo>
                    <a:pt x="1096" y="2522"/>
                    <a:pt x="1513" y="2998"/>
                    <a:pt x="1655" y="3605"/>
                  </a:cubicBezTo>
                  <a:lnTo>
                    <a:pt x="1763" y="4070"/>
                  </a:lnTo>
                  <a:cubicBezTo>
                    <a:pt x="1786" y="4141"/>
                    <a:pt x="1846" y="4177"/>
                    <a:pt x="1903" y="4177"/>
                  </a:cubicBezTo>
                  <a:cubicBezTo>
                    <a:pt x="1959" y="4177"/>
                    <a:pt x="2013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703" y="2534"/>
                    <a:pt x="3239" y="2379"/>
                  </a:cubicBezTo>
                  <a:lnTo>
                    <a:pt x="3632" y="2260"/>
                  </a:lnTo>
                  <a:cubicBezTo>
                    <a:pt x="3775" y="2224"/>
                    <a:pt x="3775" y="1998"/>
                    <a:pt x="3644" y="1974"/>
                  </a:cubicBezTo>
                  <a:lnTo>
                    <a:pt x="3310" y="1879"/>
                  </a:lnTo>
                  <a:cubicBezTo>
                    <a:pt x="2775" y="1736"/>
                    <a:pt x="2334" y="1272"/>
                    <a:pt x="2191" y="677"/>
                  </a:cubicBezTo>
                  <a:lnTo>
                    <a:pt x="2036" y="117"/>
                  </a:lnTo>
                  <a:cubicBezTo>
                    <a:pt x="2019" y="40"/>
                    <a:pt x="1962" y="1"/>
                    <a:pt x="190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19" name="Google Shape;219;p1"/>
            <p:cNvSpPr/>
            <p:nvPr/>
          </p:nvSpPr>
          <p:spPr>
            <a:xfrm>
              <a:off x="5543550" y="5192000"/>
              <a:ext cx="69950" cy="78600"/>
            </a:xfrm>
            <a:custGeom>
              <a:avLst/>
              <a:gdLst/>
              <a:ahLst/>
              <a:cxnLst/>
              <a:rect l="l" t="t" r="r" b="b"/>
              <a:pathLst>
                <a:path w="2798" h="3144" extrusionOk="0">
                  <a:moveTo>
                    <a:pt x="1421" y="0"/>
                  </a:moveTo>
                  <a:cubicBezTo>
                    <a:pt x="1381" y="0"/>
                    <a:pt x="1339" y="30"/>
                    <a:pt x="1322" y="89"/>
                  </a:cubicBezTo>
                  <a:lnTo>
                    <a:pt x="1238" y="470"/>
                  </a:lnTo>
                  <a:cubicBezTo>
                    <a:pt x="1131" y="911"/>
                    <a:pt x="822" y="1268"/>
                    <a:pt x="417" y="1387"/>
                  </a:cubicBezTo>
                  <a:lnTo>
                    <a:pt x="107" y="1482"/>
                  </a:lnTo>
                  <a:cubicBezTo>
                    <a:pt x="0" y="1506"/>
                    <a:pt x="0" y="1673"/>
                    <a:pt x="107" y="1697"/>
                  </a:cubicBezTo>
                  <a:lnTo>
                    <a:pt x="417" y="1792"/>
                  </a:lnTo>
                  <a:cubicBezTo>
                    <a:pt x="822" y="1911"/>
                    <a:pt x="1131" y="2268"/>
                    <a:pt x="1238" y="2709"/>
                  </a:cubicBezTo>
                  <a:lnTo>
                    <a:pt x="1310" y="3054"/>
                  </a:lnTo>
                  <a:cubicBezTo>
                    <a:pt x="1322" y="3114"/>
                    <a:pt x="1363" y="3143"/>
                    <a:pt x="1405" y="3143"/>
                  </a:cubicBezTo>
                  <a:cubicBezTo>
                    <a:pt x="1447" y="3143"/>
                    <a:pt x="1488" y="3114"/>
                    <a:pt x="1500" y="3054"/>
                  </a:cubicBezTo>
                  <a:lnTo>
                    <a:pt x="1572" y="2709"/>
                  </a:lnTo>
                  <a:cubicBezTo>
                    <a:pt x="1679" y="2268"/>
                    <a:pt x="1988" y="1911"/>
                    <a:pt x="2393" y="1792"/>
                  </a:cubicBezTo>
                  <a:lnTo>
                    <a:pt x="2691" y="1697"/>
                  </a:lnTo>
                  <a:cubicBezTo>
                    <a:pt x="2798" y="1673"/>
                    <a:pt x="2798" y="1506"/>
                    <a:pt x="2703" y="1482"/>
                  </a:cubicBezTo>
                  <a:lnTo>
                    <a:pt x="2453" y="1399"/>
                  </a:lnTo>
                  <a:cubicBezTo>
                    <a:pt x="2048" y="1292"/>
                    <a:pt x="1738" y="958"/>
                    <a:pt x="1619" y="506"/>
                  </a:cubicBezTo>
                  <a:lnTo>
                    <a:pt x="1512" y="89"/>
                  </a:lnTo>
                  <a:cubicBezTo>
                    <a:pt x="1500" y="30"/>
                    <a:pt x="1462" y="0"/>
                    <a:pt x="142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0" name="Google Shape;220;p1"/>
            <p:cNvSpPr/>
            <p:nvPr/>
          </p:nvSpPr>
          <p:spPr>
            <a:xfrm>
              <a:off x="5652175" y="5434500"/>
              <a:ext cx="94100" cy="104425"/>
            </a:xfrm>
            <a:custGeom>
              <a:avLst/>
              <a:gdLst/>
              <a:ahLst/>
              <a:cxnLst/>
              <a:rect l="l" t="t" r="r" b="b"/>
              <a:pathLst>
                <a:path w="3764" h="4177" extrusionOk="0">
                  <a:moveTo>
                    <a:pt x="1895" y="1"/>
                  </a:moveTo>
                  <a:cubicBezTo>
                    <a:pt x="1837" y="1"/>
                    <a:pt x="1781" y="39"/>
                    <a:pt x="1763" y="117"/>
                  </a:cubicBezTo>
                  <a:lnTo>
                    <a:pt x="1644" y="605"/>
                  </a:lnTo>
                  <a:cubicBezTo>
                    <a:pt x="1513" y="1200"/>
                    <a:pt x="1084" y="1676"/>
                    <a:pt x="548" y="1843"/>
                  </a:cubicBezTo>
                  <a:lnTo>
                    <a:pt x="132" y="1962"/>
                  </a:lnTo>
                  <a:cubicBezTo>
                    <a:pt x="1" y="1998"/>
                    <a:pt x="1" y="2212"/>
                    <a:pt x="132" y="2260"/>
                  </a:cubicBezTo>
                  <a:lnTo>
                    <a:pt x="548" y="2379"/>
                  </a:lnTo>
                  <a:cubicBezTo>
                    <a:pt x="1084" y="2522"/>
                    <a:pt x="1501" y="2998"/>
                    <a:pt x="1644" y="3605"/>
                  </a:cubicBezTo>
                  <a:lnTo>
                    <a:pt x="1751" y="4070"/>
                  </a:lnTo>
                  <a:cubicBezTo>
                    <a:pt x="1775" y="4141"/>
                    <a:pt x="1834" y="4177"/>
                    <a:pt x="1892" y="4177"/>
                  </a:cubicBezTo>
                  <a:cubicBezTo>
                    <a:pt x="1950" y="4177"/>
                    <a:pt x="2007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692" y="2534"/>
                    <a:pt x="3227" y="2379"/>
                  </a:cubicBezTo>
                  <a:lnTo>
                    <a:pt x="3632" y="2260"/>
                  </a:lnTo>
                  <a:cubicBezTo>
                    <a:pt x="3763" y="2212"/>
                    <a:pt x="3763" y="1986"/>
                    <a:pt x="3644" y="1974"/>
                  </a:cubicBezTo>
                  <a:lnTo>
                    <a:pt x="3299" y="1879"/>
                  </a:lnTo>
                  <a:cubicBezTo>
                    <a:pt x="2763" y="1736"/>
                    <a:pt x="2334" y="1272"/>
                    <a:pt x="2180" y="676"/>
                  </a:cubicBezTo>
                  <a:lnTo>
                    <a:pt x="2037" y="117"/>
                  </a:lnTo>
                  <a:cubicBezTo>
                    <a:pt x="2013" y="39"/>
                    <a:pt x="1953" y="1"/>
                    <a:pt x="189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1" name="Google Shape;221;p1"/>
            <p:cNvSpPr/>
            <p:nvPr/>
          </p:nvSpPr>
          <p:spPr>
            <a:xfrm>
              <a:off x="5829875" y="5098075"/>
              <a:ext cx="117300" cy="131225"/>
            </a:xfrm>
            <a:custGeom>
              <a:avLst/>
              <a:gdLst/>
              <a:ahLst/>
              <a:cxnLst/>
              <a:rect l="l" t="t" r="r" b="b"/>
              <a:pathLst>
                <a:path w="4692" h="5249" extrusionOk="0">
                  <a:moveTo>
                    <a:pt x="2370" y="1"/>
                  </a:moveTo>
                  <a:cubicBezTo>
                    <a:pt x="2299" y="1"/>
                    <a:pt x="2227" y="48"/>
                    <a:pt x="2203" y="143"/>
                  </a:cubicBezTo>
                  <a:lnTo>
                    <a:pt x="2061" y="751"/>
                  </a:lnTo>
                  <a:cubicBezTo>
                    <a:pt x="1882" y="1513"/>
                    <a:pt x="1358" y="2108"/>
                    <a:pt x="691" y="2299"/>
                  </a:cubicBezTo>
                  <a:lnTo>
                    <a:pt x="168" y="2453"/>
                  </a:lnTo>
                  <a:cubicBezTo>
                    <a:pt x="1" y="2489"/>
                    <a:pt x="1" y="2775"/>
                    <a:pt x="168" y="2822"/>
                  </a:cubicBezTo>
                  <a:lnTo>
                    <a:pt x="691" y="2965"/>
                  </a:lnTo>
                  <a:cubicBezTo>
                    <a:pt x="1358" y="3180"/>
                    <a:pt x="1882" y="3763"/>
                    <a:pt x="2061" y="4525"/>
                  </a:cubicBezTo>
                  <a:lnTo>
                    <a:pt x="2192" y="5096"/>
                  </a:lnTo>
                  <a:cubicBezTo>
                    <a:pt x="2215" y="5198"/>
                    <a:pt x="2287" y="5248"/>
                    <a:pt x="2358" y="5248"/>
                  </a:cubicBezTo>
                  <a:cubicBezTo>
                    <a:pt x="2430" y="5248"/>
                    <a:pt x="2501" y="5198"/>
                    <a:pt x="2525" y="5096"/>
                  </a:cubicBezTo>
                  <a:lnTo>
                    <a:pt x="2656" y="4525"/>
                  </a:lnTo>
                  <a:cubicBezTo>
                    <a:pt x="2835" y="3763"/>
                    <a:pt x="3358" y="3168"/>
                    <a:pt x="4025" y="2965"/>
                  </a:cubicBezTo>
                  <a:lnTo>
                    <a:pt x="4513" y="2822"/>
                  </a:lnTo>
                  <a:cubicBezTo>
                    <a:pt x="4692" y="2763"/>
                    <a:pt x="4692" y="2501"/>
                    <a:pt x="4525" y="2465"/>
                  </a:cubicBezTo>
                  <a:lnTo>
                    <a:pt x="4108" y="2346"/>
                  </a:lnTo>
                  <a:cubicBezTo>
                    <a:pt x="3442" y="2168"/>
                    <a:pt x="2906" y="1584"/>
                    <a:pt x="2715" y="846"/>
                  </a:cubicBezTo>
                  <a:lnTo>
                    <a:pt x="2537" y="143"/>
                  </a:lnTo>
                  <a:cubicBezTo>
                    <a:pt x="2513" y="48"/>
                    <a:pt x="2442" y="1"/>
                    <a:pt x="237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2" name="Google Shape;222;p1"/>
            <p:cNvSpPr/>
            <p:nvPr/>
          </p:nvSpPr>
          <p:spPr>
            <a:xfrm>
              <a:off x="5593850" y="5260300"/>
              <a:ext cx="14000" cy="18775"/>
            </a:xfrm>
            <a:custGeom>
              <a:avLst/>
              <a:gdLst/>
              <a:ahLst/>
              <a:cxnLst/>
              <a:rect l="l" t="t" r="r" b="b"/>
              <a:pathLst>
                <a:path w="560" h="751" extrusionOk="0">
                  <a:moveTo>
                    <a:pt x="500" y="334"/>
                  </a:moveTo>
                  <a:cubicBezTo>
                    <a:pt x="500" y="338"/>
                    <a:pt x="504" y="339"/>
                    <a:pt x="508" y="339"/>
                  </a:cubicBezTo>
                  <a:cubicBezTo>
                    <a:pt x="516" y="339"/>
                    <a:pt x="524" y="334"/>
                    <a:pt x="500" y="334"/>
                  </a:cubicBezTo>
                  <a:close/>
                  <a:moveTo>
                    <a:pt x="357" y="1"/>
                  </a:moveTo>
                  <a:cubicBezTo>
                    <a:pt x="357" y="1"/>
                    <a:pt x="334" y="1"/>
                    <a:pt x="310" y="12"/>
                  </a:cubicBezTo>
                  <a:cubicBezTo>
                    <a:pt x="262" y="24"/>
                    <a:pt x="214" y="36"/>
                    <a:pt x="203" y="60"/>
                  </a:cubicBezTo>
                  <a:lnTo>
                    <a:pt x="191" y="72"/>
                  </a:lnTo>
                  <a:lnTo>
                    <a:pt x="179" y="72"/>
                  </a:lnTo>
                  <a:cubicBezTo>
                    <a:pt x="155" y="72"/>
                    <a:pt x="155" y="72"/>
                    <a:pt x="119" y="84"/>
                  </a:cubicBezTo>
                  <a:cubicBezTo>
                    <a:pt x="84" y="96"/>
                    <a:pt x="60" y="96"/>
                    <a:pt x="36" y="120"/>
                  </a:cubicBezTo>
                  <a:cubicBezTo>
                    <a:pt x="24" y="120"/>
                    <a:pt x="24" y="120"/>
                    <a:pt x="24" y="131"/>
                  </a:cubicBezTo>
                  <a:lnTo>
                    <a:pt x="12" y="143"/>
                  </a:lnTo>
                  <a:cubicBezTo>
                    <a:pt x="0" y="143"/>
                    <a:pt x="0" y="143"/>
                    <a:pt x="12" y="155"/>
                  </a:cubicBezTo>
                  <a:cubicBezTo>
                    <a:pt x="24" y="155"/>
                    <a:pt x="24" y="167"/>
                    <a:pt x="24" y="167"/>
                  </a:cubicBezTo>
                  <a:cubicBezTo>
                    <a:pt x="24" y="191"/>
                    <a:pt x="60" y="203"/>
                    <a:pt x="60" y="215"/>
                  </a:cubicBezTo>
                  <a:cubicBezTo>
                    <a:pt x="60" y="227"/>
                    <a:pt x="72" y="227"/>
                    <a:pt x="72" y="251"/>
                  </a:cubicBezTo>
                  <a:cubicBezTo>
                    <a:pt x="72" y="262"/>
                    <a:pt x="84" y="262"/>
                    <a:pt x="84" y="274"/>
                  </a:cubicBezTo>
                  <a:cubicBezTo>
                    <a:pt x="84" y="274"/>
                    <a:pt x="84" y="286"/>
                    <a:pt x="95" y="286"/>
                  </a:cubicBezTo>
                  <a:cubicBezTo>
                    <a:pt x="72" y="310"/>
                    <a:pt x="95" y="310"/>
                    <a:pt x="95" y="322"/>
                  </a:cubicBezTo>
                  <a:cubicBezTo>
                    <a:pt x="84" y="334"/>
                    <a:pt x="131" y="334"/>
                    <a:pt x="119" y="346"/>
                  </a:cubicBezTo>
                  <a:cubicBezTo>
                    <a:pt x="95" y="370"/>
                    <a:pt x="131" y="370"/>
                    <a:pt x="131" y="382"/>
                  </a:cubicBezTo>
                  <a:cubicBezTo>
                    <a:pt x="131" y="393"/>
                    <a:pt x="155" y="405"/>
                    <a:pt x="155" y="429"/>
                  </a:cubicBezTo>
                  <a:cubicBezTo>
                    <a:pt x="155" y="441"/>
                    <a:pt x="179" y="453"/>
                    <a:pt x="155" y="465"/>
                  </a:cubicBezTo>
                  <a:lnTo>
                    <a:pt x="155" y="524"/>
                  </a:lnTo>
                  <a:lnTo>
                    <a:pt x="155" y="620"/>
                  </a:lnTo>
                  <a:cubicBezTo>
                    <a:pt x="155" y="632"/>
                    <a:pt x="179" y="667"/>
                    <a:pt x="155" y="679"/>
                  </a:cubicBezTo>
                  <a:cubicBezTo>
                    <a:pt x="155" y="691"/>
                    <a:pt x="179" y="703"/>
                    <a:pt x="179" y="727"/>
                  </a:cubicBezTo>
                  <a:cubicBezTo>
                    <a:pt x="179" y="739"/>
                    <a:pt x="191" y="739"/>
                    <a:pt x="191" y="751"/>
                  </a:cubicBezTo>
                  <a:cubicBezTo>
                    <a:pt x="191" y="751"/>
                    <a:pt x="203" y="751"/>
                    <a:pt x="250" y="739"/>
                  </a:cubicBezTo>
                  <a:lnTo>
                    <a:pt x="274" y="739"/>
                  </a:lnTo>
                  <a:cubicBezTo>
                    <a:pt x="298" y="739"/>
                    <a:pt x="322" y="739"/>
                    <a:pt x="381" y="703"/>
                  </a:cubicBezTo>
                  <a:cubicBezTo>
                    <a:pt x="417" y="691"/>
                    <a:pt x="441" y="691"/>
                    <a:pt x="476" y="679"/>
                  </a:cubicBezTo>
                  <a:cubicBezTo>
                    <a:pt x="536" y="667"/>
                    <a:pt x="560" y="643"/>
                    <a:pt x="560" y="643"/>
                  </a:cubicBezTo>
                  <a:cubicBezTo>
                    <a:pt x="548" y="643"/>
                    <a:pt x="548" y="632"/>
                    <a:pt x="524" y="620"/>
                  </a:cubicBezTo>
                  <a:cubicBezTo>
                    <a:pt x="512" y="608"/>
                    <a:pt x="512" y="608"/>
                    <a:pt x="512" y="572"/>
                  </a:cubicBezTo>
                  <a:lnTo>
                    <a:pt x="512" y="548"/>
                  </a:lnTo>
                  <a:cubicBezTo>
                    <a:pt x="512" y="548"/>
                    <a:pt x="512" y="524"/>
                    <a:pt x="500" y="524"/>
                  </a:cubicBezTo>
                  <a:cubicBezTo>
                    <a:pt x="500" y="524"/>
                    <a:pt x="488" y="524"/>
                    <a:pt x="500" y="512"/>
                  </a:cubicBezTo>
                  <a:lnTo>
                    <a:pt x="488" y="512"/>
                  </a:lnTo>
                  <a:cubicBezTo>
                    <a:pt x="500" y="501"/>
                    <a:pt x="500" y="501"/>
                    <a:pt x="488" y="501"/>
                  </a:cubicBezTo>
                  <a:cubicBezTo>
                    <a:pt x="488" y="501"/>
                    <a:pt x="512" y="489"/>
                    <a:pt x="476" y="489"/>
                  </a:cubicBezTo>
                  <a:cubicBezTo>
                    <a:pt x="476" y="489"/>
                    <a:pt x="497" y="469"/>
                    <a:pt x="481" y="469"/>
                  </a:cubicBezTo>
                  <a:cubicBezTo>
                    <a:pt x="476" y="469"/>
                    <a:pt x="467" y="471"/>
                    <a:pt x="453" y="477"/>
                  </a:cubicBezTo>
                  <a:lnTo>
                    <a:pt x="476" y="453"/>
                  </a:lnTo>
                  <a:cubicBezTo>
                    <a:pt x="453" y="453"/>
                    <a:pt x="453" y="441"/>
                    <a:pt x="453" y="441"/>
                  </a:cubicBezTo>
                  <a:cubicBezTo>
                    <a:pt x="453" y="441"/>
                    <a:pt x="476" y="429"/>
                    <a:pt x="453" y="429"/>
                  </a:cubicBezTo>
                  <a:cubicBezTo>
                    <a:pt x="441" y="429"/>
                    <a:pt x="429" y="429"/>
                    <a:pt x="453" y="417"/>
                  </a:cubicBezTo>
                  <a:lnTo>
                    <a:pt x="441" y="417"/>
                  </a:lnTo>
                  <a:cubicBezTo>
                    <a:pt x="500" y="346"/>
                    <a:pt x="500" y="346"/>
                    <a:pt x="500" y="334"/>
                  </a:cubicBezTo>
                  <a:cubicBezTo>
                    <a:pt x="536" y="322"/>
                    <a:pt x="488" y="322"/>
                    <a:pt x="500" y="310"/>
                  </a:cubicBezTo>
                  <a:cubicBezTo>
                    <a:pt x="512" y="298"/>
                    <a:pt x="500" y="298"/>
                    <a:pt x="488" y="298"/>
                  </a:cubicBezTo>
                  <a:lnTo>
                    <a:pt x="453" y="262"/>
                  </a:lnTo>
                  <a:cubicBezTo>
                    <a:pt x="453" y="251"/>
                    <a:pt x="429" y="239"/>
                    <a:pt x="429" y="203"/>
                  </a:cubicBezTo>
                  <a:cubicBezTo>
                    <a:pt x="429" y="191"/>
                    <a:pt x="417" y="191"/>
                    <a:pt x="417" y="167"/>
                  </a:cubicBezTo>
                  <a:cubicBezTo>
                    <a:pt x="417" y="155"/>
                    <a:pt x="393" y="143"/>
                    <a:pt x="393" y="131"/>
                  </a:cubicBezTo>
                  <a:cubicBezTo>
                    <a:pt x="393" y="120"/>
                    <a:pt x="381" y="120"/>
                    <a:pt x="381" y="96"/>
                  </a:cubicBezTo>
                  <a:cubicBezTo>
                    <a:pt x="369" y="84"/>
                    <a:pt x="381" y="72"/>
                    <a:pt x="357" y="48"/>
                  </a:cubicBezTo>
                  <a:cubicBezTo>
                    <a:pt x="357" y="48"/>
                    <a:pt x="322" y="48"/>
                    <a:pt x="334" y="36"/>
                  </a:cubicBezTo>
                  <a:cubicBezTo>
                    <a:pt x="357" y="24"/>
                    <a:pt x="357" y="24"/>
                    <a:pt x="334" y="24"/>
                  </a:cubicBezTo>
                  <a:cubicBezTo>
                    <a:pt x="334" y="24"/>
                    <a:pt x="334" y="12"/>
                    <a:pt x="357" y="12"/>
                  </a:cubicBezTo>
                  <a:cubicBezTo>
                    <a:pt x="369" y="1"/>
                    <a:pt x="369" y="1"/>
                    <a:pt x="35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3" name="Google Shape;223;p1"/>
            <p:cNvSpPr/>
            <p:nvPr/>
          </p:nvSpPr>
          <p:spPr>
            <a:xfrm>
              <a:off x="5609325" y="5307325"/>
              <a:ext cx="19075" cy="34175"/>
            </a:xfrm>
            <a:custGeom>
              <a:avLst/>
              <a:gdLst/>
              <a:ahLst/>
              <a:cxnLst/>
              <a:rect l="l" t="t" r="r" b="b"/>
              <a:pathLst>
                <a:path w="763" h="1367" extrusionOk="0">
                  <a:moveTo>
                    <a:pt x="298" y="1"/>
                  </a:moveTo>
                  <a:cubicBezTo>
                    <a:pt x="250" y="25"/>
                    <a:pt x="215" y="36"/>
                    <a:pt x="215" y="48"/>
                  </a:cubicBezTo>
                  <a:cubicBezTo>
                    <a:pt x="215" y="48"/>
                    <a:pt x="215" y="60"/>
                    <a:pt x="191" y="60"/>
                  </a:cubicBezTo>
                  <a:lnTo>
                    <a:pt x="119" y="60"/>
                  </a:lnTo>
                  <a:cubicBezTo>
                    <a:pt x="96" y="72"/>
                    <a:pt x="60" y="72"/>
                    <a:pt x="48" y="96"/>
                  </a:cubicBezTo>
                  <a:cubicBezTo>
                    <a:pt x="36" y="96"/>
                    <a:pt x="36" y="108"/>
                    <a:pt x="36" y="108"/>
                  </a:cubicBezTo>
                  <a:cubicBezTo>
                    <a:pt x="36" y="108"/>
                    <a:pt x="36" y="120"/>
                    <a:pt x="12" y="144"/>
                  </a:cubicBezTo>
                  <a:cubicBezTo>
                    <a:pt x="0" y="155"/>
                    <a:pt x="12" y="155"/>
                    <a:pt x="12" y="155"/>
                  </a:cubicBezTo>
                  <a:cubicBezTo>
                    <a:pt x="36" y="167"/>
                    <a:pt x="36" y="179"/>
                    <a:pt x="36" y="191"/>
                  </a:cubicBezTo>
                  <a:cubicBezTo>
                    <a:pt x="36" y="227"/>
                    <a:pt x="60" y="251"/>
                    <a:pt x="72" y="286"/>
                  </a:cubicBezTo>
                  <a:cubicBezTo>
                    <a:pt x="72" y="298"/>
                    <a:pt x="96" y="310"/>
                    <a:pt x="107" y="346"/>
                  </a:cubicBezTo>
                  <a:cubicBezTo>
                    <a:pt x="107" y="358"/>
                    <a:pt x="119" y="394"/>
                    <a:pt x="131" y="406"/>
                  </a:cubicBezTo>
                  <a:cubicBezTo>
                    <a:pt x="131" y="417"/>
                    <a:pt x="131" y="417"/>
                    <a:pt x="167" y="441"/>
                  </a:cubicBezTo>
                  <a:cubicBezTo>
                    <a:pt x="131" y="465"/>
                    <a:pt x="179" y="465"/>
                    <a:pt x="167" y="501"/>
                  </a:cubicBezTo>
                  <a:cubicBezTo>
                    <a:pt x="167" y="525"/>
                    <a:pt x="191" y="536"/>
                    <a:pt x="191" y="572"/>
                  </a:cubicBezTo>
                  <a:cubicBezTo>
                    <a:pt x="191" y="584"/>
                    <a:pt x="215" y="596"/>
                    <a:pt x="215" y="632"/>
                  </a:cubicBezTo>
                  <a:cubicBezTo>
                    <a:pt x="215" y="656"/>
                    <a:pt x="238" y="691"/>
                    <a:pt x="250" y="739"/>
                  </a:cubicBezTo>
                  <a:cubicBezTo>
                    <a:pt x="250" y="763"/>
                    <a:pt x="274" y="798"/>
                    <a:pt x="274" y="822"/>
                  </a:cubicBezTo>
                  <a:cubicBezTo>
                    <a:pt x="274" y="858"/>
                    <a:pt x="286" y="882"/>
                    <a:pt x="286" y="929"/>
                  </a:cubicBezTo>
                  <a:cubicBezTo>
                    <a:pt x="286" y="989"/>
                    <a:pt x="298" y="1048"/>
                    <a:pt x="310" y="1108"/>
                  </a:cubicBezTo>
                  <a:cubicBezTo>
                    <a:pt x="310" y="1156"/>
                    <a:pt x="334" y="1179"/>
                    <a:pt x="346" y="1227"/>
                  </a:cubicBezTo>
                  <a:cubicBezTo>
                    <a:pt x="346" y="1251"/>
                    <a:pt x="357" y="1287"/>
                    <a:pt x="369" y="1310"/>
                  </a:cubicBezTo>
                  <a:cubicBezTo>
                    <a:pt x="369" y="1334"/>
                    <a:pt x="393" y="1346"/>
                    <a:pt x="405" y="1358"/>
                  </a:cubicBezTo>
                  <a:cubicBezTo>
                    <a:pt x="405" y="1364"/>
                    <a:pt x="408" y="1367"/>
                    <a:pt x="417" y="1367"/>
                  </a:cubicBezTo>
                  <a:cubicBezTo>
                    <a:pt x="426" y="1367"/>
                    <a:pt x="441" y="1364"/>
                    <a:pt x="465" y="1358"/>
                  </a:cubicBezTo>
                  <a:lnTo>
                    <a:pt x="488" y="1358"/>
                  </a:lnTo>
                  <a:cubicBezTo>
                    <a:pt x="524" y="1358"/>
                    <a:pt x="536" y="1358"/>
                    <a:pt x="596" y="1346"/>
                  </a:cubicBezTo>
                  <a:cubicBezTo>
                    <a:pt x="631" y="1334"/>
                    <a:pt x="655" y="1334"/>
                    <a:pt x="667" y="1310"/>
                  </a:cubicBezTo>
                  <a:cubicBezTo>
                    <a:pt x="727" y="1298"/>
                    <a:pt x="762" y="1287"/>
                    <a:pt x="750" y="1275"/>
                  </a:cubicBezTo>
                  <a:cubicBezTo>
                    <a:pt x="727" y="1251"/>
                    <a:pt x="715" y="1227"/>
                    <a:pt x="715" y="1215"/>
                  </a:cubicBezTo>
                  <a:cubicBezTo>
                    <a:pt x="703" y="1179"/>
                    <a:pt x="691" y="1167"/>
                    <a:pt x="691" y="1132"/>
                  </a:cubicBezTo>
                  <a:cubicBezTo>
                    <a:pt x="691" y="1120"/>
                    <a:pt x="691" y="1108"/>
                    <a:pt x="667" y="1072"/>
                  </a:cubicBezTo>
                  <a:cubicBezTo>
                    <a:pt x="667" y="1060"/>
                    <a:pt x="667" y="1048"/>
                    <a:pt x="655" y="1037"/>
                  </a:cubicBezTo>
                  <a:cubicBezTo>
                    <a:pt x="655" y="1013"/>
                    <a:pt x="643" y="1013"/>
                    <a:pt x="655" y="1001"/>
                  </a:cubicBezTo>
                  <a:cubicBezTo>
                    <a:pt x="661" y="995"/>
                    <a:pt x="658" y="995"/>
                    <a:pt x="654" y="995"/>
                  </a:cubicBezTo>
                  <a:cubicBezTo>
                    <a:pt x="649" y="995"/>
                    <a:pt x="643" y="995"/>
                    <a:pt x="643" y="989"/>
                  </a:cubicBezTo>
                  <a:cubicBezTo>
                    <a:pt x="655" y="977"/>
                    <a:pt x="643" y="953"/>
                    <a:pt x="643" y="953"/>
                  </a:cubicBezTo>
                  <a:cubicBezTo>
                    <a:pt x="643" y="941"/>
                    <a:pt x="667" y="929"/>
                    <a:pt x="631" y="929"/>
                  </a:cubicBezTo>
                  <a:cubicBezTo>
                    <a:pt x="631" y="917"/>
                    <a:pt x="655" y="882"/>
                    <a:pt x="608" y="882"/>
                  </a:cubicBezTo>
                  <a:lnTo>
                    <a:pt x="608" y="870"/>
                  </a:lnTo>
                  <a:cubicBezTo>
                    <a:pt x="608" y="870"/>
                    <a:pt x="631" y="858"/>
                    <a:pt x="608" y="858"/>
                  </a:cubicBezTo>
                  <a:cubicBezTo>
                    <a:pt x="631" y="858"/>
                    <a:pt x="631" y="834"/>
                    <a:pt x="608" y="834"/>
                  </a:cubicBezTo>
                  <a:cubicBezTo>
                    <a:pt x="596" y="822"/>
                    <a:pt x="596" y="810"/>
                    <a:pt x="596" y="810"/>
                  </a:cubicBezTo>
                  <a:cubicBezTo>
                    <a:pt x="596" y="810"/>
                    <a:pt x="608" y="798"/>
                    <a:pt x="596" y="798"/>
                  </a:cubicBezTo>
                  <a:cubicBezTo>
                    <a:pt x="584" y="798"/>
                    <a:pt x="548" y="798"/>
                    <a:pt x="584" y="763"/>
                  </a:cubicBezTo>
                  <a:cubicBezTo>
                    <a:pt x="596" y="763"/>
                    <a:pt x="584" y="751"/>
                    <a:pt x="572" y="751"/>
                  </a:cubicBezTo>
                  <a:lnTo>
                    <a:pt x="584" y="739"/>
                  </a:lnTo>
                  <a:cubicBezTo>
                    <a:pt x="584" y="691"/>
                    <a:pt x="596" y="679"/>
                    <a:pt x="572" y="679"/>
                  </a:cubicBezTo>
                  <a:cubicBezTo>
                    <a:pt x="584" y="644"/>
                    <a:pt x="548" y="644"/>
                    <a:pt x="572" y="632"/>
                  </a:cubicBezTo>
                  <a:cubicBezTo>
                    <a:pt x="572" y="620"/>
                    <a:pt x="572" y="596"/>
                    <a:pt x="548" y="584"/>
                  </a:cubicBezTo>
                  <a:cubicBezTo>
                    <a:pt x="536" y="572"/>
                    <a:pt x="524" y="536"/>
                    <a:pt x="512" y="513"/>
                  </a:cubicBezTo>
                  <a:cubicBezTo>
                    <a:pt x="488" y="465"/>
                    <a:pt x="477" y="441"/>
                    <a:pt x="465" y="394"/>
                  </a:cubicBezTo>
                  <a:cubicBezTo>
                    <a:pt x="465" y="382"/>
                    <a:pt x="453" y="346"/>
                    <a:pt x="453" y="334"/>
                  </a:cubicBezTo>
                  <a:cubicBezTo>
                    <a:pt x="453" y="298"/>
                    <a:pt x="417" y="286"/>
                    <a:pt x="417" y="263"/>
                  </a:cubicBezTo>
                  <a:cubicBezTo>
                    <a:pt x="417" y="239"/>
                    <a:pt x="405" y="227"/>
                    <a:pt x="393" y="215"/>
                  </a:cubicBezTo>
                  <a:cubicBezTo>
                    <a:pt x="369" y="179"/>
                    <a:pt x="369" y="155"/>
                    <a:pt x="357" y="144"/>
                  </a:cubicBezTo>
                  <a:cubicBezTo>
                    <a:pt x="357" y="144"/>
                    <a:pt x="334" y="120"/>
                    <a:pt x="346" y="108"/>
                  </a:cubicBezTo>
                  <a:cubicBezTo>
                    <a:pt x="357" y="96"/>
                    <a:pt x="357" y="96"/>
                    <a:pt x="346" y="84"/>
                  </a:cubicBezTo>
                  <a:cubicBezTo>
                    <a:pt x="334" y="60"/>
                    <a:pt x="346" y="48"/>
                    <a:pt x="346" y="48"/>
                  </a:cubicBezTo>
                  <a:cubicBezTo>
                    <a:pt x="357" y="36"/>
                    <a:pt x="346" y="25"/>
                    <a:pt x="34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4" name="Google Shape;224;p1"/>
            <p:cNvSpPr/>
            <p:nvPr/>
          </p:nvSpPr>
          <p:spPr>
            <a:xfrm>
              <a:off x="5628675" y="5369550"/>
              <a:ext cx="19075" cy="34175"/>
            </a:xfrm>
            <a:custGeom>
              <a:avLst/>
              <a:gdLst/>
              <a:ahLst/>
              <a:cxnLst/>
              <a:rect l="l" t="t" r="r" b="b"/>
              <a:pathLst>
                <a:path w="763" h="1367" extrusionOk="0">
                  <a:moveTo>
                    <a:pt x="298" y="0"/>
                  </a:moveTo>
                  <a:cubicBezTo>
                    <a:pt x="250" y="12"/>
                    <a:pt x="215" y="36"/>
                    <a:pt x="215" y="48"/>
                  </a:cubicBezTo>
                  <a:cubicBezTo>
                    <a:pt x="215" y="48"/>
                    <a:pt x="215" y="60"/>
                    <a:pt x="191" y="60"/>
                  </a:cubicBezTo>
                  <a:lnTo>
                    <a:pt x="119" y="60"/>
                  </a:lnTo>
                  <a:cubicBezTo>
                    <a:pt x="95" y="72"/>
                    <a:pt x="60" y="72"/>
                    <a:pt x="48" y="83"/>
                  </a:cubicBezTo>
                  <a:cubicBezTo>
                    <a:pt x="36" y="83"/>
                    <a:pt x="36" y="107"/>
                    <a:pt x="36" y="107"/>
                  </a:cubicBezTo>
                  <a:cubicBezTo>
                    <a:pt x="36" y="107"/>
                    <a:pt x="36" y="119"/>
                    <a:pt x="12" y="131"/>
                  </a:cubicBezTo>
                  <a:cubicBezTo>
                    <a:pt x="0" y="143"/>
                    <a:pt x="12" y="143"/>
                    <a:pt x="12" y="143"/>
                  </a:cubicBezTo>
                  <a:cubicBezTo>
                    <a:pt x="36" y="167"/>
                    <a:pt x="36" y="179"/>
                    <a:pt x="36" y="191"/>
                  </a:cubicBezTo>
                  <a:cubicBezTo>
                    <a:pt x="36" y="226"/>
                    <a:pt x="60" y="250"/>
                    <a:pt x="72" y="286"/>
                  </a:cubicBezTo>
                  <a:cubicBezTo>
                    <a:pt x="72" y="298"/>
                    <a:pt x="95" y="310"/>
                    <a:pt x="107" y="345"/>
                  </a:cubicBezTo>
                  <a:cubicBezTo>
                    <a:pt x="107" y="357"/>
                    <a:pt x="119" y="381"/>
                    <a:pt x="131" y="405"/>
                  </a:cubicBezTo>
                  <a:cubicBezTo>
                    <a:pt x="131" y="417"/>
                    <a:pt x="131" y="417"/>
                    <a:pt x="167" y="429"/>
                  </a:cubicBezTo>
                  <a:cubicBezTo>
                    <a:pt x="131" y="464"/>
                    <a:pt x="179" y="464"/>
                    <a:pt x="167" y="488"/>
                  </a:cubicBezTo>
                  <a:cubicBezTo>
                    <a:pt x="167" y="524"/>
                    <a:pt x="191" y="536"/>
                    <a:pt x="191" y="560"/>
                  </a:cubicBezTo>
                  <a:cubicBezTo>
                    <a:pt x="191" y="583"/>
                    <a:pt x="215" y="595"/>
                    <a:pt x="215" y="631"/>
                  </a:cubicBezTo>
                  <a:cubicBezTo>
                    <a:pt x="215" y="655"/>
                    <a:pt x="238" y="691"/>
                    <a:pt x="250" y="726"/>
                  </a:cubicBezTo>
                  <a:cubicBezTo>
                    <a:pt x="250" y="762"/>
                    <a:pt x="274" y="786"/>
                    <a:pt x="274" y="822"/>
                  </a:cubicBezTo>
                  <a:cubicBezTo>
                    <a:pt x="274" y="845"/>
                    <a:pt x="286" y="881"/>
                    <a:pt x="286" y="929"/>
                  </a:cubicBezTo>
                  <a:cubicBezTo>
                    <a:pt x="286" y="988"/>
                    <a:pt x="298" y="1036"/>
                    <a:pt x="310" y="1107"/>
                  </a:cubicBezTo>
                  <a:cubicBezTo>
                    <a:pt x="310" y="1143"/>
                    <a:pt x="334" y="1179"/>
                    <a:pt x="345" y="1226"/>
                  </a:cubicBezTo>
                  <a:cubicBezTo>
                    <a:pt x="345" y="1250"/>
                    <a:pt x="357" y="1286"/>
                    <a:pt x="369" y="1310"/>
                  </a:cubicBezTo>
                  <a:cubicBezTo>
                    <a:pt x="369" y="1322"/>
                    <a:pt x="393" y="1334"/>
                    <a:pt x="405" y="1357"/>
                  </a:cubicBezTo>
                  <a:cubicBezTo>
                    <a:pt x="405" y="1363"/>
                    <a:pt x="408" y="1366"/>
                    <a:pt x="417" y="1366"/>
                  </a:cubicBezTo>
                  <a:cubicBezTo>
                    <a:pt x="426" y="1366"/>
                    <a:pt x="441" y="1363"/>
                    <a:pt x="465" y="1357"/>
                  </a:cubicBezTo>
                  <a:lnTo>
                    <a:pt x="488" y="1357"/>
                  </a:lnTo>
                  <a:cubicBezTo>
                    <a:pt x="524" y="1357"/>
                    <a:pt x="536" y="1357"/>
                    <a:pt x="596" y="1334"/>
                  </a:cubicBezTo>
                  <a:cubicBezTo>
                    <a:pt x="631" y="1322"/>
                    <a:pt x="655" y="1322"/>
                    <a:pt x="667" y="1310"/>
                  </a:cubicBezTo>
                  <a:cubicBezTo>
                    <a:pt x="726" y="1298"/>
                    <a:pt x="762" y="1274"/>
                    <a:pt x="750" y="1262"/>
                  </a:cubicBezTo>
                  <a:cubicBezTo>
                    <a:pt x="726" y="1250"/>
                    <a:pt x="715" y="1226"/>
                    <a:pt x="715" y="1203"/>
                  </a:cubicBezTo>
                  <a:cubicBezTo>
                    <a:pt x="703" y="1179"/>
                    <a:pt x="691" y="1155"/>
                    <a:pt x="691" y="1131"/>
                  </a:cubicBezTo>
                  <a:cubicBezTo>
                    <a:pt x="691" y="1119"/>
                    <a:pt x="691" y="1095"/>
                    <a:pt x="667" y="1072"/>
                  </a:cubicBezTo>
                  <a:cubicBezTo>
                    <a:pt x="667" y="1060"/>
                    <a:pt x="667" y="1036"/>
                    <a:pt x="655" y="1024"/>
                  </a:cubicBezTo>
                  <a:cubicBezTo>
                    <a:pt x="655" y="1012"/>
                    <a:pt x="643" y="1012"/>
                    <a:pt x="655" y="1000"/>
                  </a:cubicBezTo>
                  <a:cubicBezTo>
                    <a:pt x="661" y="988"/>
                    <a:pt x="658" y="988"/>
                    <a:pt x="654" y="988"/>
                  </a:cubicBezTo>
                  <a:cubicBezTo>
                    <a:pt x="649" y="988"/>
                    <a:pt x="643" y="988"/>
                    <a:pt x="643" y="976"/>
                  </a:cubicBezTo>
                  <a:cubicBezTo>
                    <a:pt x="655" y="964"/>
                    <a:pt x="643" y="953"/>
                    <a:pt x="643" y="953"/>
                  </a:cubicBezTo>
                  <a:cubicBezTo>
                    <a:pt x="643" y="941"/>
                    <a:pt x="667" y="917"/>
                    <a:pt x="631" y="917"/>
                  </a:cubicBezTo>
                  <a:cubicBezTo>
                    <a:pt x="631" y="905"/>
                    <a:pt x="655" y="881"/>
                    <a:pt x="607" y="881"/>
                  </a:cubicBezTo>
                  <a:lnTo>
                    <a:pt x="607" y="857"/>
                  </a:lnTo>
                  <a:cubicBezTo>
                    <a:pt x="607" y="857"/>
                    <a:pt x="631" y="845"/>
                    <a:pt x="607" y="845"/>
                  </a:cubicBezTo>
                  <a:cubicBezTo>
                    <a:pt x="631" y="845"/>
                    <a:pt x="631" y="834"/>
                    <a:pt x="607" y="834"/>
                  </a:cubicBezTo>
                  <a:cubicBezTo>
                    <a:pt x="596" y="822"/>
                    <a:pt x="596" y="810"/>
                    <a:pt x="596" y="810"/>
                  </a:cubicBezTo>
                  <a:cubicBezTo>
                    <a:pt x="596" y="810"/>
                    <a:pt x="607" y="786"/>
                    <a:pt x="596" y="786"/>
                  </a:cubicBezTo>
                  <a:cubicBezTo>
                    <a:pt x="584" y="786"/>
                    <a:pt x="548" y="786"/>
                    <a:pt x="584" y="762"/>
                  </a:cubicBezTo>
                  <a:cubicBezTo>
                    <a:pt x="596" y="762"/>
                    <a:pt x="584" y="750"/>
                    <a:pt x="572" y="750"/>
                  </a:cubicBezTo>
                  <a:lnTo>
                    <a:pt x="584" y="726"/>
                  </a:lnTo>
                  <a:cubicBezTo>
                    <a:pt x="584" y="691"/>
                    <a:pt x="607" y="667"/>
                    <a:pt x="572" y="667"/>
                  </a:cubicBezTo>
                  <a:cubicBezTo>
                    <a:pt x="584" y="643"/>
                    <a:pt x="548" y="643"/>
                    <a:pt x="572" y="631"/>
                  </a:cubicBezTo>
                  <a:cubicBezTo>
                    <a:pt x="572" y="607"/>
                    <a:pt x="572" y="595"/>
                    <a:pt x="548" y="583"/>
                  </a:cubicBezTo>
                  <a:cubicBezTo>
                    <a:pt x="536" y="572"/>
                    <a:pt x="524" y="536"/>
                    <a:pt x="512" y="512"/>
                  </a:cubicBezTo>
                  <a:cubicBezTo>
                    <a:pt x="488" y="464"/>
                    <a:pt x="476" y="429"/>
                    <a:pt x="465" y="393"/>
                  </a:cubicBezTo>
                  <a:cubicBezTo>
                    <a:pt x="465" y="369"/>
                    <a:pt x="453" y="345"/>
                    <a:pt x="453" y="333"/>
                  </a:cubicBezTo>
                  <a:cubicBezTo>
                    <a:pt x="453" y="298"/>
                    <a:pt x="417" y="286"/>
                    <a:pt x="417" y="250"/>
                  </a:cubicBezTo>
                  <a:cubicBezTo>
                    <a:pt x="417" y="238"/>
                    <a:pt x="405" y="226"/>
                    <a:pt x="393" y="214"/>
                  </a:cubicBezTo>
                  <a:cubicBezTo>
                    <a:pt x="369" y="179"/>
                    <a:pt x="369" y="143"/>
                    <a:pt x="357" y="131"/>
                  </a:cubicBezTo>
                  <a:cubicBezTo>
                    <a:pt x="357" y="131"/>
                    <a:pt x="334" y="119"/>
                    <a:pt x="345" y="107"/>
                  </a:cubicBezTo>
                  <a:cubicBezTo>
                    <a:pt x="357" y="95"/>
                    <a:pt x="357" y="95"/>
                    <a:pt x="345" y="72"/>
                  </a:cubicBezTo>
                  <a:cubicBezTo>
                    <a:pt x="334" y="60"/>
                    <a:pt x="345" y="48"/>
                    <a:pt x="345" y="48"/>
                  </a:cubicBezTo>
                  <a:cubicBezTo>
                    <a:pt x="357" y="36"/>
                    <a:pt x="345" y="12"/>
                    <a:pt x="34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5" name="Google Shape;225;p1"/>
            <p:cNvSpPr/>
            <p:nvPr/>
          </p:nvSpPr>
          <p:spPr>
            <a:xfrm>
              <a:off x="5646825" y="5431450"/>
              <a:ext cx="14300" cy="18775"/>
            </a:xfrm>
            <a:custGeom>
              <a:avLst/>
              <a:gdLst/>
              <a:ahLst/>
              <a:cxnLst/>
              <a:rect l="l" t="t" r="r" b="b"/>
              <a:pathLst>
                <a:path w="572" h="751" extrusionOk="0">
                  <a:moveTo>
                    <a:pt x="358" y="1"/>
                  </a:moveTo>
                  <a:cubicBezTo>
                    <a:pt x="358" y="1"/>
                    <a:pt x="346" y="1"/>
                    <a:pt x="322" y="12"/>
                  </a:cubicBezTo>
                  <a:cubicBezTo>
                    <a:pt x="274" y="24"/>
                    <a:pt x="227" y="36"/>
                    <a:pt x="215" y="60"/>
                  </a:cubicBezTo>
                  <a:lnTo>
                    <a:pt x="203" y="72"/>
                  </a:lnTo>
                  <a:lnTo>
                    <a:pt x="179" y="72"/>
                  </a:lnTo>
                  <a:cubicBezTo>
                    <a:pt x="167" y="72"/>
                    <a:pt x="167" y="72"/>
                    <a:pt x="120" y="84"/>
                  </a:cubicBezTo>
                  <a:cubicBezTo>
                    <a:pt x="96" y="96"/>
                    <a:pt x="60" y="96"/>
                    <a:pt x="48" y="120"/>
                  </a:cubicBezTo>
                  <a:cubicBezTo>
                    <a:pt x="36" y="120"/>
                    <a:pt x="36" y="120"/>
                    <a:pt x="36" y="132"/>
                  </a:cubicBezTo>
                  <a:lnTo>
                    <a:pt x="24" y="143"/>
                  </a:lnTo>
                  <a:cubicBezTo>
                    <a:pt x="0" y="143"/>
                    <a:pt x="0" y="143"/>
                    <a:pt x="24" y="155"/>
                  </a:cubicBezTo>
                  <a:cubicBezTo>
                    <a:pt x="36" y="155"/>
                    <a:pt x="36" y="167"/>
                    <a:pt x="36" y="167"/>
                  </a:cubicBezTo>
                  <a:cubicBezTo>
                    <a:pt x="36" y="191"/>
                    <a:pt x="60" y="203"/>
                    <a:pt x="60" y="215"/>
                  </a:cubicBezTo>
                  <a:cubicBezTo>
                    <a:pt x="60" y="227"/>
                    <a:pt x="84" y="227"/>
                    <a:pt x="84" y="251"/>
                  </a:cubicBezTo>
                  <a:cubicBezTo>
                    <a:pt x="84" y="263"/>
                    <a:pt x="96" y="263"/>
                    <a:pt x="96" y="274"/>
                  </a:cubicBezTo>
                  <a:cubicBezTo>
                    <a:pt x="96" y="274"/>
                    <a:pt x="96" y="286"/>
                    <a:pt x="108" y="286"/>
                  </a:cubicBezTo>
                  <a:cubicBezTo>
                    <a:pt x="84" y="310"/>
                    <a:pt x="108" y="310"/>
                    <a:pt x="108" y="322"/>
                  </a:cubicBezTo>
                  <a:cubicBezTo>
                    <a:pt x="96" y="334"/>
                    <a:pt x="143" y="334"/>
                    <a:pt x="120" y="346"/>
                  </a:cubicBezTo>
                  <a:cubicBezTo>
                    <a:pt x="108" y="370"/>
                    <a:pt x="143" y="370"/>
                    <a:pt x="143" y="382"/>
                  </a:cubicBezTo>
                  <a:cubicBezTo>
                    <a:pt x="143" y="393"/>
                    <a:pt x="167" y="405"/>
                    <a:pt x="167" y="429"/>
                  </a:cubicBezTo>
                  <a:cubicBezTo>
                    <a:pt x="167" y="441"/>
                    <a:pt x="179" y="453"/>
                    <a:pt x="167" y="465"/>
                  </a:cubicBezTo>
                  <a:lnTo>
                    <a:pt x="167" y="524"/>
                  </a:lnTo>
                  <a:lnTo>
                    <a:pt x="167" y="620"/>
                  </a:lnTo>
                  <a:cubicBezTo>
                    <a:pt x="167" y="632"/>
                    <a:pt x="179" y="667"/>
                    <a:pt x="167" y="679"/>
                  </a:cubicBezTo>
                  <a:cubicBezTo>
                    <a:pt x="167" y="691"/>
                    <a:pt x="179" y="703"/>
                    <a:pt x="179" y="727"/>
                  </a:cubicBezTo>
                  <a:cubicBezTo>
                    <a:pt x="179" y="739"/>
                    <a:pt x="191" y="739"/>
                    <a:pt x="191" y="751"/>
                  </a:cubicBezTo>
                  <a:cubicBezTo>
                    <a:pt x="191" y="751"/>
                    <a:pt x="215" y="751"/>
                    <a:pt x="262" y="739"/>
                  </a:cubicBezTo>
                  <a:lnTo>
                    <a:pt x="286" y="739"/>
                  </a:lnTo>
                  <a:cubicBezTo>
                    <a:pt x="298" y="739"/>
                    <a:pt x="334" y="739"/>
                    <a:pt x="393" y="703"/>
                  </a:cubicBezTo>
                  <a:cubicBezTo>
                    <a:pt x="417" y="691"/>
                    <a:pt x="453" y="691"/>
                    <a:pt x="477" y="679"/>
                  </a:cubicBezTo>
                  <a:cubicBezTo>
                    <a:pt x="536" y="667"/>
                    <a:pt x="572" y="644"/>
                    <a:pt x="572" y="644"/>
                  </a:cubicBezTo>
                  <a:cubicBezTo>
                    <a:pt x="560" y="644"/>
                    <a:pt x="560" y="632"/>
                    <a:pt x="536" y="620"/>
                  </a:cubicBezTo>
                  <a:cubicBezTo>
                    <a:pt x="524" y="608"/>
                    <a:pt x="524" y="608"/>
                    <a:pt x="524" y="572"/>
                  </a:cubicBezTo>
                  <a:lnTo>
                    <a:pt x="524" y="548"/>
                  </a:lnTo>
                  <a:cubicBezTo>
                    <a:pt x="524" y="548"/>
                    <a:pt x="524" y="524"/>
                    <a:pt x="512" y="524"/>
                  </a:cubicBezTo>
                  <a:cubicBezTo>
                    <a:pt x="512" y="524"/>
                    <a:pt x="501" y="524"/>
                    <a:pt x="512" y="513"/>
                  </a:cubicBezTo>
                  <a:lnTo>
                    <a:pt x="501" y="513"/>
                  </a:lnTo>
                  <a:cubicBezTo>
                    <a:pt x="512" y="501"/>
                    <a:pt x="512" y="501"/>
                    <a:pt x="501" y="501"/>
                  </a:cubicBezTo>
                  <a:cubicBezTo>
                    <a:pt x="501" y="501"/>
                    <a:pt x="524" y="489"/>
                    <a:pt x="477" y="489"/>
                  </a:cubicBezTo>
                  <a:cubicBezTo>
                    <a:pt x="477" y="489"/>
                    <a:pt x="504" y="469"/>
                    <a:pt x="492" y="469"/>
                  </a:cubicBezTo>
                  <a:cubicBezTo>
                    <a:pt x="488" y="469"/>
                    <a:pt x="480" y="471"/>
                    <a:pt x="465" y="477"/>
                  </a:cubicBezTo>
                  <a:lnTo>
                    <a:pt x="477" y="453"/>
                  </a:lnTo>
                  <a:cubicBezTo>
                    <a:pt x="465" y="453"/>
                    <a:pt x="465" y="441"/>
                    <a:pt x="465" y="441"/>
                  </a:cubicBezTo>
                  <a:cubicBezTo>
                    <a:pt x="465" y="441"/>
                    <a:pt x="477" y="429"/>
                    <a:pt x="465" y="429"/>
                  </a:cubicBezTo>
                  <a:cubicBezTo>
                    <a:pt x="453" y="429"/>
                    <a:pt x="441" y="429"/>
                    <a:pt x="465" y="417"/>
                  </a:cubicBezTo>
                  <a:lnTo>
                    <a:pt x="453" y="417"/>
                  </a:lnTo>
                  <a:cubicBezTo>
                    <a:pt x="512" y="346"/>
                    <a:pt x="512" y="346"/>
                    <a:pt x="512" y="334"/>
                  </a:cubicBezTo>
                  <a:cubicBezTo>
                    <a:pt x="536" y="322"/>
                    <a:pt x="501" y="322"/>
                    <a:pt x="512" y="310"/>
                  </a:cubicBezTo>
                  <a:cubicBezTo>
                    <a:pt x="524" y="298"/>
                    <a:pt x="512" y="298"/>
                    <a:pt x="501" y="298"/>
                  </a:cubicBezTo>
                  <a:lnTo>
                    <a:pt x="465" y="263"/>
                  </a:lnTo>
                  <a:cubicBezTo>
                    <a:pt x="465" y="251"/>
                    <a:pt x="441" y="239"/>
                    <a:pt x="441" y="203"/>
                  </a:cubicBezTo>
                  <a:cubicBezTo>
                    <a:pt x="441" y="191"/>
                    <a:pt x="417" y="191"/>
                    <a:pt x="417" y="167"/>
                  </a:cubicBezTo>
                  <a:cubicBezTo>
                    <a:pt x="417" y="155"/>
                    <a:pt x="405" y="143"/>
                    <a:pt x="405" y="132"/>
                  </a:cubicBezTo>
                  <a:cubicBezTo>
                    <a:pt x="405" y="120"/>
                    <a:pt x="393" y="120"/>
                    <a:pt x="393" y="96"/>
                  </a:cubicBezTo>
                  <a:cubicBezTo>
                    <a:pt x="381" y="84"/>
                    <a:pt x="393" y="72"/>
                    <a:pt x="358" y="48"/>
                  </a:cubicBezTo>
                  <a:cubicBezTo>
                    <a:pt x="358" y="48"/>
                    <a:pt x="334" y="48"/>
                    <a:pt x="346" y="36"/>
                  </a:cubicBezTo>
                  <a:cubicBezTo>
                    <a:pt x="358" y="24"/>
                    <a:pt x="358" y="24"/>
                    <a:pt x="346" y="24"/>
                  </a:cubicBezTo>
                  <a:cubicBezTo>
                    <a:pt x="346" y="24"/>
                    <a:pt x="346" y="12"/>
                    <a:pt x="358" y="12"/>
                  </a:cubicBezTo>
                  <a:cubicBezTo>
                    <a:pt x="381" y="1"/>
                    <a:pt x="381" y="1"/>
                    <a:pt x="35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6" name="Google Shape;226;p1"/>
            <p:cNvSpPr/>
            <p:nvPr/>
          </p:nvSpPr>
          <p:spPr>
            <a:xfrm>
              <a:off x="5733150" y="5432050"/>
              <a:ext cx="14000" cy="17575"/>
            </a:xfrm>
            <a:custGeom>
              <a:avLst/>
              <a:gdLst/>
              <a:ahLst/>
              <a:cxnLst/>
              <a:rect l="l" t="t" r="r" b="b"/>
              <a:pathLst>
                <a:path w="560" h="703" extrusionOk="0">
                  <a:moveTo>
                    <a:pt x="227" y="0"/>
                  </a:moveTo>
                  <a:lnTo>
                    <a:pt x="227" y="48"/>
                  </a:lnTo>
                  <a:cubicBezTo>
                    <a:pt x="227" y="60"/>
                    <a:pt x="227" y="72"/>
                    <a:pt x="215" y="84"/>
                  </a:cubicBezTo>
                  <a:cubicBezTo>
                    <a:pt x="203" y="84"/>
                    <a:pt x="203" y="108"/>
                    <a:pt x="203" y="119"/>
                  </a:cubicBezTo>
                  <a:cubicBezTo>
                    <a:pt x="203" y="131"/>
                    <a:pt x="179" y="131"/>
                    <a:pt x="203" y="131"/>
                  </a:cubicBezTo>
                  <a:cubicBezTo>
                    <a:pt x="203" y="131"/>
                    <a:pt x="203" y="143"/>
                    <a:pt x="179" y="143"/>
                  </a:cubicBezTo>
                  <a:cubicBezTo>
                    <a:pt x="167" y="143"/>
                    <a:pt x="203" y="167"/>
                    <a:pt x="179" y="167"/>
                  </a:cubicBezTo>
                  <a:cubicBezTo>
                    <a:pt x="167" y="167"/>
                    <a:pt x="167" y="167"/>
                    <a:pt x="167" y="179"/>
                  </a:cubicBezTo>
                  <a:cubicBezTo>
                    <a:pt x="167" y="179"/>
                    <a:pt x="119" y="179"/>
                    <a:pt x="167" y="191"/>
                  </a:cubicBezTo>
                  <a:cubicBezTo>
                    <a:pt x="167" y="191"/>
                    <a:pt x="119" y="191"/>
                    <a:pt x="167" y="203"/>
                  </a:cubicBezTo>
                  <a:lnTo>
                    <a:pt x="143" y="203"/>
                  </a:lnTo>
                  <a:cubicBezTo>
                    <a:pt x="155" y="227"/>
                    <a:pt x="143" y="227"/>
                    <a:pt x="143" y="239"/>
                  </a:cubicBezTo>
                  <a:cubicBezTo>
                    <a:pt x="155" y="250"/>
                    <a:pt x="167" y="250"/>
                    <a:pt x="143" y="250"/>
                  </a:cubicBezTo>
                  <a:cubicBezTo>
                    <a:pt x="125" y="233"/>
                    <a:pt x="116" y="227"/>
                    <a:pt x="112" y="227"/>
                  </a:cubicBezTo>
                  <a:cubicBezTo>
                    <a:pt x="107" y="227"/>
                    <a:pt x="107" y="233"/>
                    <a:pt x="107" y="239"/>
                  </a:cubicBezTo>
                  <a:cubicBezTo>
                    <a:pt x="111" y="235"/>
                    <a:pt x="114" y="233"/>
                    <a:pt x="115" y="233"/>
                  </a:cubicBezTo>
                  <a:lnTo>
                    <a:pt x="115" y="233"/>
                  </a:lnTo>
                  <a:cubicBezTo>
                    <a:pt x="118" y="233"/>
                    <a:pt x="115" y="239"/>
                    <a:pt x="107" y="239"/>
                  </a:cubicBezTo>
                  <a:cubicBezTo>
                    <a:pt x="84" y="239"/>
                    <a:pt x="107" y="250"/>
                    <a:pt x="96" y="250"/>
                  </a:cubicBezTo>
                  <a:cubicBezTo>
                    <a:pt x="84" y="250"/>
                    <a:pt x="84" y="262"/>
                    <a:pt x="96" y="262"/>
                  </a:cubicBezTo>
                  <a:cubicBezTo>
                    <a:pt x="107" y="286"/>
                    <a:pt x="96" y="298"/>
                    <a:pt x="96" y="310"/>
                  </a:cubicBezTo>
                  <a:cubicBezTo>
                    <a:pt x="84" y="322"/>
                    <a:pt x="96" y="358"/>
                    <a:pt x="84" y="369"/>
                  </a:cubicBezTo>
                  <a:cubicBezTo>
                    <a:pt x="84" y="381"/>
                    <a:pt x="84" y="405"/>
                    <a:pt x="60" y="405"/>
                  </a:cubicBezTo>
                  <a:cubicBezTo>
                    <a:pt x="48" y="417"/>
                    <a:pt x="60" y="429"/>
                    <a:pt x="48" y="441"/>
                  </a:cubicBezTo>
                  <a:cubicBezTo>
                    <a:pt x="36" y="441"/>
                    <a:pt x="48" y="465"/>
                    <a:pt x="48" y="477"/>
                  </a:cubicBezTo>
                  <a:cubicBezTo>
                    <a:pt x="48" y="489"/>
                    <a:pt x="36" y="512"/>
                    <a:pt x="48" y="524"/>
                  </a:cubicBezTo>
                  <a:cubicBezTo>
                    <a:pt x="48" y="524"/>
                    <a:pt x="60" y="536"/>
                    <a:pt x="48" y="536"/>
                  </a:cubicBezTo>
                  <a:cubicBezTo>
                    <a:pt x="36" y="536"/>
                    <a:pt x="36" y="536"/>
                    <a:pt x="36" y="548"/>
                  </a:cubicBezTo>
                  <a:cubicBezTo>
                    <a:pt x="36" y="548"/>
                    <a:pt x="36" y="560"/>
                    <a:pt x="24" y="560"/>
                  </a:cubicBezTo>
                  <a:cubicBezTo>
                    <a:pt x="0" y="560"/>
                    <a:pt x="0" y="560"/>
                    <a:pt x="0" y="584"/>
                  </a:cubicBezTo>
                  <a:cubicBezTo>
                    <a:pt x="0" y="584"/>
                    <a:pt x="24" y="596"/>
                    <a:pt x="36" y="596"/>
                  </a:cubicBezTo>
                  <a:cubicBezTo>
                    <a:pt x="84" y="608"/>
                    <a:pt x="119" y="620"/>
                    <a:pt x="143" y="620"/>
                  </a:cubicBezTo>
                  <a:lnTo>
                    <a:pt x="155" y="620"/>
                  </a:lnTo>
                  <a:lnTo>
                    <a:pt x="167" y="643"/>
                  </a:lnTo>
                  <a:cubicBezTo>
                    <a:pt x="167" y="643"/>
                    <a:pt x="179" y="655"/>
                    <a:pt x="215" y="667"/>
                  </a:cubicBezTo>
                  <a:cubicBezTo>
                    <a:pt x="238" y="679"/>
                    <a:pt x="274" y="679"/>
                    <a:pt x="286" y="703"/>
                  </a:cubicBezTo>
                  <a:lnTo>
                    <a:pt x="334" y="703"/>
                  </a:lnTo>
                  <a:lnTo>
                    <a:pt x="334" y="679"/>
                  </a:lnTo>
                  <a:cubicBezTo>
                    <a:pt x="346" y="667"/>
                    <a:pt x="334" y="655"/>
                    <a:pt x="346" y="643"/>
                  </a:cubicBezTo>
                  <a:lnTo>
                    <a:pt x="346" y="608"/>
                  </a:lnTo>
                  <a:lnTo>
                    <a:pt x="346" y="584"/>
                  </a:lnTo>
                  <a:cubicBezTo>
                    <a:pt x="346" y="584"/>
                    <a:pt x="357" y="584"/>
                    <a:pt x="334" y="560"/>
                  </a:cubicBezTo>
                  <a:cubicBezTo>
                    <a:pt x="381" y="560"/>
                    <a:pt x="346" y="548"/>
                    <a:pt x="346" y="548"/>
                  </a:cubicBezTo>
                  <a:cubicBezTo>
                    <a:pt x="357" y="548"/>
                    <a:pt x="334" y="524"/>
                    <a:pt x="357" y="500"/>
                  </a:cubicBezTo>
                  <a:cubicBezTo>
                    <a:pt x="381" y="500"/>
                    <a:pt x="357" y="489"/>
                    <a:pt x="381" y="477"/>
                  </a:cubicBezTo>
                  <a:cubicBezTo>
                    <a:pt x="393" y="465"/>
                    <a:pt x="381" y="429"/>
                    <a:pt x="393" y="429"/>
                  </a:cubicBezTo>
                  <a:cubicBezTo>
                    <a:pt x="405" y="417"/>
                    <a:pt x="405" y="405"/>
                    <a:pt x="417" y="381"/>
                  </a:cubicBezTo>
                  <a:cubicBezTo>
                    <a:pt x="429" y="369"/>
                    <a:pt x="429" y="358"/>
                    <a:pt x="453" y="346"/>
                  </a:cubicBezTo>
                  <a:cubicBezTo>
                    <a:pt x="477" y="322"/>
                    <a:pt x="488" y="298"/>
                    <a:pt x="512" y="262"/>
                  </a:cubicBezTo>
                  <a:cubicBezTo>
                    <a:pt x="524" y="250"/>
                    <a:pt x="524" y="239"/>
                    <a:pt x="536" y="227"/>
                  </a:cubicBezTo>
                  <a:cubicBezTo>
                    <a:pt x="560" y="215"/>
                    <a:pt x="560" y="191"/>
                    <a:pt x="560" y="179"/>
                  </a:cubicBezTo>
                  <a:lnTo>
                    <a:pt x="560" y="143"/>
                  </a:lnTo>
                  <a:cubicBezTo>
                    <a:pt x="560" y="143"/>
                    <a:pt x="560" y="131"/>
                    <a:pt x="488" y="119"/>
                  </a:cubicBezTo>
                  <a:lnTo>
                    <a:pt x="477" y="108"/>
                  </a:lnTo>
                  <a:cubicBezTo>
                    <a:pt x="465" y="96"/>
                    <a:pt x="441" y="72"/>
                    <a:pt x="393" y="60"/>
                  </a:cubicBezTo>
                  <a:cubicBezTo>
                    <a:pt x="357" y="48"/>
                    <a:pt x="346" y="48"/>
                    <a:pt x="322" y="24"/>
                  </a:cubicBezTo>
                  <a:cubicBezTo>
                    <a:pt x="262" y="0"/>
                    <a:pt x="227" y="0"/>
                    <a:pt x="22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7" name="Google Shape;227;p1"/>
            <p:cNvSpPr/>
            <p:nvPr/>
          </p:nvSpPr>
          <p:spPr>
            <a:xfrm>
              <a:off x="5751900" y="5372325"/>
              <a:ext cx="20250" cy="32950"/>
            </a:xfrm>
            <a:custGeom>
              <a:avLst/>
              <a:gdLst/>
              <a:ahLst/>
              <a:cxnLst/>
              <a:rect l="l" t="t" r="r" b="b"/>
              <a:pathLst>
                <a:path w="810" h="1318" extrusionOk="0">
                  <a:moveTo>
                    <a:pt x="298" y="401"/>
                  </a:moveTo>
                  <a:cubicBezTo>
                    <a:pt x="298" y="401"/>
                    <a:pt x="310" y="401"/>
                    <a:pt x="310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18" y="0"/>
                  </a:moveTo>
                  <a:cubicBezTo>
                    <a:pt x="507" y="0"/>
                    <a:pt x="500" y="3"/>
                    <a:pt x="500" y="8"/>
                  </a:cubicBezTo>
                  <a:cubicBezTo>
                    <a:pt x="500" y="44"/>
                    <a:pt x="489" y="56"/>
                    <a:pt x="489" y="80"/>
                  </a:cubicBezTo>
                  <a:cubicBezTo>
                    <a:pt x="489" y="115"/>
                    <a:pt x="477" y="139"/>
                    <a:pt x="465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81" y="282"/>
                    <a:pt x="417" y="294"/>
                    <a:pt x="405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8" y="353"/>
                  </a:cubicBezTo>
                  <a:lnTo>
                    <a:pt x="346" y="353"/>
                  </a:lnTo>
                  <a:cubicBezTo>
                    <a:pt x="322" y="365"/>
                    <a:pt x="298" y="353"/>
                    <a:pt x="322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2"/>
                    <a:pt x="286" y="484"/>
                    <a:pt x="239" y="484"/>
                  </a:cubicBezTo>
                  <a:cubicBezTo>
                    <a:pt x="227" y="484"/>
                    <a:pt x="239" y="496"/>
                    <a:pt x="250" y="496"/>
                  </a:cubicBezTo>
                  <a:cubicBezTo>
                    <a:pt x="250" y="496"/>
                    <a:pt x="250" y="496"/>
                    <a:pt x="250" y="496"/>
                  </a:cubicBezTo>
                  <a:lnTo>
                    <a:pt x="250" y="496"/>
                  </a:lnTo>
                  <a:cubicBezTo>
                    <a:pt x="247" y="496"/>
                    <a:pt x="243" y="496"/>
                    <a:pt x="239" y="496"/>
                  </a:cubicBezTo>
                  <a:cubicBezTo>
                    <a:pt x="242" y="504"/>
                    <a:pt x="245" y="507"/>
                    <a:pt x="247" y="507"/>
                  </a:cubicBezTo>
                  <a:cubicBezTo>
                    <a:pt x="250" y="507"/>
                    <a:pt x="250" y="497"/>
                    <a:pt x="250" y="496"/>
                  </a:cubicBezTo>
                  <a:lnTo>
                    <a:pt x="250" y="496"/>
                  </a:lnTo>
                  <a:cubicBezTo>
                    <a:pt x="282" y="497"/>
                    <a:pt x="265" y="499"/>
                    <a:pt x="286" y="520"/>
                  </a:cubicBezTo>
                  <a:cubicBezTo>
                    <a:pt x="250" y="520"/>
                    <a:pt x="262" y="544"/>
                    <a:pt x="250" y="556"/>
                  </a:cubicBezTo>
                  <a:cubicBezTo>
                    <a:pt x="239" y="556"/>
                    <a:pt x="239" y="592"/>
                    <a:pt x="239" y="603"/>
                  </a:cubicBezTo>
                  <a:cubicBezTo>
                    <a:pt x="239" y="627"/>
                    <a:pt x="239" y="663"/>
                    <a:pt x="227" y="675"/>
                  </a:cubicBezTo>
                  <a:cubicBezTo>
                    <a:pt x="203" y="723"/>
                    <a:pt x="191" y="746"/>
                    <a:pt x="179" y="794"/>
                  </a:cubicBezTo>
                  <a:cubicBezTo>
                    <a:pt x="167" y="806"/>
                    <a:pt x="167" y="842"/>
                    <a:pt x="143" y="853"/>
                  </a:cubicBezTo>
                  <a:cubicBezTo>
                    <a:pt x="131" y="865"/>
                    <a:pt x="131" y="913"/>
                    <a:pt x="119" y="925"/>
                  </a:cubicBezTo>
                  <a:cubicBezTo>
                    <a:pt x="108" y="949"/>
                    <a:pt x="108" y="961"/>
                    <a:pt x="108" y="996"/>
                  </a:cubicBezTo>
                  <a:cubicBezTo>
                    <a:pt x="84" y="1020"/>
                    <a:pt x="72" y="1032"/>
                    <a:pt x="72" y="1080"/>
                  </a:cubicBezTo>
                  <a:cubicBezTo>
                    <a:pt x="72" y="1092"/>
                    <a:pt x="84" y="1115"/>
                    <a:pt x="72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24" y="1151"/>
                  </a:cubicBezTo>
                  <a:cubicBezTo>
                    <a:pt x="12" y="1151"/>
                    <a:pt x="0" y="1163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6"/>
                    <a:pt x="131" y="1246"/>
                  </a:cubicBezTo>
                  <a:lnTo>
                    <a:pt x="143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03" y="1294"/>
                  </a:cubicBezTo>
                  <a:cubicBezTo>
                    <a:pt x="239" y="1306"/>
                    <a:pt x="262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4" y="1306"/>
                    <a:pt x="334" y="1306"/>
                    <a:pt x="334" y="1294"/>
                  </a:cubicBezTo>
                  <a:cubicBezTo>
                    <a:pt x="334" y="1270"/>
                    <a:pt x="334" y="1258"/>
                    <a:pt x="358" y="1246"/>
                  </a:cubicBezTo>
                  <a:cubicBezTo>
                    <a:pt x="369" y="1211"/>
                    <a:pt x="369" y="1187"/>
                    <a:pt x="381" y="1151"/>
                  </a:cubicBezTo>
                  <a:cubicBezTo>
                    <a:pt x="393" y="1139"/>
                    <a:pt x="381" y="1115"/>
                    <a:pt x="393" y="1092"/>
                  </a:cubicBezTo>
                  <a:cubicBezTo>
                    <a:pt x="417" y="1080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53" y="1008"/>
                    <a:pt x="429" y="973"/>
                    <a:pt x="441" y="961"/>
                  </a:cubicBezTo>
                  <a:cubicBezTo>
                    <a:pt x="477" y="949"/>
                    <a:pt x="441" y="901"/>
                    <a:pt x="477" y="889"/>
                  </a:cubicBezTo>
                  <a:cubicBezTo>
                    <a:pt x="489" y="877"/>
                    <a:pt x="489" y="853"/>
                    <a:pt x="489" y="830"/>
                  </a:cubicBezTo>
                  <a:cubicBezTo>
                    <a:pt x="500" y="794"/>
                    <a:pt x="500" y="758"/>
                    <a:pt x="512" y="723"/>
                  </a:cubicBezTo>
                  <a:lnTo>
                    <a:pt x="560" y="639"/>
                  </a:lnTo>
                  <a:cubicBezTo>
                    <a:pt x="572" y="603"/>
                    <a:pt x="596" y="580"/>
                    <a:pt x="620" y="544"/>
                  </a:cubicBezTo>
                  <a:cubicBezTo>
                    <a:pt x="655" y="496"/>
                    <a:pt x="679" y="437"/>
                    <a:pt x="715" y="401"/>
                  </a:cubicBezTo>
                  <a:cubicBezTo>
                    <a:pt x="727" y="365"/>
                    <a:pt x="739" y="318"/>
                    <a:pt x="774" y="294"/>
                  </a:cubicBezTo>
                  <a:cubicBezTo>
                    <a:pt x="786" y="258"/>
                    <a:pt x="798" y="234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39"/>
                    <a:pt x="810" y="139"/>
                    <a:pt x="774" y="115"/>
                  </a:cubicBezTo>
                  <a:lnTo>
                    <a:pt x="750" y="103"/>
                  </a:lnTo>
                  <a:cubicBezTo>
                    <a:pt x="739" y="80"/>
                    <a:pt x="727" y="68"/>
                    <a:pt x="667" y="56"/>
                  </a:cubicBezTo>
                  <a:cubicBezTo>
                    <a:pt x="631" y="44"/>
                    <a:pt x="608" y="44"/>
                    <a:pt x="596" y="20"/>
                  </a:cubicBezTo>
                  <a:cubicBezTo>
                    <a:pt x="561" y="6"/>
                    <a:pt x="534" y="0"/>
                    <a:pt x="5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8" name="Google Shape;228;p1"/>
            <p:cNvSpPr/>
            <p:nvPr/>
          </p:nvSpPr>
          <p:spPr>
            <a:xfrm>
              <a:off x="5777800" y="5312800"/>
              <a:ext cx="20550" cy="32950"/>
            </a:xfrm>
            <a:custGeom>
              <a:avLst/>
              <a:gdLst/>
              <a:ahLst/>
              <a:cxnLst/>
              <a:rect l="l" t="t" r="r" b="b"/>
              <a:pathLst>
                <a:path w="822" h="1318" extrusionOk="0">
                  <a:moveTo>
                    <a:pt x="298" y="401"/>
                  </a:moveTo>
                  <a:cubicBezTo>
                    <a:pt x="298" y="401"/>
                    <a:pt x="322" y="401"/>
                    <a:pt x="322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25" y="0"/>
                  </a:moveTo>
                  <a:cubicBezTo>
                    <a:pt x="516" y="0"/>
                    <a:pt x="512" y="3"/>
                    <a:pt x="512" y="8"/>
                  </a:cubicBezTo>
                  <a:cubicBezTo>
                    <a:pt x="512" y="44"/>
                    <a:pt x="500" y="56"/>
                    <a:pt x="500" y="79"/>
                  </a:cubicBezTo>
                  <a:cubicBezTo>
                    <a:pt x="500" y="115"/>
                    <a:pt x="476" y="139"/>
                    <a:pt x="465" y="163"/>
                  </a:cubicBezTo>
                  <a:cubicBezTo>
                    <a:pt x="453" y="175"/>
                    <a:pt x="453" y="187"/>
                    <a:pt x="441" y="198"/>
                  </a:cubicBezTo>
                  <a:cubicBezTo>
                    <a:pt x="441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93" y="282"/>
                    <a:pt x="417" y="294"/>
                    <a:pt x="405" y="294"/>
                  </a:cubicBezTo>
                  <a:cubicBezTo>
                    <a:pt x="381" y="294"/>
                    <a:pt x="393" y="306"/>
                    <a:pt x="381" y="317"/>
                  </a:cubicBezTo>
                  <a:cubicBezTo>
                    <a:pt x="381" y="341"/>
                    <a:pt x="334" y="317"/>
                    <a:pt x="357" y="353"/>
                  </a:cubicBezTo>
                  <a:lnTo>
                    <a:pt x="346" y="353"/>
                  </a:lnTo>
                  <a:cubicBezTo>
                    <a:pt x="334" y="365"/>
                    <a:pt x="298" y="353"/>
                    <a:pt x="334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74" y="437"/>
                  </a:cubicBezTo>
                  <a:cubicBezTo>
                    <a:pt x="274" y="437"/>
                    <a:pt x="262" y="437"/>
                    <a:pt x="262" y="460"/>
                  </a:cubicBezTo>
                  <a:cubicBezTo>
                    <a:pt x="274" y="472"/>
                    <a:pt x="286" y="484"/>
                    <a:pt x="238" y="484"/>
                  </a:cubicBezTo>
                  <a:cubicBezTo>
                    <a:pt x="226" y="484"/>
                    <a:pt x="238" y="496"/>
                    <a:pt x="262" y="496"/>
                  </a:cubicBezTo>
                  <a:cubicBezTo>
                    <a:pt x="262" y="496"/>
                    <a:pt x="262" y="496"/>
                    <a:pt x="262" y="496"/>
                  </a:cubicBezTo>
                  <a:lnTo>
                    <a:pt x="262" y="496"/>
                  </a:lnTo>
                  <a:cubicBezTo>
                    <a:pt x="257" y="496"/>
                    <a:pt x="250" y="496"/>
                    <a:pt x="238" y="496"/>
                  </a:cubicBezTo>
                  <a:cubicBezTo>
                    <a:pt x="246" y="504"/>
                    <a:pt x="252" y="507"/>
                    <a:pt x="255" y="507"/>
                  </a:cubicBezTo>
                  <a:cubicBezTo>
                    <a:pt x="261" y="507"/>
                    <a:pt x="262" y="498"/>
                    <a:pt x="262" y="496"/>
                  </a:cubicBezTo>
                  <a:lnTo>
                    <a:pt x="262" y="496"/>
                  </a:lnTo>
                  <a:cubicBezTo>
                    <a:pt x="277" y="497"/>
                    <a:pt x="268" y="502"/>
                    <a:pt x="286" y="520"/>
                  </a:cubicBezTo>
                  <a:cubicBezTo>
                    <a:pt x="262" y="520"/>
                    <a:pt x="274" y="544"/>
                    <a:pt x="262" y="556"/>
                  </a:cubicBezTo>
                  <a:cubicBezTo>
                    <a:pt x="238" y="556"/>
                    <a:pt x="238" y="591"/>
                    <a:pt x="238" y="603"/>
                  </a:cubicBezTo>
                  <a:cubicBezTo>
                    <a:pt x="238" y="627"/>
                    <a:pt x="238" y="663"/>
                    <a:pt x="226" y="675"/>
                  </a:cubicBezTo>
                  <a:cubicBezTo>
                    <a:pt x="215" y="722"/>
                    <a:pt x="203" y="746"/>
                    <a:pt x="179" y="794"/>
                  </a:cubicBezTo>
                  <a:cubicBezTo>
                    <a:pt x="167" y="806"/>
                    <a:pt x="167" y="841"/>
                    <a:pt x="155" y="853"/>
                  </a:cubicBezTo>
                  <a:cubicBezTo>
                    <a:pt x="143" y="865"/>
                    <a:pt x="143" y="913"/>
                    <a:pt x="119" y="925"/>
                  </a:cubicBezTo>
                  <a:cubicBezTo>
                    <a:pt x="107" y="948"/>
                    <a:pt x="107" y="960"/>
                    <a:pt x="107" y="996"/>
                  </a:cubicBezTo>
                  <a:cubicBezTo>
                    <a:pt x="95" y="1020"/>
                    <a:pt x="84" y="1032"/>
                    <a:pt x="84" y="1079"/>
                  </a:cubicBezTo>
                  <a:cubicBezTo>
                    <a:pt x="84" y="1091"/>
                    <a:pt x="95" y="1115"/>
                    <a:pt x="84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36" y="1151"/>
                  </a:cubicBezTo>
                  <a:cubicBezTo>
                    <a:pt x="24" y="1151"/>
                    <a:pt x="0" y="1163"/>
                    <a:pt x="0" y="1187"/>
                  </a:cubicBezTo>
                  <a:lnTo>
                    <a:pt x="36" y="1210"/>
                  </a:lnTo>
                  <a:cubicBezTo>
                    <a:pt x="84" y="1222"/>
                    <a:pt x="119" y="1246"/>
                    <a:pt x="143" y="1246"/>
                  </a:cubicBezTo>
                  <a:lnTo>
                    <a:pt x="155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15" y="1294"/>
                  </a:cubicBezTo>
                  <a:cubicBezTo>
                    <a:pt x="238" y="1306"/>
                    <a:pt x="274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34" y="1306"/>
                  </a:cubicBezTo>
                  <a:cubicBezTo>
                    <a:pt x="346" y="1306"/>
                    <a:pt x="346" y="1306"/>
                    <a:pt x="346" y="1294"/>
                  </a:cubicBezTo>
                  <a:cubicBezTo>
                    <a:pt x="346" y="1270"/>
                    <a:pt x="346" y="1258"/>
                    <a:pt x="357" y="1246"/>
                  </a:cubicBezTo>
                  <a:cubicBezTo>
                    <a:pt x="369" y="1210"/>
                    <a:pt x="369" y="1187"/>
                    <a:pt x="393" y="1151"/>
                  </a:cubicBezTo>
                  <a:cubicBezTo>
                    <a:pt x="405" y="1139"/>
                    <a:pt x="393" y="1115"/>
                    <a:pt x="405" y="1091"/>
                  </a:cubicBezTo>
                  <a:cubicBezTo>
                    <a:pt x="417" y="1079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65" y="1008"/>
                    <a:pt x="429" y="972"/>
                    <a:pt x="453" y="960"/>
                  </a:cubicBezTo>
                  <a:cubicBezTo>
                    <a:pt x="476" y="948"/>
                    <a:pt x="453" y="901"/>
                    <a:pt x="476" y="889"/>
                  </a:cubicBezTo>
                  <a:cubicBezTo>
                    <a:pt x="488" y="877"/>
                    <a:pt x="488" y="853"/>
                    <a:pt x="488" y="829"/>
                  </a:cubicBezTo>
                  <a:cubicBezTo>
                    <a:pt x="512" y="794"/>
                    <a:pt x="512" y="758"/>
                    <a:pt x="524" y="722"/>
                  </a:cubicBezTo>
                  <a:lnTo>
                    <a:pt x="572" y="639"/>
                  </a:lnTo>
                  <a:cubicBezTo>
                    <a:pt x="584" y="603"/>
                    <a:pt x="596" y="579"/>
                    <a:pt x="631" y="544"/>
                  </a:cubicBezTo>
                  <a:cubicBezTo>
                    <a:pt x="655" y="496"/>
                    <a:pt x="691" y="437"/>
                    <a:pt x="715" y="401"/>
                  </a:cubicBezTo>
                  <a:cubicBezTo>
                    <a:pt x="727" y="365"/>
                    <a:pt x="750" y="317"/>
                    <a:pt x="774" y="294"/>
                  </a:cubicBezTo>
                  <a:cubicBezTo>
                    <a:pt x="786" y="258"/>
                    <a:pt x="810" y="234"/>
                    <a:pt x="810" y="198"/>
                  </a:cubicBezTo>
                  <a:cubicBezTo>
                    <a:pt x="810" y="187"/>
                    <a:pt x="822" y="175"/>
                    <a:pt x="822" y="163"/>
                  </a:cubicBezTo>
                  <a:cubicBezTo>
                    <a:pt x="822" y="139"/>
                    <a:pt x="822" y="139"/>
                    <a:pt x="774" y="115"/>
                  </a:cubicBezTo>
                  <a:lnTo>
                    <a:pt x="762" y="103"/>
                  </a:lnTo>
                  <a:cubicBezTo>
                    <a:pt x="750" y="79"/>
                    <a:pt x="727" y="67"/>
                    <a:pt x="679" y="56"/>
                  </a:cubicBezTo>
                  <a:cubicBezTo>
                    <a:pt x="643" y="44"/>
                    <a:pt x="607" y="44"/>
                    <a:pt x="596" y="20"/>
                  </a:cubicBezTo>
                  <a:cubicBezTo>
                    <a:pt x="561" y="6"/>
                    <a:pt x="538" y="0"/>
                    <a:pt x="52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29" name="Google Shape;229;p1"/>
            <p:cNvSpPr/>
            <p:nvPr/>
          </p:nvSpPr>
          <p:spPr>
            <a:xfrm>
              <a:off x="5803700" y="5253250"/>
              <a:ext cx="20250" cy="32975"/>
            </a:xfrm>
            <a:custGeom>
              <a:avLst/>
              <a:gdLst/>
              <a:ahLst/>
              <a:cxnLst/>
              <a:rect l="l" t="t" r="r" b="b"/>
              <a:pathLst>
                <a:path w="810" h="1319" extrusionOk="0">
                  <a:moveTo>
                    <a:pt x="298" y="402"/>
                  </a:moveTo>
                  <a:cubicBezTo>
                    <a:pt x="298" y="402"/>
                    <a:pt x="310" y="402"/>
                    <a:pt x="310" y="413"/>
                  </a:cubicBezTo>
                  <a:cubicBezTo>
                    <a:pt x="298" y="413"/>
                    <a:pt x="298" y="413"/>
                    <a:pt x="298" y="402"/>
                  </a:cubicBezTo>
                  <a:close/>
                  <a:moveTo>
                    <a:pt x="518" y="1"/>
                  </a:moveTo>
                  <a:cubicBezTo>
                    <a:pt x="506" y="1"/>
                    <a:pt x="500" y="4"/>
                    <a:pt x="500" y="9"/>
                  </a:cubicBezTo>
                  <a:cubicBezTo>
                    <a:pt x="500" y="44"/>
                    <a:pt x="488" y="56"/>
                    <a:pt x="488" y="80"/>
                  </a:cubicBezTo>
                  <a:cubicBezTo>
                    <a:pt x="488" y="116"/>
                    <a:pt x="476" y="140"/>
                    <a:pt x="453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3"/>
                    <a:pt x="417" y="235"/>
                    <a:pt x="417" y="247"/>
                  </a:cubicBezTo>
                  <a:cubicBezTo>
                    <a:pt x="417" y="259"/>
                    <a:pt x="417" y="259"/>
                    <a:pt x="393" y="283"/>
                  </a:cubicBezTo>
                  <a:cubicBezTo>
                    <a:pt x="381" y="283"/>
                    <a:pt x="417" y="294"/>
                    <a:pt x="393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7" y="354"/>
                  </a:cubicBezTo>
                  <a:lnTo>
                    <a:pt x="333" y="354"/>
                  </a:lnTo>
                  <a:cubicBezTo>
                    <a:pt x="322" y="366"/>
                    <a:pt x="298" y="354"/>
                    <a:pt x="322" y="402"/>
                  </a:cubicBezTo>
                  <a:lnTo>
                    <a:pt x="274" y="402"/>
                  </a:lnTo>
                  <a:cubicBezTo>
                    <a:pt x="298" y="413"/>
                    <a:pt x="274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3"/>
                    <a:pt x="274" y="485"/>
                    <a:pt x="238" y="485"/>
                  </a:cubicBezTo>
                  <a:cubicBezTo>
                    <a:pt x="214" y="485"/>
                    <a:pt x="238" y="497"/>
                    <a:pt x="250" y="497"/>
                  </a:cubicBezTo>
                  <a:cubicBezTo>
                    <a:pt x="250" y="497"/>
                    <a:pt x="250" y="497"/>
                    <a:pt x="250" y="497"/>
                  </a:cubicBezTo>
                  <a:lnTo>
                    <a:pt x="250" y="497"/>
                  </a:lnTo>
                  <a:cubicBezTo>
                    <a:pt x="247" y="497"/>
                    <a:pt x="243" y="497"/>
                    <a:pt x="238" y="497"/>
                  </a:cubicBezTo>
                  <a:cubicBezTo>
                    <a:pt x="242" y="505"/>
                    <a:pt x="245" y="507"/>
                    <a:pt x="247" y="507"/>
                  </a:cubicBezTo>
                  <a:cubicBezTo>
                    <a:pt x="250" y="507"/>
                    <a:pt x="250" y="498"/>
                    <a:pt x="250" y="497"/>
                  </a:cubicBezTo>
                  <a:lnTo>
                    <a:pt x="250" y="497"/>
                  </a:lnTo>
                  <a:cubicBezTo>
                    <a:pt x="271" y="497"/>
                    <a:pt x="264" y="500"/>
                    <a:pt x="274" y="521"/>
                  </a:cubicBezTo>
                  <a:cubicBezTo>
                    <a:pt x="250" y="521"/>
                    <a:pt x="262" y="544"/>
                    <a:pt x="250" y="556"/>
                  </a:cubicBezTo>
                  <a:cubicBezTo>
                    <a:pt x="238" y="556"/>
                    <a:pt x="238" y="592"/>
                    <a:pt x="238" y="604"/>
                  </a:cubicBezTo>
                  <a:cubicBezTo>
                    <a:pt x="238" y="628"/>
                    <a:pt x="238" y="664"/>
                    <a:pt x="214" y="675"/>
                  </a:cubicBezTo>
                  <a:cubicBezTo>
                    <a:pt x="202" y="723"/>
                    <a:pt x="191" y="747"/>
                    <a:pt x="179" y="794"/>
                  </a:cubicBezTo>
                  <a:cubicBezTo>
                    <a:pt x="155" y="806"/>
                    <a:pt x="155" y="842"/>
                    <a:pt x="143" y="854"/>
                  </a:cubicBezTo>
                  <a:cubicBezTo>
                    <a:pt x="131" y="866"/>
                    <a:pt x="131" y="914"/>
                    <a:pt x="119" y="925"/>
                  </a:cubicBezTo>
                  <a:cubicBezTo>
                    <a:pt x="95" y="949"/>
                    <a:pt x="95" y="961"/>
                    <a:pt x="95" y="997"/>
                  </a:cubicBezTo>
                  <a:cubicBezTo>
                    <a:pt x="83" y="1021"/>
                    <a:pt x="72" y="1033"/>
                    <a:pt x="72" y="1080"/>
                  </a:cubicBezTo>
                  <a:cubicBezTo>
                    <a:pt x="72" y="1092"/>
                    <a:pt x="83" y="1116"/>
                    <a:pt x="72" y="1116"/>
                  </a:cubicBezTo>
                  <a:cubicBezTo>
                    <a:pt x="60" y="1116"/>
                    <a:pt x="60" y="1128"/>
                    <a:pt x="60" y="1128"/>
                  </a:cubicBezTo>
                  <a:cubicBezTo>
                    <a:pt x="60" y="1140"/>
                    <a:pt x="36" y="1140"/>
                    <a:pt x="24" y="1152"/>
                  </a:cubicBezTo>
                  <a:cubicBezTo>
                    <a:pt x="12" y="1152"/>
                    <a:pt x="0" y="1164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7"/>
                    <a:pt x="131" y="1247"/>
                  </a:cubicBezTo>
                  <a:lnTo>
                    <a:pt x="143" y="1247"/>
                  </a:lnTo>
                  <a:lnTo>
                    <a:pt x="155" y="1259"/>
                  </a:lnTo>
                  <a:cubicBezTo>
                    <a:pt x="155" y="1271"/>
                    <a:pt x="179" y="1271"/>
                    <a:pt x="202" y="1295"/>
                  </a:cubicBezTo>
                  <a:cubicBezTo>
                    <a:pt x="238" y="1306"/>
                    <a:pt x="262" y="1306"/>
                    <a:pt x="274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3" y="1306"/>
                    <a:pt x="333" y="1306"/>
                    <a:pt x="333" y="1295"/>
                  </a:cubicBezTo>
                  <a:cubicBezTo>
                    <a:pt x="333" y="1271"/>
                    <a:pt x="333" y="1259"/>
                    <a:pt x="345" y="1247"/>
                  </a:cubicBezTo>
                  <a:cubicBezTo>
                    <a:pt x="369" y="1211"/>
                    <a:pt x="369" y="1187"/>
                    <a:pt x="381" y="1152"/>
                  </a:cubicBezTo>
                  <a:cubicBezTo>
                    <a:pt x="393" y="1140"/>
                    <a:pt x="381" y="1116"/>
                    <a:pt x="393" y="1092"/>
                  </a:cubicBezTo>
                  <a:cubicBezTo>
                    <a:pt x="405" y="1080"/>
                    <a:pt x="405" y="1056"/>
                    <a:pt x="405" y="1033"/>
                  </a:cubicBezTo>
                  <a:cubicBezTo>
                    <a:pt x="405" y="1021"/>
                    <a:pt x="429" y="1021"/>
                    <a:pt x="405" y="1009"/>
                  </a:cubicBezTo>
                  <a:cubicBezTo>
                    <a:pt x="453" y="1009"/>
                    <a:pt x="429" y="973"/>
                    <a:pt x="441" y="961"/>
                  </a:cubicBezTo>
                  <a:cubicBezTo>
                    <a:pt x="464" y="949"/>
                    <a:pt x="441" y="902"/>
                    <a:pt x="464" y="890"/>
                  </a:cubicBezTo>
                  <a:cubicBezTo>
                    <a:pt x="488" y="878"/>
                    <a:pt x="488" y="854"/>
                    <a:pt x="488" y="830"/>
                  </a:cubicBezTo>
                  <a:cubicBezTo>
                    <a:pt x="500" y="794"/>
                    <a:pt x="500" y="759"/>
                    <a:pt x="512" y="723"/>
                  </a:cubicBezTo>
                  <a:lnTo>
                    <a:pt x="560" y="640"/>
                  </a:lnTo>
                  <a:cubicBezTo>
                    <a:pt x="572" y="604"/>
                    <a:pt x="583" y="580"/>
                    <a:pt x="619" y="544"/>
                  </a:cubicBezTo>
                  <a:cubicBezTo>
                    <a:pt x="643" y="497"/>
                    <a:pt x="679" y="437"/>
                    <a:pt x="703" y="402"/>
                  </a:cubicBezTo>
                  <a:cubicBezTo>
                    <a:pt x="726" y="366"/>
                    <a:pt x="738" y="318"/>
                    <a:pt x="762" y="294"/>
                  </a:cubicBezTo>
                  <a:cubicBezTo>
                    <a:pt x="786" y="259"/>
                    <a:pt x="798" y="235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40"/>
                    <a:pt x="810" y="140"/>
                    <a:pt x="762" y="116"/>
                  </a:cubicBezTo>
                  <a:lnTo>
                    <a:pt x="750" y="104"/>
                  </a:lnTo>
                  <a:cubicBezTo>
                    <a:pt x="738" y="80"/>
                    <a:pt x="726" y="68"/>
                    <a:pt x="667" y="56"/>
                  </a:cubicBezTo>
                  <a:cubicBezTo>
                    <a:pt x="631" y="44"/>
                    <a:pt x="607" y="44"/>
                    <a:pt x="595" y="21"/>
                  </a:cubicBezTo>
                  <a:cubicBezTo>
                    <a:pt x="561" y="7"/>
                    <a:pt x="534" y="1"/>
                    <a:pt x="51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0" name="Google Shape;230;p1"/>
            <p:cNvSpPr/>
            <p:nvPr/>
          </p:nvSpPr>
          <p:spPr>
            <a:xfrm>
              <a:off x="5830475" y="5208800"/>
              <a:ext cx="13725" cy="17600"/>
            </a:xfrm>
            <a:custGeom>
              <a:avLst/>
              <a:gdLst/>
              <a:ahLst/>
              <a:cxnLst/>
              <a:rect l="l" t="t" r="r" b="b"/>
              <a:pathLst>
                <a:path w="549" h="704" extrusionOk="0">
                  <a:moveTo>
                    <a:pt x="215" y="1"/>
                  </a:moveTo>
                  <a:lnTo>
                    <a:pt x="215" y="48"/>
                  </a:lnTo>
                  <a:cubicBezTo>
                    <a:pt x="215" y="60"/>
                    <a:pt x="215" y="72"/>
                    <a:pt x="203" y="84"/>
                  </a:cubicBezTo>
                  <a:cubicBezTo>
                    <a:pt x="191" y="84"/>
                    <a:pt x="191" y="108"/>
                    <a:pt x="191" y="120"/>
                  </a:cubicBezTo>
                  <a:cubicBezTo>
                    <a:pt x="191" y="132"/>
                    <a:pt x="179" y="132"/>
                    <a:pt x="191" y="132"/>
                  </a:cubicBezTo>
                  <a:cubicBezTo>
                    <a:pt x="191" y="132"/>
                    <a:pt x="191" y="144"/>
                    <a:pt x="179" y="144"/>
                  </a:cubicBezTo>
                  <a:cubicBezTo>
                    <a:pt x="155" y="144"/>
                    <a:pt x="191" y="167"/>
                    <a:pt x="179" y="167"/>
                  </a:cubicBezTo>
                  <a:cubicBezTo>
                    <a:pt x="155" y="167"/>
                    <a:pt x="155" y="167"/>
                    <a:pt x="155" y="179"/>
                  </a:cubicBezTo>
                  <a:cubicBezTo>
                    <a:pt x="155" y="179"/>
                    <a:pt x="120" y="179"/>
                    <a:pt x="155" y="191"/>
                  </a:cubicBezTo>
                  <a:cubicBezTo>
                    <a:pt x="155" y="191"/>
                    <a:pt x="120" y="191"/>
                    <a:pt x="155" y="203"/>
                  </a:cubicBezTo>
                  <a:lnTo>
                    <a:pt x="132" y="203"/>
                  </a:lnTo>
                  <a:cubicBezTo>
                    <a:pt x="144" y="227"/>
                    <a:pt x="132" y="227"/>
                    <a:pt x="132" y="239"/>
                  </a:cubicBezTo>
                  <a:cubicBezTo>
                    <a:pt x="144" y="251"/>
                    <a:pt x="155" y="251"/>
                    <a:pt x="132" y="251"/>
                  </a:cubicBezTo>
                  <a:cubicBezTo>
                    <a:pt x="104" y="237"/>
                    <a:pt x="96" y="231"/>
                    <a:pt x="95" y="231"/>
                  </a:cubicBezTo>
                  <a:lnTo>
                    <a:pt x="95" y="231"/>
                  </a:lnTo>
                  <a:cubicBezTo>
                    <a:pt x="94" y="231"/>
                    <a:pt x="96" y="234"/>
                    <a:pt x="96" y="239"/>
                  </a:cubicBezTo>
                  <a:cubicBezTo>
                    <a:pt x="72" y="239"/>
                    <a:pt x="96" y="251"/>
                    <a:pt x="84" y="251"/>
                  </a:cubicBezTo>
                  <a:cubicBezTo>
                    <a:pt x="72" y="251"/>
                    <a:pt x="72" y="263"/>
                    <a:pt x="84" y="263"/>
                  </a:cubicBezTo>
                  <a:cubicBezTo>
                    <a:pt x="96" y="286"/>
                    <a:pt x="84" y="298"/>
                    <a:pt x="84" y="310"/>
                  </a:cubicBezTo>
                  <a:cubicBezTo>
                    <a:pt x="72" y="322"/>
                    <a:pt x="84" y="358"/>
                    <a:pt x="72" y="370"/>
                  </a:cubicBezTo>
                  <a:cubicBezTo>
                    <a:pt x="72" y="382"/>
                    <a:pt x="72" y="406"/>
                    <a:pt x="60" y="406"/>
                  </a:cubicBezTo>
                  <a:cubicBezTo>
                    <a:pt x="36" y="417"/>
                    <a:pt x="60" y="429"/>
                    <a:pt x="36" y="441"/>
                  </a:cubicBezTo>
                  <a:cubicBezTo>
                    <a:pt x="24" y="441"/>
                    <a:pt x="36" y="465"/>
                    <a:pt x="36" y="477"/>
                  </a:cubicBezTo>
                  <a:cubicBezTo>
                    <a:pt x="36" y="489"/>
                    <a:pt x="24" y="513"/>
                    <a:pt x="36" y="525"/>
                  </a:cubicBezTo>
                  <a:cubicBezTo>
                    <a:pt x="36" y="525"/>
                    <a:pt x="60" y="537"/>
                    <a:pt x="36" y="537"/>
                  </a:cubicBezTo>
                  <a:cubicBezTo>
                    <a:pt x="24" y="537"/>
                    <a:pt x="24" y="537"/>
                    <a:pt x="24" y="548"/>
                  </a:cubicBezTo>
                  <a:cubicBezTo>
                    <a:pt x="24" y="548"/>
                    <a:pt x="24" y="560"/>
                    <a:pt x="13" y="560"/>
                  </a:cubicBezTo>
                  <a:cubicBezTo>
                    <a:pt x="1" y="560"/>
                    <a:pt x="1" y="560"/>
                    <a:pt x="1" y="584"/>
                  </a:cubicBezTo>
                  <a:cubicBezTo>
                    <a:pt x="1" y="584"/>
                    <a:pt x="13" y="596"/>
                    <a:pt x="24" y="596"/>
                  </a:cubicBezTo>
                  <a:cubicBezTo>
                    <a:pt x="72" y="608"/>
                    <a:pt x="120" y="620"/>
                    <a:pt x="132" y="620"/>
                  </a:cubicBezTo>
                  <a:lnTo>
                    <a:pt x="144" y="620"/>
                  </a:lnTo>
                  <a:lnTo>
                    <a:pt x="155" y="644"/>
                  </a:lnTo>
                  <a:cubicBezTo>
                    <a:pt x="155" y="644"/>
                    <a:pt x="179" y="656"/>
                    <a:pt x="203" y="667"/>
                  </a:cubicBezTo>
                  <a:cubicBezTo>
                    <a:pt x="239" y="679"/>
                    <a:pt x="263" y="679"/>
                    <a:pt x="274" y="703"/>
                  </a:cubicBezTo>
                  <a:lnTo>
                    <a:pt x="322" y="703"/>
                  </a:lnTo>
                  <a:lnTo>
                    <a:pt x="322" y="679"/>
                  </a:lnTo>
                  <a:cubicBezTo>
                    <a:pt x="334" y="667"/>
                    <a:pt x="322" y="656"/>
                    <a:pt x="334" y="644"/>
                  </a:cubicBezTo>
                  <a:lnTo>
                    <a:pt x="334" y="608"/>
                  </a:lnTo>
                  <a:lnTo>
                    <a:pt x="334" y="584"/>
                  </a:lnTo>
                  <a:cubicBezTo>
                    <a:pt x="334" y="584"/>
                    <a:pt x="358" y="584"/>
                    <a:pt x="322" y="560"/>
                  </a:cubicBezTo>
                  <a:cubicBezTo>
                    <a:pt x="370" y="560"/>
                    <a:pt x="334" y="548"/>
                    <a:pt x="334" y="548"/>
                  </a:cubicBezTo>
                  <a:cubicBezTo>
                    <a:pt x="358" y="548"/>
                    <a:pt x="322" y="525"/>
                    <a:pt x="358" y="501"/>
                  </a:cubicBezTo>
                  <a:cubicBezTo>
                    <a:pt x="370" y="501"/>
                    <a:pt x="358" y="489"/>
                    <a:pt x="370" y="477"/>
                  </a:cubicBezTo>
                  <a:cubicBezTo>
                    <a:pt x="382" y="465"/>
                    <a:pt x="370" y="429"/>
                    <a:pt x="382" y="429"/>
                  </a:cubicBezTo>
                  <a:cubicBezTo>
                    <a:pt x="394" y="417"/>
                    <a:pt x="394" y="406"/>
                    <a:pt x="417" y="382"/>
                  </a:cubicBezTo>
                  <a:cubicBezTo>
                    <a:pt x="429" y="370"/>
                    <a:pt x="429" y="358"/>
                    <a:pt x="441" y="346"/>
                  </a:cubicBezTo>
                  <a:cubicBezTo>
                    <a:pt x="477" y="322"/>
                    <a:pt x="489" y="298"/>
                    <a:pt x="501" y="263"/>
                  </a:cubicBezTo>
                  <a:cubicBezTo>
                    <a:pt x="513" y="251"/>
                    <a:pt x="513" y="239"/>
                    <a:pt x="536" y="227"/>
                  </a:cubicBezTo>
                  <a:cubicBezTo>
                    <a:pt x="548" y="215"/>
                    <a:pt x="548" y="191"/>
                    <a:pt x="548" y="179"/>
                  </a:cubicBezTo>
                  <a:lnTo>
                    <a:pt x="548" y="144"/>
                  </a:lnTo>
                  <a:cubicBezTo>
                    <a:pt x="548" y="144"/>
                    <a:pt x="548" y="132"/>
                    <a:pt x="489" y="120"/>
                  </a:cubicBezTo>
                  <a:lnTo>
                    <a:pt x="477" y="108"/>
                  </a:lnTo>
                  <a:cubicBezTo>
                    <a:pt x="453" y="96"/>
                    <a:pt x="429" y="72"/>
                    <a:pt x="382" y="60"/>
                  </a:cubicBezTo>
                  <a:cubicBezTo>
                    <a:pt x="358" y="48"/>
                    <a:pt x="334" y="48"/>
                    <a:pt x="310" y="25"/>
                  </a:cubicBezTo>
                  <a:cubicBezTo>
                    <a:pt x="251" y="1"/>
                    <a:pt x="215" y="1"/>
                    <a:pt x="21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1" name="Google Shape;231;p1"/>
            <p:cNvSpPr/>
            <p:nvPr/>
          </p:nvSpPr>
          <p:spPr>
            <a:xfrm>
              <a:off x="5918875" y="5198400"/>
              <a:ext cx="15800" cy="18175"/>
            </a:xfrm>
            <a:custGeom>
              <a:avLst/>
              <a:gdLst/>
              <a:ahLst/>
              <a:cxnLst/>
              <a:rect l="l" t="t" r="r" b="b"/>
              <a:pathLst>
                <a:path w="632" h="727" extrusionOk="0">
                  <a:moveTo>
                    <a:pt x="525" y="286"/>
                  </a:moveTo>
                  <a:cubicBezTo>
                    <a:pt x="529" y="290"/>
                    <a:pt x="533" y="291"/>
                    <a:pt x="535" y="291"/>
                  </a:cubicBezTo>
                  <a:cubicBezTo>
                    <a:pt x="541" y="291"/>
                    <a:pt x="541" y="286"/>
                    <a:pt x="525" y="286"/>
                  </a:cubicBezTo>
                  <a:close/>
                  <a:moveTo>
                    <a:pt x="346" y="0"/>
                  </a:moveTo>
                  <a:cubicBezTo>
                    <a:pt x="346" y="0"/>
                    <a:pt x="334" y="0"/>
                    <a:pt x="298" y="12"/>
                  </a:cubicBezTo>
                  <a:cubicBezTo>
                    <a:pt x="251" y="36"/>
                    <a:pt x="215" y="60"/>
                    <a:pt x="215" y="71"/>
                  </a:cubicBezTo>
                  <a:lnTo>
                    <a:pt x="191" y="95"/>
                  </a:lnTo>
                  <a:lnTo>
                    <a:pt x="179" y="95"/>
                  </a:lnTo>
                  <a:cubicBezTo>
                    <a:pt x="167" y="95"/>
                    <a:pt x="167" y="95"/>
                    <a:pt x="120" y="107"/>
                  </a:cubicBezTo>
                  <a:cubicBezTo>
                    <a:pt x="96" y="119"/>
                    <a:pt x="72" y="131"/>
                    <a:pt x="48" y="155"/>
                  </a:cubicBezTo>
                  <a:lnTo>
                    <a:pt x="37" y="167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37" y="191"/>
                    <a:pt x="37" y="202"/>
                    <a:pt x="37" y="202"/>
                  </a:cubicBezTo>
                  <a:cubicBezTo>
                    <a:pt x="37" y="226"/>
                    <a:pt x="60" y="226"/>
                    <a:pt x="60" y="250"/>
                  </a:cubicBezTo>
                  <a:cubicBezTo>
                    <a:pt x="60" y="262"/>
                    <a:pt x="72" y="262"/>
                    <a:pt x="72" y="262"/>
                  </a:cubicBezTo>
                  <a:cubicBezTo>
                    <a:pt x="72" y="286"/>
                    <a:pt x="96" y="286"/>
                    <a:pt x="96" y="298"/>
                  </a:cubicBezTo>
                  <a:cubicBezTo>
                    <a:pt x="96" y="298"/>
                    <a:pt x="96" y="303"/>
                    <a:pt x="100" y="303"/>
                  </a:cubicBezTo>
                  <a:cubicBezTo>
                    <a:pt x="100" y="303"/>
                    <a:pt x="100" y="303"/>
                    <a:pt x="101" y="303"/>
                  </a:cubicBezTo>
                  <a:lnTo>
                    <a:pt x="101" y="303"/>
                  </a:lnTo>
                  <a:cubicBezTo>
                    <a:pt x="80" y="320"/>
                    <a:pt x="119" y="311"/>
                    <a:pt x="108" y="321"/>
                  </a:cubicBezTo>
                  <a:cubicBezTo>
                    <a:pt x="108" y="345"/>
                    <a:pt x="132" y="345"/>
                    <a:pt x="132" y="357"/>
                  </a:cubicBezTo>
                  <a:cubicBezTo>
                    <a:pt x="132" y="369"/>
                    <a:pt x="156" y="369"/>
                    <a:pt x="156" y="381"/>
                  </a:cubicBezTo>
                  <a:cubicBezTo>
                    <a:pt x="156" y="405"/>
                    <a:pt x="179" y="417"/>
                    <a:pt x="179" y="429"/>
                  </a:cubicBezTo>
                  <a:cubicBezTo>
                    <a:pt x="179" y="441"/>
                    <a:pt x="191" y="464"/>
                    <a:pt x="191" y="476"/>
                  </a:cubicBezTo>
                  <a:cubicBezTo>
                    <a:pt x="191" y="488"/>
                    <a:pt x="215" y="500"/>
                    <a:pt x="215" y="524"/>
                  </a:cubicBezTo>
                  <a:cubicBezTo>
                    <a:pt x="215" y="548"/>
                    <a:pt x="227" y="583"/>
                    <a:pt x="227" y="607"/>
                  </a:cubicBezTo>
                  <a:cubicBezTo>
                    <a:pt x="227" y="619"/>
                    <a:pt x="239" y="643"/>
                    <a:pt x="239" y="667"/>
                  </a:cubicBezTo>
                  <a:cubicBezTo>
                    <a:pt x="239" y="679"/>
                    <a:pt x="251" y="702"/>
                    <a:pt x="275" y="714"/>
                  </a:cubicBezTo>
                  <a:lnTo>
                    <a:pt x="287" y="726"/>
                  </a:lnTo>
                  <a:cubicBezTo>
                    <a:pt x="287" y="726"/>
                    <a:pt x="298" y="726"/>
                    <a:pt x="346" y="702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94" y="679"/>
                    <a:pt x="418" y="667"/>
                    <a:pt x="465" y="643"/>
                  </a:cubicBezTo>
                  <a:cubicBezTo>
                    <a:pt x="489" y="619"/>
                    <a:pt x="513" y="607"/>
                    <a:pt x="537" y="595"/>
                  </a:cubicBezTo>
                  <a:cubicBezTo>
                    <a:pt x="596" y="560"/>
                    <a:pt x="632" y="548"/>
                    <a:pt x="608" y="536"/>
                  </a:cubicBezTo>
                  <a:cubicBezTo>
                    <a:pt x="596" y="536"/>
                    <a:pt x="596" y="524"/>
                    <a:pt x="584" y="524"/>
                  </a:cubicBezTo>
                  <a:cubicBezTo>
                    <a:pt x="572" y="524"/>
                    <a:pt x="548" y="500"/>
                    <a:pt x="572" y="488"/>
                  </a:cubicBezTo>
                  <a:cubicBezTo>
                    <a:pt x="572" y="476"/>
                    <a:pt x="572" y="476"/>
                    <a:pt x="548" y="464"/>
                  </a:cubicBezTo>
                  <a:cubicBezTo>
                    <a:pt x="548" y="464"/>
                    <a:pt x="548" y="441"/>
                    <a:pt x="537" y="441"/>
                  </a:cubicBezTo>
                  <a:cubicBezTo>
                    <a:pt x="537" y="441"/>
                    <a:pt x="525" y="441"/>
                    <a:pt x="537" y="429"/>
                  </a:cubicBezTo>
                  <a:cubicBezTo>
                    <a:pt x="541" y="425"/>
                    <a:pt x="541" y="423"/>
                    <a:pt x="539" y="423"/>
                  </a:cubicBezTo>
                  <a:cubicBezTo>
                    <a:pt x="535" y="423"/>
                    <a:pt x="525" y="429"/>
                    <a:pt x="525" y="429"/>
                  </a:cubicBezTo>
                  <a:cubicBezTo>
                    <a:pt x="537" y="417"/>
                    <a:pt x="525" y="417"/>
                    <a:pt x="525" y="417"/>
                  </a:cubicBezTo>
                  <a:cubicBezTo>
                    <a:pt x="525" y="417"/>
                    <a:pt x="538" y="397"/>
                    <a:pt x="530" y="397"/>
                  </a:cubicBezTo>
                  <a:cubicBezTo>
                    <a:pt x="527" y="397"/>
                    <a:pt x="522" y="399"/>
                    <a:pt x="513" y="405"/>
                  </a:cubicBezTo>
                  <a:cubicBezTo>
                    <a:pt x="513" y="405"/>
                    <a:pt x="526" y="385"/>
                    <a:pt x="513" y="385"/>
                  </a:cubicBezTo>
                  <a:cubicBezTo>
                    <a:pt x="511" y="385"/>
                    <a:pt x="508" y="385"/>
                    <a:pt x="505" y="386"/>
                  </a:cubicBezTo>
                  <a:lnTo>
                    <a:pt x="505" y="386"/>
                  </a:lnTo>
                  <a:cubicBezTo>
                    <a:pt x="510" y="379"/>
                    <a:pt x="504" y="369"/>
                    <a:pt x="489" y="369"/>
                  </a:cubicBezTo>
                  <a:lnTo>
                    <a:pt x="489" y="369"/>
                  </a:lnTo>
                  <a:cubicBezTo>
                    <a:pt x="489" y="369"/>
                    <a:pt x="489" y="369"/>
                    <a:pt x="489" y="369"/>
                  </a:cubicBezTo>
                  <a:cubicBezTo>
                    <a:pt x="477" y="369"/>
                    <a:pt x="477" y="369"/>
                    <a:pt x="477" y="357"/>
                  </a:cubicBezTo>
                  <a:cubicBezTo>
                    <a:pt x="477" y="357"/>
                    <a:pt x="489" y="345"/>
                    <a:pt x="477" y="345"/>
                  </a:cubicBezTo>
                  <a:cubicBezTo>
                    <a:pt x="471" y="345"/>
                    <a:pt x="465" y="348"/>
                    <a:pt x="462" y="348"/>
                  </a:cubicBezTo>
                  <a:cubicBezTo>
                    <a:pt x="459" y="348"/>
                    <a:pt x="459" y="345"/>
                    <a:pt x="465" y="333"/>
                  </a:cubicBezTo>
                  <a:lnTo>
                    <a:pt x="453" y="333"/>
                  </a:lnTo>
                  <a:lnTo>
                    <a:pt x="465" y="310"/>
                  </a:lnTo>
                  <a:lnTo>
                    <a:pt x="525" y="286"/>
                  </a:lnTo>
                  <a:cubicBezTo>
                    <a:pt x="537" y="274"/>
                    <a:pt x="513" y="274"/>
                    <a:pt x="525" y="250"/>
                  </a:cubicBezTo>
                  <a:cubicBezTo>
                    <a:pt x="525" y="238"/>
                    <a:pt x="525" y="238"/>
                    <a:pt x="513" y="238"/>
                  </a:cubicBezTo>
                  <a:cubicBezTo>
                    <a:pt x="489" y="238"/>
                    <a:pt x="477" y="226"/>
                    <a:pt x="477" y="214"/>
                  </a:cubicBezTo>
                  <a:lnTo>
                    <a:pt x="429" y="167"/>
                  </a:lnTo>
                  <a:cubicBezTo>
                    <a:pt x="429" y="155"/>
                    <a:pt x="418" y="155"/>
                    <a:pt x="418" y="131"/>
                  </a:cubicBezTo>
                  <a:cubicBezTo>
                    <a:pt x="418" y="119"/>
                    <a:pt x="406" y="119"/>
                    <a:pt x="406" y="107"/>
                  </a:cubicBezTo>
                  <a:cubicBezTo>
                    <a:pt x="406" y="95"/>
                    <a:pt x="394" y="95"/>
                    <a:pt x="394" y="95"/>
                  </a:cubicBezTo>
                  <a:cubicBezTo>
                    <a:pt x="370" y="71"/>
                    <a:pt x="370" y="60"/>
                    <a:pt x="358" y="60"/>
                  </a:cubicBezTo>
                  <a:cubicBezTo>
                    <a:pt x="358" y="60"/>
                    <a:pt x="334" y="60"/>
                    <a:pt x="346" y="48"/>
                  </a:cubicBezTo>
                  <a:cubicBezTo>
                    <a:pt x="358" y="36"/>
                    <a:pt x="358" y="36"/>
                    <a:pt x="346" y="36"/>
                  </a:cubicBezTo>
                  <a:lnTo>
                    <a:pt x="346" y="12"/>
                  </a:lnTo>
                  <a:cubicBezTo>
                    <a:pt x="358" y="0"/>
                    <a:pt x="358" y="0"/>
                    <a:pt x="34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2" name="Google Shape;232;p1"/>
            <p:cNvSpPr/>
            <p:nvPr/>
          </p:nvSpPr>
          <p:spPr>
            <a:xfrm>
              <a:off x="5945375" y="5244825"/>
              <a:ext cx="25325" cy="35925"/>
            </a:xfrm>
            <a:custGeom>
              <a:avLst/>
              <a:gdLst/>
              <a:ahLst/>
              <a:cxnLst/>
              <a:rect l="l" t="t" r="r" b="b"/>
              <a:pathLst>
                <a:path w="1013" h="1437" extrusionOk="0">
                  <a:moveTo>
                    <a:pt x="298" y="0"/>
                  </a:moveTo>
                  <a:cubicBezTo>
                    <a:pt x="298" y="0"/>
                    <a:pt x="286" y="0"/>
                    <a:pt x="250" y="12"/>
                  </a:cubicBezTo>
                  <a:cubicBezTo>
                    <a:pt x="203" y="36"/>
                    <a:pt x="167" y="60"/>
                    <a:pt x="167" y="72"/>
                  </a:cubicBezTo>
                  <a:lnTo>
                    <a:pt x="167" y="96"/>
                  </a:lnTo>
                  <a:lnTo>
                    <a:pt x="143" y="96"/>
                  </a:lnTo>
                  <a:cubicBezTo>
                    <a:pt x="131" y="96"/>
                    <a:pt x="120" y="96"/>
                    <a:pt x="84" y="108"/>
                  </a:cubicBezTo>
                  <a:cubicBezTo>
                    <a:pt x="60" y="119"/>
                    <a:pt x="48" y="131"/>
                    <a:pt x="24" y="155"/>
                  </a:cubicBezTo>
                  <a:cubicBezTo>
                    <a:pt x="12" y="167"/>
                    <a:pt x="24" y="167"/>
                    <a:pt x="24" y="167"/>
                  </a:cubicBezTo>
                  <a:cubicBezTo>
                    <a:pt x="24" y="167"/>
                    <a:pt x="24" y="179"/>
                    <a:pt x="12" y="191"/>
                  </a:cubicBezTo>
                  <a:cubicBezTo>
                    <a:pt x="0" y="215"/>
                    <a:pt x="12" y="215"/>
                    <a:pt x="12" y="215"/>
                  </a:cubicBezTo>
                  <a:cubicBezTo>
                    <a:pt x="24" y="227"/>
                    <a:pt x="24" y="239"/>
                    <a:pt x="48" y="250"/>
                  </a:cubicBezTo>
                  <a:cubicBezTo>
                    <a:pt x="60" y="286"/>
                    <a:pt x="84" y="310"/>
                    <a:pt x="108" y="346"/>
                  </a:cubicBezTo>
                  <a:cubicBezTo>
                    <a:pt x="108" y="358"/>
                    <a:pt x="131" y="369"/>
                    <a:pt x="143" y="405"/>
                  </a:cubicBezTo>
                  <a:cubicBezTo>
                    <a:pt x="167" y="417"/>
                    <a:pt x="179" y="453"/>
                    <a:pt x="191" y="465"/>
                  </a:cubicBezTo>
                  <a:cubicBezTo>
                    <a:pt x="191" y="477"/>
                    <a:pt x="191" y="477"/>
                    <a:pt x="227" y="477"/>
                  </a:cubicBezTo>
                  <a:cubicBezTo>
                    <a:pt x="191" y="512"/>
                    <a:pt x="239" y="524"/>
                    <a:pt x="239" y="536"/>
                  </a:cubicBezTo>
                  <a:cubicBezTo>
                    <a:pt x="239" y="572"/>
                    <a:pt x="286" y="584"/>
                    <a:pt x="286" y="608"/>
                  </a:cubicBezTo>
                  <a:cubicBezTo>
                    <a:pt x="286" y="643"/>
                    <a:pt x="310" y="643"/>
                    <a:pt x="310" y="667"/>
                  </a:cubicBezTo>
                  <a:cubicBezTo>
                    <a:pt x="322" y="715"/>
                    <a:pt x="358" y="727"/>
                    <a:pt x="370" y="774"/>
                  </a:cubicBezTo>
                  <a:cubicBezTo>
                    <a:pt x="381" y="810"/>
                    <a:pt x="405" y="834"/>
                    <a:pt x="417" y="881"/>
                  </a:cubicBezTo>
                  <a:cubicBezTo>
                    <a:pt x="429" y="929"/>
                    <a:pt x="441" y="953"/>
                    <a:pt x="465" y="989"/>
                  </a:cubicBezTo>
                  <a:cubicBezTo>
                    <a:pt x="477" y="1048"/>
                    <a:pt x="501" y="1108"/>
                    <a:pt x="536" y="1179"/>
                  </a:cubicBezTo>
                  <a:cubicBezTo>
                    <a:pt x="548" y="1227"/>
                    <a:pt x="584" y="1251"/>
                    <a:pt x="584" y="1298"/>
                  </a:cubicBezTo>
                  <a:lnTo>
                    <a:pt x="620" y="1382"/>
                  </a:lnTo>
                  <a:cubicBezTo>
                    <a:pt x="643" y="1405"/>
                    <a:pt x="655" y="1417"/>
                    <a:pt x="655" y="1429"/>
                  </a:cubicBezTo>
                  <a:cubicBezTo>
                    <a:pt x="655" y="1434"/>
                    <a:pt x="657" y="1437"/>
                    <a:pt x="663" y="1437"/>
                  </a:cubicBezTo>
                  <a:cubicBezTo>
                    <a:pt x="671" y="1437"/>
                    <a:pt x="687" y="1431"/>
                    <a:pt x="715" y="1417"/>
                  </a:cubicBezTo>
                  <a:cubicBezTo>
                    <a:pt x="719" y="1413"/>
                    <a:pt x="721" y="1412"/>
                    <a:pt x="724" y="1412"/>
                  </a:cubicBezTo>
                  <a:cubicBezTo>
                    <a:pt x="728" y="1412"/>
                    <a:pt x="731" y="1417"/>
                    <a:pt x="739" y="1417"/>
                  </a:cubicBezTo>
                  <a:cubicBezTo>
                    <a:pt x="774" y="1417"/>
                    <a:pt x="786" y="1417"/>
                    <a:pt x="846" y="1370"/>
                  </a:cubicBezTo>
                  <a:cubicBezTo>
                    <a:pt x="882" y="1358"/>
                    <a:pt x="893" y="1346"/>
                    <a:pt x="917" y="1322"/>
                  </a:cubicBezTo>
                  <a:cubicBezTo>
                    <a:pt x="977" y="1298"/>
                    <a:pt x="1012" y="1262"/>
                    <a:pt x="1001" y="1262"/>
                  </a:cubicBezTo>
                  <a:cubicBezTo>
                    <a:pt x="977" y="1251"/>
                    <a:pt x="965" y="1227"/>
                    <a:pt x="953" y="1203"/>
                  </a:cubicBezTo>
                  <a:cubicBezTo>
                    <a:pt x="917" y="1191"/>
                    <a:pt x="905" y="1167"/>
                    <a:pt x="905" y="1131"/>
                  </a:cubicBezTo>
                  <a:cubicBezTo>
                    <a:pt x="905" y="1120"/>
                    <a:pt x="893" y="1084"/>
                    <a:pt x="882" y="1072"/>
                  </a:cubicBezTo>
                  <a:cubicBezTo>
                    <a:pt x="858" y="1060"/>
                    <a:pt x="858" y="1048"/>
                    <a:pt x="846" y="1024"/>
                  </a:cubicBezTo>
                  <a:cubicBezTo>
                    <a:pt x="834" y="1024"/>
                    <a:pt x="834" y="1012"/>
                    <a:pt x="834" y="1001"/>
                  </a:cubicBezTo>
                  <a:cubicBezTo>
                    <a:pt x="840" y="995"/>
                    <a:pt x="837" y="995"/>
                    <a:pt x="832" y="995"/>
                  </a:cubicBezTo>
                  <a:cubicBezTo>
                    <a:pt x="828" y="995"/>
                    <a:pt x="822" y="995"/>
                    <a:pt x="822" y="989"/>
                  </a:cubicBezTo>
                  <a:cubicBezTo>
                    <a:pt x="834" y="965"/>
                    <a:pt x="822" y="953"/>
                    <a:pt x="822" y="941"/>
                  </a:cubicBezTo>
                  <a:cubicBezTo>
                    <a:pt x="822" y="931"/>
                    <a:pt x="831" y="903"/>
                    <a:pt x="811" y="903"/>
                  </a:cubicBezTo>
                  <a:cubicBezTo>
                    <a:pt x="807" y="903"/>
                    <a:pt x="803" y="904"/>
                    <a:pt x="798" y="905"/>
                  </a:cubicBezTo>
                  <a:lnTo>
                    <a:pt x="798" y="893"/>
                  </a:lnTo>
                  <a:cubicBezTo>
                    <a:pt x="798" y="881"/>
                    <a:pt x="834" y="846"/>
                    <a:pt x="774" y="846"/>
                  </a:cubicBezTo>
                  <a:lnTo>
                    <a:pt x="774" y="834"/>
                  </a:lnTo>
                  <a:lnTo>
                    <a:pt x="774" y="822"/>
                  </a:lnTo>
                  <a:lnTo>
                    <a:pt x="762" y="822"/>
                  </a:lnTo>
                  <a:cubicBezTo>
                    <a:pt x="766" y="818"/>
                    <a:pt x="769" y="817"/>
                    <a:pt x="771" y="817"/>
                  </a:cubicBezTo>
                  <a:cubicBezTo>
                    <a:pt x="774" y="817"/>
                    <a:pt x="774" y="822"/>
                    <a:pt x="774" y="822"/>
                  </a:cubicBezTo>
                  <a:cubicBezTo>
                    <a:pt x="786" y="822"/>
                    <a:pt x="786" y="810"/>
                    <a:pt x="774" y="810"/>
                  </a:cubicBezTo>
                  <a:cubicBezTo>
                    <a:pt x="762" y="810"/>
                    <a:pt x="739" y="798"/>
                    <a:pt x="739" y="774"/>
                  </a:cubicBezTo>
                  <a:lnTo>
                    <a:pt x="739" y="762"/>
                  </a:lnTo>
                  <a:cubicBezTo>
                    <a:pt x="727" y="762"/>
                    <a:pt x="703" y="762"/>
                    <a:pt x="727" y="739"/>
                  </a:cubicBezTo>
                  <a:cubicBezTo>
                    <a:pt x="733" y="727"/>
                    <a:pt x="733" y="721"/>
                    <a:pt x="730" y="721"/>
                  </a:cubicBezTo>
                  <a:lnTo>
                    <a:pt x="730" y="721"/>
                  </a:lnTo>
                  <a:cubicBezTo>
                    <a:pt x="727" y="721"/>
                    <a:pt x="721" y="727"/>
                    <a:pt x="715" y="739"/>
                  </a:cubicBezTo>
                  <a:lnTo>
                    <a:pt x="727" y="715"/>
                  </a:lnTo>
                  <a:cubicBezTo>
                    <a:pt x="715" y="715"/>
                    <a:pt x="727" y="703"/>
                    <a:pt x="703" y="703"/>
                  </a:cubicBezTo>
                  <a:cubicBezTo>
                    <a:pt x="715" y="667"/>
                    <a:pt x="679" y="667"/>
                    <a:pt x="679" y="643"/>
                  </a:cubicBezTo>
                  <a:cubicBezTo>
                    <a:pt x="679" y="631"/>
                    <a:pt x="667" y="608"/>
                    <a:pt x="655" y="596"/>
                  </a:cubicBezTo>
                  <a:cubicBezTo>
                    <a:pt x="620" y="584"/>
                    <a:pt x="608" y="560"/>
                    <a:pt x="596" y="524"/>
                  </a:cubicBezTo>
                  <a:cubicBezTo>
                    <a:pt x="560" y="477"/>
                    <a:pt x="536" y="453"/>
                    <a:pt x="524" y="405"/>
                  </a:cubicBezTo>
                  <a:cubicBezTo>
                    <a:pt x="501" y="369"/>
                    <a:pt x="489" y="358"/>
                    <a:pt x="477" y="346"/>
                  </a:cubicBezTo>
                  <a:cubicBezTo>
                    <a:pt x="465" y="310"/>
                    <a:pt x="429" y="298"/>
                    <a:pt x="429" y="274"/>
                  </a:cubicBezTo>
                  <a:cubicBezTo>
                    <a:pt x="429" y="262"/>
                    <a:pt x="405" y="239"/>
                    <a:pt x="381" y="227"/>
                  </a:cubicBezTo>
                  <a:cubicBezTo>
                    <a:pt x="370" y="191"/>
                    <a:pt x="358" y="167"/>
                    <a:pt x="322" y="155"/>
                  </a:cubicBezTo>
                  <a:cubicBezTo>
                    <a:pt x="310" y="155"/>
                    <a:pt x="298" y="143"/>
                    <a:pt x="310" y="119"/>
                  </a:cubicBezTo>
                  <a:cubicBezTo>
                    <a:pt x="322" y="108"/>
                    <a:pt x="310" y="96"/>
                    <a:pt x="310" y="96"/>
                  </a:cubicBezTo>
                  <a:cubicBezTo>
                    <a:pt x="298" y="72"/>
                    <a:pt x="298" y="60"/>
                    <a:pt x="310" y="48"/>
                  </a:cubicBezTo>
                  <a:cubicBezTo>
                    <a:pt x="310" y="36"/>
                    <a:pt x="310" y="12"/>
                    <a:pt x="29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3" name="Google Shape;233;p1"/>
            <p:cNvSpPr/>
            <p:nvPr/>
          </p:nvSpPr>
          <p:spPr>
            <a:xfrm>
              <a:off x="5979600" y="5310000"/>
              <a:ext cx="15500" cy="18200"/>
            </a:xfrm>
            <a:custGeom>
              <a:avLst/>
              <a:gdLst/>
              <a:ahLst/>
              <a:cxnLst/>
              <a:rect l="l" t="t" r="r" b="b"/>
              <a:pathLst>
                <a:path w="620" h="728" extrusionOk="0">
                  <a:moveTo>
                    <a:pt x="538" y="281"/>
                  </a:moveTo>
                  <a:cubicBezTo>
                    <a:pt x="536" y="281"/>
                    <a:pt x="532" y="283"/>
                    <a:pt x="525" y="287"/>
                  </a:cubicBezTo>
                  <a:cubicBezTo>
                    <a:pt x="532" y="287"/>
                    <a:pt x="540" y="281"/>
                    <a:pt x="538" y="281"/>
                  </a:cubicBezTo>
                  <a:close/>
                  <a:moveTo>
                    <a:pt x="346" y="1"/>
                  </a:moveTo>
                  <a:cubicBezTo>
                    <a:pt x="346" y="1"/>
                    <a:pt x="322" y="1"/>
                    <a:pt x="298" y="13"/>
                  </a:cubicBezTo>
                  <a:cubicBezTo>
                    <a:pt x="251" y="37"/>
                    <a:pt x="203" y="60"/>
                    <a:pt x="203" y="72"/>
                  </a:cubicBezTo>
                  <a:lnTo>
                    <a:pt x="191" y="96"/>
                  </a:lnTo>
                  <a:lnTo>
                    <a:pt x="179" y="96"/>
                  </a:lnTo>
                  <a:cubicBezTo>
                    <a:pt x="167" y="96"/>
                    <a:pt x="167" y="96"/>
                    <a:pt x="120" y="108"/>
                  </a:cubicBezTo>
                  <a:cubicBezTo>
                    <a:pt x="84" y="120"/>
                    <a:pt x="72" y="132"/>
                    <a:pt x="48" y="156"/>
                  </a:cubicBezTo>
                  <a:lnTo>
                    <a:pt x="24" y="168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24" y="191"/>
                    <a:pt x="24" y="203"/>
                    <a:pt x="24" y="203"/>
                  </a:cubicBezTo>
                  <a:cubicBezTo>
                    <a:pt x="24" y="227"/>
                    <a:pt x="60" y="227"/>
                    <a:pt x="60" y="251"/>
                  </a:cubicBezTo>
                  <a:cubicBezTo>
                    <a:pt x="60" y="263"/>
                    <a:pt x="72" y="263"/>
                    <a:pt x="72" y="263"/>
                  </a:cubicBezTo>
                  <a:cubicBezTo>
                    <a:pt x="72" y="287"/>
                    <a:pt x="84" y="287"/>
                    <a:pt x="84" y="299"/>
                  </a:cubicBezTo>
                  <a:cubicBezTo>
                    <a:pt x="84" y="299"/>
                    <a:pt x="84" y="304"/>
                    <a:pt x="91" y="304"/>
                  </a:cubicBezTo>
                  <a:cubicBezTo>
                    <a:pt x="95" y="304"/>
                    <a:pt x="100" y="302"/>
                    <a:pt x="108" y="299"/>
                  </a:cubicBezTo>
                  <a:lnTo>
                    <a:pt x="108" y="299"/>
                  </a:lnTo>
                  <a:cubicBezTo>
                    <a:pt x="72" y="322"/>
                    <a:pt x="120" y="310"/>
                    <a:pt x="108" y="322"/>
                  </a:cubicBezTo>
                  <a:cubicBezTo>
                    <a:pt x="108" y="346"/>
                    <a:pt x="132" y="346"/>
                    <a:pt x="132" y="358"/>
                  </a:cubicBezTo>
                  <a:cubicBezTo>
                    <a:pt x="132" y="370"/>
                    <a:pt x="144" y="370"/>
                    <a:pt x="144" y="382"/>
                  </a:cubicBezTo>
                  <a:cubicBezTo>
                    <a:pt x="144" y="406"/>
                    <a:pt x="179" y="418"/>
                    <a:pt x="179" y="429"/>
                  </a:cubicBezTo>
                  <a:cubicBezTo>
                    <a:pt x="179" y="441"/>
                    <a:pt x="191" y="465"/>
                    <a:pt x="191" y="477"/>
                  </a:cubicBezTo>
                  <a:cubicBezTo>
                    <a:pt x="191" y="489"/>
                    <a:pt x="203" y="501"/>
                    <a:pt x="203" y="525"/>
                  </a:cubicBezTo>
                  <a:cubicBezTo>
                    <a:pt x="203" y="549"/>
                    <a:pt x="227" y="584"/>
                    <a:pt x="227" y="608"/>
                  </a:cubicBezTo>
                  <a:cubicBezTo>
                    <a:pt x="227" y="620"/>
                    <a:pt x="239" y="644"/>
                    <a:pt x="239" y="668"/>
                  </a:cubicBezTo>
                  <a:cubicBezTo>
                    <a:pt x="239" y="679"/>
                    <a:pt x="251" y="703"/>
                    <a:pt x="263" y="715"/>
                  </a:cubicBezTo>
                  <a:lnTo>
                    <a:pt x="286" y="727"/>
                  </a:lnTo>
                  <a:cubicBezTo>
                    <a:pt x="286" y="727"/>
                    <a:pt x="298" y="727"/>
                    <a:pt x="346" y="703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82" y="679"/>
                    <a:pt x="417" y="668"/>
                    <a:pt x="465" y="644"/>
                  </a:cubicBezTo>
                  <a:cubicBezTo>
                    <a:pt x="489" y="620"/>
                    <a:pt x="501" y="608"/>
                    <a:pt x="536" y="596"/>
                  </a:cubicBezTo>
                  <a:cubicBezTo>
                    <a:pt x="596" y="560"/>
                    <a:pt x="620" y="549"/>
                    <a:pt x="608" y="537"/>
                  </a:cubicBezTo>
                  <a:cubicBezTo>
                    <a:pt x="596" y="537"/>
                    <a:pt x="596" y="525"/>
                    <a:pt x="584" y="525"/>
                  </a:cubicBezTo>
                  <a:cubicBezTo>
                    <a:pt x="560" y="525"/>
                    <a:pt x="548" y="501"/>
                    <a:pt x="560" y="489"/>
                  </a:cubicBezTo>
                  <a:cubicBezTo>
                    <a:pt x="560" y="477"/>
                    <a:pt x="560" y="477"/>
                    <a:pt x="548" y="465"/>
                  </a:cubicBezTo>
                  <a:cubicBezTo>
                    <a:pt x="548" y="465"/>
                    <a:pt x="548" y="441"/>
                    <a:pt x="536" y="441"/>
                  </a:cubicBezTo>
                  <a:cubicBezTo>
                    <a:pt x="536" y="441"/>
                    <a:pt x="525" y="441"/>
                    <a:pt x="536" y="429"/>
                  </a:cubicBezTo>
                  <a:cubicBezTo>
                    <a:pt x="540" y="426"/>
                    <a:pt x="540" y="424"/>
                    <a:pt x="539" y="424"/>
                  </a:cubicBezTo>
                  <a:cubicBezTo>
                    <a:pt x="535" y="424"/>
                    <a:pt x="525" y="429"/>
                    <a:pt x="525" y="429"/>
                  </a:cubicBezTo>
                  <a:cubicBezTo>
                    <a:pt x="536" y="418"/>
                    <a:pt x="525" y="418"/>
                    <a:pt x="525" y="418"/>
                  </a:cubicBezTo>
                  <a:cubicBezTo>
                    <a:pt x="525" y="418"/>
                    <a:pt x="538" y="397"/>
                    <a:pt x="525" y="397"/>
                  </a:cubicBezTo>
                  <a:cubicBezTo>
                    <a:pt x="520" y="397"/>
                    <a:pt x="513" y="400"/>
                    <a:pt x="501" y="406"/>
                  </a:cubicBezTo>
                  <a:cubicBezTo>
                    <a:pt x="501" y="406"/>
                    <a:pt x="521" y="386"/>
                    <a:pt x="511" y="386"/>
                  </a:cubicBezTo>
                  <a:cubicBezTo>
                    <a:pt x="508" y="386"/>
                    <a:pt x="503" y="387"/>
                    <a:pt x="495" y="391"/>
                  </a:cubicBezTo>
                  <a:lnTo>
                    <a:pt x="495" y="391"/>
                  </a:lnTo>
                  <a:cubicBezTo>
                    <a:pt x="500" y="384"/>
                    <a:pt x="498" y="370"/>
                    <a:pt x="489" y="370"/>
                  </a:cubicBezTo>
                  <a:lnTo>
                    <a:pt x="489" y="370"/>
                  </a:lnTo>
                  <a:cubicBezTo>
                    <a:pt x="489" y="370"/>
                    <a:pt x="489" y="370"/>
                    <a:pt x="489" y="370"/>
                  </a:cubicBezTo>
                  <a:cubicBezTo>
                    <a:pt x="477" y="370"/>
                    <a:pt x="477" y="370"/>
                    <a:pt x="477" y="358"/>
                  </a:cubicBezTo>
                  <a:cubicBezTo>
                    <a:pt x="477" y="358"/>
                    <a:pt x="489" y="346"/>
                    <a:pt x="477" y="346"/>
                  </a:cubicBezTo>
                  <a:cubicBezTo>
                    <a:pt x="471" y="346"/>
                    <a:pt x="462" y="349"/>
                    <a:pt x="458" y="349"/>
                  </a:cubicBezTo>
                  <a:cubicBezTo>
                    <a:pt x="453" y="349"/>
                    <a:pt x="453" y="346"/>
                    <a:pt x="465" y="334"/>
                  </a:cubicBezTo>
                  <a:lnTo>
                    <a:pt x="441" y="334"/>
                  </a:lnTo>
                  <a:lnTo>
                    <a:pt x="465" y="310"/>
                  </a:lnTo>
                  <a:lnTo>
                    <a:pt x="525" y="287"/>
                  </a:lnTo>
                  <a:cubicBezTo>
                    <a:pt x="536" y="275"/>
                    <a:pt x="501" y="275"/>
                    <a:pt x="525" y="251"/>
                  </a:cubicBezTo>
                  <a:cubicBezTo>
                    <a:pt x="525" y="239"/>
                    <a:pt x="525" y="239"/>
                    <a:pt x="501" y="239"/>
                  </a:cubicBezTo>
                  <a:cubicBezTo>
                    <a:pt x="489" y="239"/>
                    <a:pt x="477" y="227"/>
                    <a:pt x="477" y="215"/>
                  </a:cubicBezTo>
                  <a:lnTo>
                    <a:pt x="429" y="168"/>
                  </a:lnTo>
                  <a:cubicBezTo>
                    <a:pt x="429" y="156"/>
                    <a:pt x="417" y="156"/>
                    <a:pt x="417" y="132"/>
                  </a:cubicBezTo>
                  <a:cubicBezTo>
                    <a:pt x="417" y="120"/>
                    <a:pt x="405" y="120"/>
                    <a:pt x="405" y="108"/>
                  </a:cubicBezTo>
                  <a:cubicBezTo>
                    <a:pt x="405" y="96"/>
                    <a:pt x="382" y="96"/>
                    <a:pt x="382" y="96"/>
                  </a:cubicBezTo>
                  <a:cubicBezTo>
                    <a:pt x="370" y="72"/>
                    <a:pt x="370" y="60"/>
                    <a:pt x="358" y="60"/>
                  </a:cubicBezTo>
                  <a:cubicBezTo>
                    <a:pt x="358" y="60"/>
                    <a:pt x="322" y="60"/>
                    <a:pt x="346" y="48"/>
                  </a:cubicBezTo>
                  <a:cubicBezTo>
                    <a:pt x="358" y="37"/>
                    <a:pt x="358" y="37"/>
                    <a:pt x="346" y="37"/>
                  </a:cubicBezTo>
                  <a:lnTo>
                    <a:pt x="346" y="13"/>
                  </a:lnTo>
                  <a:cubicBezTo>
                    <a:pt x="358" y="1"/>
                    <a:pt x="358" y="1"/>
                    <a:pt x="34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34" name="Google Shape;234;p1"/>
          <p:cNvGrpSpPr/>
          <p:nvPr/>
        </p:nvGrpSpPr>
        <p:grpSpPr>
          <a:xfrm rot="-1645724">
            <a:off x="2644492" y="-355307"/>
            <a:ext cx="1257228" cy="1043734"/>
            <a:chOff x="5543550" y="5098075"/>
            <a:chExt cx="531025" cy="440850"/>
          </a:xfrm>
        </p:grpSpPr>
        <p:sp>
          <p:nvSpPr>
            <p:cNvPr id="235" name="Google Shape;235;p1"/>
            <p:cNvSpPr/>
            <p:nvPr/>
          </p:nvSpPr>
          <p:spPr>
            <a:xfrm>
              <a:off x="5980200" y="5300550"/>
              <a:ext cx="94375" cy="104425"/>
            </a:xfrm>
            <a:custGeom>
              <a:avLst/>
              <a:gdLst/>
              <a:ahLst/>
              <a:cxnLst/>
              <a:rect l="l" t="t" r="r" b="b"/>
              <a:pathLst>
                <a:path w="3775" h="4177" extrusionOk="0">
                  <a:moveTo>
                    <a:pt x="1905" y="1"/>
                  </a:moveTo>
                  <a:cubicBezTo>
                    <a:pt x="1849" y="1"/>
                    <a:pt x="1792" y="40"/>
                    <a:pt x="1775" y="117"/>
                  </a:cubicBezTo>
                  <a:lnTo>
                    <a:pt x="1655" y="605"/>
                  </a:lnTo>
                  <a:cubicBezTo>
                    <a:pt x="1524" y="1200"/>
                    <a:pt x="1084" y="1677"/>
                    <a:pt x="548" y="1843"/>
                  </a:cubicBezTo>
                  <a:lnTo>
                    <a:pt x="131" y="1962"/>
                  </a:lnTo>
                  <a:cubicBezTo>
                    <a:pt x="0" y="1998"/>
                    <a:pt x="0" y="2212"/>
                    <a:pt x="131" y="2260"/>
                  </a:cubicBezTo>
                  <a:lnTo>
                    <a:pt x="548" y="2379"/>
                  </a:lnTo>
                  <a:cubicBezTo>
                    <a:pt x="1096" y="2522"/>
                    <a:pt x="1513" y="2998"/>
                    <a:pt x="1655" y="3605"/>
                  </a:cubicBezTo>
                  <a:lnTo>
                    <a:pt x="1763" y="4070"/>
                  </a:lnTo>
                  <a:cubicBezTo>
                    <a:pt x="1786" y="4141"/>
                    <a:pt x="1846" y="4177"/>
                    <a:pt x="1903" y="4177"/>
                  </a:cubicBezTo>
                  <a:cubicBezTo>
                    <a:pt x="1959" y="4177"/>
                    <a:pt x="2013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703" y="2534"/>
                    <a:pt x="3239" y="2379"/>
                  </a:cubicBezTo>
                  <a:lnTo>
                    <a:pt x="3632" y="2260"/>
                  </a:lnTo>
                  <a:cubicBezTo>
                    <a:pt x="3775" y="2224"/>
                    <a:pt x="3775" y="1998"/>
                    <a:pt x="3644" y="1974"/>
                  </a:cubicBezTo>
                  <a:lnTo>
                    <a:pt x="3310" y="1879"/>
                  </a:lnTo>
                  <a:cubicBezTo>
                    <a:pt x="2775" y="1736"/>
                    <a:pt x="2334" y="1272"/>
                    <a:pt x="2191" y="677"/>
                  </a:cubicBezTo>
                  <a:lnTo>
                    <a:pt x="2036" y="117"/>
                  </a:lnTo>
                  <a:cubicBezTo>
                    <a:pt x="2019" y="40"/>
                    <a:pt x="1962" y="1"/>
                    <a:pt x="190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6" name="Google Shape;236;p1"/>
            <p:cNvSpPr/>
            <p:nvPr/>
          </p:nvSpPr>
          <p:spPr>
            <a:xfrm>
              <a:off x="5543550" y="5192000"/>
              <a:ext cx="69950" cy="78600"/>
            </a:xfrm>
            <a:custGeom>
              <a:avLst/>
              <a:gdLst/>
              <a:ahLst/>
              <a:cxnLst/>
              <a:rect l="l" t="t" r="r" b="b"/>
              <a:pathLst>
                <a:path w="2798" h="3144" extrusionOk="0">
                  <a:moveTo>
                    <a:pt x="1421" y="0"/>
                  </a:moveTo>
                  <a:cubicBezTo>
                    <a:pt x="1381" y="0"/>
                    <a:pt x="1339" y="30"/>
                    <a:pt x="1322" y="89"/>
                  </a:cubicBezTo>
                  <a:lnTo>
                    <a:pt x="1238" y="470"/>
                  </a:lnTo>
                  <a:cubicBezTo>
                    <a:pt x="1131" y="911"/>
                    <a:pt x="822" y="1268"/>
                    <a:pt x="417" y="1387"/>
                  </a:cubicBezTo>
                  <a:lnTo>
                    <a:pt x="107" y="1482"/>
                  </a:lnTo>
                  <a:cubicBezTo>
                    <a:pt x="0" y="1506"/>
                    <a:pt x="0" y="1673"/>
                    <a:pt x="107" y="1697"/>
                  </a:cubicBezTo>
                  <a:lnTo>
                    <a:pt x="417" y="1792"/>
                  </a:lnTo>
                  <a:cubicBezTo>
                    <a:pt x="822" y="1911"/>
                    <a:pt x="1131" y="2268"/>
                    <a:pt x="1238" y="2709"/>
                  </a:cubicBezTo>
                  <a:lnTo>
                    <a:pt x="1310" y="3054"/>
                  </a:lnTo>
                  <a:cubicBezTo>
                    <a:pt x="1322" y="3114"/>
                    <a:pt x="1363" y="3143"/>
                    <a:pt x="1405" y="3143"/>
                  </a:cubicBezTo>
                  <a:cubicBezTo>
                    <a:pt x="1447" y="3143"/>
                    <a:pt x="1488" y="3114"/>
                    <a:pt x="1500" y="3054"/>
                  </a:cubicBezTo>
                  <a:lnTo>
                    <a:pt x="1572" y="2709"/>
                  </a:lnTo>
                  <a:cubicBezTo>
                    <a:pt x="1679" y="2268"/>
                    <a:pt x="1988" y="1911"/>
                    <a:pt x="2393" y="1792"/>
                  </a:cubicBezTo>
                  <a:lnTo>
                    <a:pt x="2691" y="1697"/>
                  </a:lnTo>
                  <a:cubicBezTo>
                    <a:pt x="2798" y="1673"/>
                    <a:pt x="2798" y="1506"/>
                    <a:pt x="2703" y="1482"/>
                  </a:cubicBezTo>
                  <a:lnTo>
                    <a:pt x="2453" y="1399"/>
                  </a:lnTo>
                  <a:cubicBezTo>
                    <a:pt x="2048" y="1292"/>
                    <a:pt x="1738" y="958"/>
                    <a:pt x="1619" y="506"/>
                  </a:cubicBezTo>
                  <a:lnTo>
                    <a:pt x="1512" y="89"/>
                  </a:lnTo>
                  <a:cubicBezTo>
                    <a:pt x="1500" y="30"/>
                    <a:pt x="1462" y="0"/>
                    <a:pt x="142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7" name="Google Shape;237;p1"/>
            <p:cNvSpPr/>
            <p:nvPr/>
          </p:nvSpPr>
          <p:spPr>
            <a:xfrm>
              <a:off x="5652175" y="5434500"/>
              <a:ext cx="94100" cy="104425"/>
            </a:xfrm>
            <a:custGeom>
              <a:avLst/>
              <a:gdLst/>
              <a:ahLst/>
              <a:cxnLst/>
              <a:rect l="l" t="t" r="r" b="b"/>
              <a:pathLst>
                <a:path w="3764" h="4177" extrusionOk="0">
                  <a:moveTo>
                    <a:pt x="1895" y="1"/>
                  </a:moveTo>
                  <a:cubicBezTo>
                    <a:pt x="1837" y="1"/>
                    <a:pt x="1781" y="39"/>
                    <a:pt x="1763" y="117"/>
                  </a:cubicBezTo>
                  <a:lnTo>
                    <a:pt x="1644" y="605"/>
                  </a:lnTo>
                  <a:cubicBezTo>
                    <a:pt x="1513" y="1200"/>
                    <a:pt x="1084" y="1676"/>
                    <a:pt x="548" y="1843"/>
                  </a:cubicBezTo>
                  <a:lnTo>
                    <a:pt x="132" y="1962"/>
                  </a:lnTo>
                  <a:cubicBezTo>
                    <a:pt x="1" y="1998"/>
                    <a:pt x="1" y="2212"/>
                    <a:pt x="132" y="2260"/>
                  </a:cubicBezTo>
                  <a:lnTo>
                    <a:pt x="548" y="2379"/>
                  </a:lnTo>
                  <a:cubicBezTo>
                    <a:pt x="1084" y="2522"/>
                    <a:pt x="1501" y="2998"/>
                    <a:pt x="1644" y="3605"/>
                  </a:cubicBezTo>
                  <a:lnTo>
                    <a:pt x="1751" y="4070"/>
                  </a:lnTo>
                  <a:cubicBezTo>
                    <a:pt x="1775" y="4141"/>
                    <a:pt x="1834" y="4177"/>
                    <a:pt x="1892" y="4177"/>
                  </a:cubicBezTo>
                  <a:cubicBezTo>
                    <a:pt x="1950" y="4177"/>
                    <a:pt x="2007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692" y="2534"/>
                    <a:pt x="3227" y="2379"/>
                  </a:cubicBezTo>
                  <a:lnTo>
                    <a:pt x="3632" y="2260"/>
                  </a:lnTo>
                  <a:cubicBezTo>
                    <a:pt x="3763" y="2212"/>
                    <a:pt x="3763" y="1986"/>
                    <a:pt x="3644" y="1974"/>
                  </a:cubicBezTo>
                  <a:lnTo>
                    <a:pt x="3299" y="1879"/>
                  </a:lnTo>
                  <a:cubicBezTo>
                    <a:pt x="2763" y="1736"/>
                    <a:pt x="2334" y="1272"/>
                    <a:pt x="2180" y="676"/>
                  </a:cubicBezTo>
                  <a:lnTo>
                    <a:pt x="2037" y="117"/>
                  </a:lnTo>
                  <a:cubicBezTo>
                    <a:pt x="2013" y="39"/>
                    <a:pt x="1953" y="1"/>
                    <a:pt x="189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8" name="Google Shape;238;p1"/>
            <p:cNvSpPr/>
            <p:nvPr/>
          </p:nvSpPr>
          <p:spPr>
            <a:xfrm>
              <a:off x="5829875" y="5098075"/>
              <a:ext cx="117300" cy="131225"/>
            </a:xfrm>
            <a:custGeom>
              <a:avLst/>
              <a:gdLst/>
              <a:ahLst/>
              <a:cxnLst/>
              <a:rect l="l" t="t" r="r" b="b"/>
              <a:pathLst>
                <a:path w="4692" h="5249" extrusionOk="0">
                  <a:moveTo>
                    <a:pt x="2370" y="1"/>
                  </a:moveTo>
                  <a:cubicBezTo>
                    <a:pt x="2299" y="1"/>
                    <a:pt x="2227" y="48"/>
                    <a:pt x="2203" y="143"/>
                  </a:cubicBezTo>
                  <a:lnTo>
                    <a:pt x="2061" y="751"/>
                  </a:lnTo>
                  <a:cubicBezTo>
                    <a:pt x="1882" y="1513"/>
                    <a:pt x="1358" y="2108"/>
                    <a:pt x="691" y="2299"/>
                  </a:cubicBezTo>
                  <a:lnTo>
                    <a:pt x="168" y="2453"/>
                  </a:lnTo>
                  <a:cubicBezTo>
                    <a:pt x="1" y="2489"/>
                    <a:pt x="1" y="2775"/>
                    <a:pt x="168" y="2822"/>
                  </a:cubicBezTo>
                  <a:lnTo>
                    <a:pt x="691" y="2965"/>
                  </a:lnTo>
                  <a:cubicBezTo>
                    <a:pt x="1358" y="3180"/>
                    <a:pt x="1882" y="3763"/>
                    <a:pt x="2061" y="4525"/>
                  </a:cubicBezTo>
                  <a:lnTo>
                    <a:pt x="2192" y="5096"/>
                  </a:lnTo>
                  <a:cubicBezTo>
                    <a:pt x="2215" y="5198"/>
                    <a:pt x="2287" y="5248"/>
                    <a:pt x="2358" y="5248"/>
                  </a:cubicBezTo>
                  <a:cubicBezTo>
                    <a:pt x="2430" y="5248"/>
                    <a:pt x="2501" y="5198"/>
                    <a:pt x="2525" y="5096"/>
                  </a:cubicBezTo>
                  <a:lnTo>
                    <a:pt x="2656" y="4525"/>
                  </a:lnTo>
                  <a:cubicBezTo>
                    <a:pt x="2835" y="3763"/>
                    <a:pt x="3358" y="3168"/>
                    <a:pt x="4025" y="2965"/>
                  </a:cubicBezTo>
                  <a:lnTo>
                    <a:pt x="4513" y="2822"/>
                  </a:lnTo>
                  <a:cubicBezTo>
                    <a:pt x="4692" y="2763"/>
                    <a:pt x="4692" y="2501"/>
                    <a:pt x="4525" y="2465"/>
                  </a:cubicBezTo>
                  <a:lnTo>
                    <a:pt x="4108" y="2346"/>
                  </a:lnTo>
                  <a:cubicBezTo>
                    <a:pt x="3442" y="2168"/>
                    <a:pt x="2906" y="1584"/>
                    <a:pt x="2715" y="846"/>
                  </a:cubicBezTo>
                  <a:lnTo>
                    <a:pt x="2537" y="143"/>
                  </a:lnTo>
                  <a:cubicBezTo>
                    <a:pt x="2513" y="48"/>
                    <a:pt x="2442" y="1"/>
                    <a:pt x="237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39" name="Google Shape;239;p1"/>
            <p:cNvSpPr/>
            <p:nvPr/>
          </p:nvSpPr>
          <p:spPr>
            <a:xfrm>
              <a:off x="5593850" y="5260300"/>
              <a:ext cx="14000" cy="18775"/>
            </a:xfrm>
            <a:custGeom>
              <a:avLst/>
              <a:gdLst/>
              <a:ahLst/>
              <a:cxnLst/>
              <a:rect l="l" t="t" r="r" b="b"/>
              <a:pathLst>
                <a:path w="560" h="751" extrusionOk="0">
                  <a:moveTo>
                    <a:pt x="500" y="334"/>
                  </a:moveTo>
                  <a:cubicBezTo>
                    <a:pt x="500" y="338"/>
                    <a:pt x="504" y="339"/>
                    <a:pt x="508" y="339"/>
                  </a:cubicBezTo>
                  <a:cubicBezTo>
                    <a:pt x="516" y="339"/>
                    <a:pt x="524" y="334"/>
                    <a:pt x="500" y="334"/>
                  </a:cubicBezTo>
                  <a:close/>
                  <a:moveTo>
                    <a:pt x="357" y="1"/>
                  </a:moveTo>
                  <a:cubicBezTo>
                    <a:pt x="357" y="1"/>
                    <a:pt x="334" y="1"/>
                    <a:pt x="310" y="12"/>
                  </a:cubicBezTo>
                  <a:cubicBezTo>
                    <a:pt x="262" y="24"/>
                    <a:pt x="214" y="36"/>
                    <a:pt x="203" y="60"/>
                  </a:cubicBezTo>
                  <a:lnTo>
                    <a:pt x="191" y="72"/>
                  </a:lnTo>
                  <a:lnTo>
                    <a:pt x="179" y="72"/>
                  </a:lnTo>
                  <a:cubicBezTo>
                    <a:pt x="155" y="72"/>
                    <a:pt x="155" y="72"/>
                    <a:pt x="119" y="84"/>
                  </a:cubicBezTo>
                  <a:cubicBezTo>
                    <a:pt x="84" y="96"/>
                    <a:pt x="60" y="96"/>
                    <a:pt x="36" y="120"/>
                  </a:cubicBezTo>
                  <a:cubicBezTo>
                    <a:pt x="24" y="120"/>
                    <a:pt x="24" y="120"/>
                    <a:pt x="24" y="131"/>
                  </a:cubicBezTo>
                  <a:lnTo>
                    <a:pt x="12" y="143"/>
                  </a:lnTo>
                  <a:cubicBezTo>
                    <a:pt x="0" y="143"/>
                    <a:pt x="0" y="143"/>
                    <a:pt x="12" y="155"/>
                  </a:cubicBezTo>
                  <a:cubicBezTo>
                    <a:pt x="24" y="155"/>
                    <a:pt x="24" y="167"/>
                    <a:pt x="24" y="167"/>
                  </a:cubicBezTo>
                  <a:cubicBezTo>
                    <a:pt x="24" y="191"/>
                    <a:pt x="60" y="203"/>
                    <a:pt x="60" y="215"/>
                  </a:cubicBezTo>
                  <a:cubicBezTo>
                    <a:pt x="60" y="227"/>
                    <a:pt x="72" y="227"/>
                    <a:pt x="72" y="251"/>
                  </a:cubicBezTo>
                  <a:cubicBezTo>
                    <a:pt x="72" y="262"/>
                    <a:pt x="84" y="262"/>
                    <a:pt x="84" y="274"/>
                  </a:cubicBezTo>
                  <a:cubicBezTo>
                    <a:pt x="84" y="274"/>
                    <a:pt x="84" y="286"/>
                    <a:pt x="95" y="286"/>
                  </a:cubicBezTo>
                  <a:cubicBezTo>
                    <a:pt x="72" y="310"/>
                    <a:pt x="95" y="310"/>
                    <a:pt x="95" y="322"/>
                  </a:cubicBezTo>
                  <a:cubicBezTo>
                    <a:pt x="84" y="334"/>
                    <a:pt x="131" y="334"/>
                    <a:pt x="119" y="346"/>
                  </a:cubicBezTo>
                  <a:cubicBezTo>
                    <a:pt x="95" y="370"/>
                    <a:pt x="131" y="370"/>
                    <a:pt x="131" y="382"/>
                  </a:cubicBezTo>
                  <a:cubicBezTo>
                    <a:pt x="131" y="393"/>
                    <a:pt x="155" y="405"/>
                    <a:pt x="155" y="429"/>
                  </a:cubicBezTo>
                  <a:cubicBezTo>
                    <a:pt x="155" y="441"/>
                    <a:pt x="179" y="453"/>
                    <a:pt x="155" y="465"/>
                  </a:cubicBezTo>
                  <a:lnTo>
                    <a:pt x="155" y="524"/>
                  </a:lnTo>
                  <a:lnTo>
                    <a:pt x="155" y="620"/>
                  </a:lnTo>
                  <a:cubicBezTo>
                    <a:pt x="155" y="632"/>
                    <a:pt x="179" y="667"/>
                    <a:pt x="155" y="679"/>
                  </a:cubicBezTo>
                  <a:cubicBezTo>
                    <a:pt x="155" y="691"/>
                    <a:pt x="179" y="703"/>
                    <a:pt x="179" y="727"/>
                  </a:cubicBezTo>
                  <a:cubicBezTo>
                    <a:pt x="179" y="739"/>
                    <a:pt x="191" y="739"/>
                    <a:pt x="191" y="751"/>
                  </a:cubicBezTo>
                  <a:cubicBezTo>
                    <a:pt x="191" y="751"/>
                    <a:pt x="203" y="751"/>
                    <a:pt x="250" y="739"/>
                  </a:cubicBezTo>
                  <a:lnTo>
                    <a:pt x="274" y="739"/>
                  </a:lnTo>
                  <a:cubicBezTo>
                    <a:pt x="298" y="739"/>
                    <a:pt x="322" y="739"/>
                    <a:pt x="381" y="703"/>
                  </a:cubicBezTo>
                  <a:cubicBezTo>
                    <a:pt x="417" y="691"/>
                    <a:pt x="441" y="691"/>
                    <a:pt x="476" y="679"/>
                  </a:cubicBezTo>
                  <a:cubicBezTo>
                    <a:pt x="536" y="667"/>
                    <a:pt x="560" y="643"/>
                    <a:pt x="560" y="643"/>
                  </a:cubicBezTo>
                  <a:cubicBezTo>
                    <a:pt x="548" y="643"/>
                    <a:pt x="548" y="632"/>
                    <a:pt x="524" y="620"/>
                  </a:cubicBezTo>
                  <a:cubicBezTo>
                    <a:pt x="512" y="608"/>
                    <a:pt x="512" y="608"/>
                    <a:pt x="512" y="572"/>
                  </a:cubicBezTo>
                  <a:lnTo>
                    <a:pt x="512" y="548"/>
                  </a:lnTo>
                  <a:cubicBezTo>
                    <a:pt x="512" y="548"/>
                    <a:pt x="512" y="524"/>
                    <a:pt x="500" y="524"/>
                  </a:cubicBezTo>
                  <a:cubicBezTo>
                    <a:pt x="500" y="524"/>
                    <a:pt x="488" y="524"/>
                    <a:pt x="500" y="512"/>
                  </a:cubicBezTo>
                  <a:lnTo>
                    <a:pt x="488" y="512"/>
                  </a:lnTo>
                  <a:cubicBezTo>
                    <a:pt x="500" y="501"/>
                    <a:pt x="500" y="501"/>
                    <a:pt x="488" y="501"/>
                  </a:cubicBezTo>
                  <a:cubicBezTo>
                    <a:pt x="488" y="501"/>
                    <a:pt x="512" y="489"/>
                    <a:pt x="476" y="489"/>
                  </a:cubicBezTo>
                  <a:cubicBezTo>
                    <a:pt x="476" y="489"/>
                    <a:pt x="497" y="469"/>
                    <a:pt x="481" y="469"/>
                  </a:cubicBezTo>
                  <a:cubicBezTo>
                    <a:pt x="476" y="469"/>
                    <a:pt x="467" y="471"/>
                    <a:pt x="453" y="477"/>
                  </a:cubicBezTo>
                  <a:lnTo>
                    <a:pt x="476" y="453"/>
                  </a:lnTo>
                  <a:cubicBezTo>
                    <a:pt x="453" y="453"/>
                    <a:pt x="453" y="441"/>
                    <a:pt x="453" y="441"/>
                  </a:cubicBezTo>
                  <a:cubicBezTo>
                    <a:pt x="453" y="441"/>
                    <a:pt x="476" y="429"/>
                    <a:pt x="453" y="429"/>
                  </a:cubicBezTo>
                  <a:cubicBezTo>
                    <a:pt x="441" y="429"/>
                    <a:pt x="429" y="429"/>
                    <a:pt x="453" y="417"/>
                  </a:cubicBezTo>
                  <a:lnTo>
                    <a:pt x="441" y="417"/>
                  </a:lnTo>
                  <a:cubicBezTo>
                    <a:pt x="500" y="346"/>
                    <a:pt x="500" y="346"/>
                    <a:pt x="500" y="334"/>
                  </a:cubicBezTo>
                  <a:cubicBezTo>
                    <a:pt x="536" y="322"/>
                    <a:pt x="488" y="322"/>
                    <a:pt x="500" y="310"/>
                  </a:cubicBezTo>
                  <a:cubicBezTo>
                    <a:pt x="512" y="298"/>
                    <a:pt x="500" y="298"/>
                    <a:pt x="488" y="298"/>
                  </a:cubicBezTo>
                  <a:lnTo>
                    <a:pt x="453" y="262"/>
                  </a:lnTo>
                  <a:cubicBezTo>
                    <a:pt x="453" y="251"/>
                    <a:pt x="429" y="239"/>
                    <a:pt x="429" y="203"/>
                  </a:cubicBezTo>
                  <a:cubicBezTo>
                    <a:pt x="429" y="191"/>
                    <a:pt x="417" y="191"/>
                    <a:pt x="417" y="167"/>
                  </a:cubicBezTo>
                  <a:cubicBezTo>
                    <a:pt x="417" y="155"/>
                    <a:pt x="393" y="143"/>
                    <a:pt x="393" y="131"/>
                  </a:cubicBezTo>
                  <a:cubicBezTo>
                    <a:pt x="393" y="120"/>
                    <a:pt x="381" y="120"/>
                    <a:pt x="381" y="96"/>
                  </a:cubicBezTo>
                  <a:cubicBezTo>
                    <a:pt x="369" y="84"/>
                    <a:pt x="381" y="72"/>
                    <a:pt x="357" y="48"/>
                  </a:cubicBezTo>
                  <a:cubicBezTo>
                    <a:pt x="357" y="48"/>
                    <a:pt x="322" y="48"/>
                    <a:pt x="334" y="36"/>
                  </a:cubicBezTo>
                  <a:cubicBezTo>
                    <a:pt x="357" y="24"/>
                    <a:pt x="357" y="24"/>
                    <a:pt x="334" y="24"/>
                  </a:cubicBezTo>
                  <a:cubicBezTo>
                    <a:pt x="334" y="24"/>
                    <a:pt x="334" y="12"/>
                    <a:pt x="357" y="12"/>
                  </a:cubicBezTo>
                  <a:cubicBezTo>
                    <a:pt x="369" y="1"/>
                    <a:pt x="369" y="1"/>
                    <a:pt x="35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0" name="Google Shape;240;p1"/>
            <p:cNvSpPr/>
            <p:nvPr/>
          </p:nvSpPr>
          <p:spPr>
            <a:xfrm>
              <a:off x="5609325" y="5307325"/>
              <a:ext cx="19075" cy="34175"/>
            </a:xfrm>
            <a:custGeom>
              <a:avLst/>
              <a:gdLst/>
              <a:ahLst/>
              <a:cxnLst/>
              <a:rect l="l" t="t" r="r" b="b"/>
              <a:pathLst>
                <a:path w="763" h="1367" extrusionOk="0">
                  <a:moveTo>
                    <a:pt x="298" y="1"/>
                  </a:moveTo>
                  <a:cubicBezTo>
                    <a:pt x="250" y="25"/>
                    <a:pt x="215" y="36"/>
                    <a:pt x="215" y="48"/>
                  </a:cubicBezTo>
                  <a:cubicBezTo>
                    <a:pt x="215" y="48"/>
                    <a:pt x="215" y="60"/>
                    <a:pt x="191" y="60"/>
                  </a:cubicBezTo>
                  <a:lnTo>
                    <a:pt x="119" y="60"/>
                  </a:lnTo>
                  <a:cubicBezTo>
                    <a:pt x="96" y="72"/>
                    <a:pt x="60" y="72"/>
                    <a:pt x="48" y="96"/>
                  </a:cubicBezTo>
                  <a:cubicBezTo>
                    <a:pt x="36" y="96"/>
                    <a:pt x="36" y="108"/>
                    <a:pt x="36" y="108"/>
                  </a:cubicBezTo>
                  <a:cubicBezTo>
                    <a:pt x="36" y="108"/>
                    <a:pt x="36" y="120"/>
                    <a:pt x="12" y="144"/>
                  </a:cubicBezTo>
                  <a:cubicBezTo>
                    <a:pt x="0" y="155"/>
                    <a:pt x="12" y="155"/>
                    <a:pt x="12" y="155"/>
                  </a:cubicBezTo>
                  <a:cubicBezTo>
                    <a:pt x="36" y="167"/>
                    <a:pt x="36" y="179"/>
                    <a:pt x="36" y="191"/>
                  </a:cubicBezTo>
                  <a:cubicBezTo>
                    <a:pt x="36" y="227"/>
                    <a:pt x="60" y="251"/>
                    <a:pt x="72" y="286"/>
                  </a:cubicBezTo>
                  <a:cubicBezTo>
                    <a:pt x="72" y="298"/>
                    <a:pt x="96" y="310"/>
                    <a:pt x="107" y="346"/>
                  </a:cubicBezTo>
                  <a:cubicBezTo>
                    <a:pt x="107" y="358"/>
                    <a:pt x="119" y="394"/>
                    <a:pt x="131" y="406"/>
                  </a:cubicBezTo>
                  <a:cubicBezTo>
                    <a:pt x="131" y="417"/>
                    <a:pt x="131" y="417"/>
                    <a:pt x="167" y="441"/>
                  </a:cubicBezTo>
                  <a:cubicBezTo>
                    <a:pt x="131" y="465"/>
                    <a:pt x="179" y="465"/>
                    <a:pt x="167" y="501"/>
                  </a:cubicBezTo>
                  <a:cubicBezTo>
                    <a:pt x="167" y="525"/>
                    <a:pt x="191" y="536"/>
                    <a:pt x="191" y="572"/>
                  </a:cubicBezTo>
                  <a:cubicBezTo>
                    <a:pt x="191" y="584"/>
                    <a:pt x="215" y="596"/>
                    <a:pt x="215" y="632"/>
                  </a:cubicBezTo>
                  <a:cubicBezTo>
                    <a:pt x="215" y="656"/>
                    <a:pt x="238" y="691"/>
                    <a:pt x="250" y="739"/>
                  </a:cubicBezTo>
                  <a:cubicBezTo>
                    <a:pt x="250" y="763"/>
                    <a:pt x="274" y="798"/>
                    <a:pt x="274" y="822"/>
                  </a:cubicBezTo>
                  <a:cubicBezTo>
                    <a:pt x="274" y="858"/>
                    <a:pt x="286" y="882"/>
                    <a:pt x="286" y="929"/>
                  </a:cubicBezTo>
                  <a:cubicBezTo>
                    <a:pt x="286" y="989"/>
                    <a:pt x="298" y="1048"/>
                    <a:pt x="310" y="1108"/>
                  </a:cubicBezTo>
                  <a:cubicBezTo>
                    <a:pt x="310" y="1156"/>
                    <a:pt x="334" y="1179"/>
                    <a:pt x="346" y="1227"/>
                  </a:cubicBezTo>
                  <a:cubicBezTo>
                    <a:pt x="346" y="1251"/>
                    <a:pt x="357" y="1287"/>
                    <a:pt x="369" y="1310"/>
                  </a:cubicBezTo>
                  <a:cubicBezTo>
                    <a:pt x="369" y="1334"/>
                    <a:pt x="393" y="1346"/>
                    <a:pt x="405" y="1358"/>
                  </a:cubicBezTo>
                  <a:cubicBezTo>
                    <a:pt x="405" y="1364"/>
                    <a:pt x="408" y="1367"/>
                    <a:pt x="417" y="1367"/>
                  </a:cubicBezTo>
                  <a:cubicBezTo>
                    <a:pt x="426" y="1367"/>
                    <a:pt x="441" y="1364"/>
                    <a:pt x="465" y="1358"/>
                  </a:cubicBezTo>
                  <a:lnTo>
                    <a:pt x="488" y="1358"/>
                  </a:lnTo>
                  <a:cubicBezTo>
                    <a:pt x="524" y="1358"/>
                    <a:pt x="536" y="1358"/>
                    <a:pt x="596" y="1346"/>
                  </a:cubicBezTo>
                  <a:cubicBezTo>
                    <a:pt x="631" y="1334"/>
                    <a:pt x="655" y="1334"/>
                    <a:pt x="667" y="1310"/>
                  </a:cubicBezTo>
                  <a:cubicBezTo>
                    <a:pt x="727" y="1298"/>
                    <a:pt x="762" y="1287"/>
                    <a:pt x="750" y="1275"/>
                  </a:cubicBezTo>
                  <a:cubicBezTo>
                    <a:pt x="727" y="1251"/>
                    <a:pt x="715" y="1227"/>
                    <a:pt x="715" y="1215"/>
                  </a:cubicBezTo>
                  <a:cubicBezTo>
                    <a:pt x="703" y="1179"/>
                    <a:pt x="691" y="1167"/>
                    <a:pt x="691" y="1132"/>
                  </a:cubicBezTo>
                  <a:cubicBezTo>
                    <a:pt x="691" y="1120"/>
                    <a:pt x="691" y="1108"/>
                    <a:pt x="667" y="1072"/>
                  </a:cubicBezTo>
                  <a:cubicBezTo>
                    <a:pt x="667" y="1060"/>
                    <a:pt x="667" y="1048"/>
                    <a:pt x="655" y="1037"/>
                  </a:cubicBezTo>
                  <a:cubicBezTo>
                    <a:pt x="655" y="1013"/>
                    <a:pt x="643" y="1013"/>
                    <a:pt x="655" y="1001"/>
                  </a:cubicBezTo>
                  <a:cubicBezTo>
                    <a:pt x="661" y="995"/>
                    <a:pt x="658" y="995"/>
                    <a:pt x="654" y="995"/>
                  </a:cubicBezTo>
                  <a:cubicBezTo>
                    <a:pt x="649" y="995"/>
                    <a:pt x="643" y="995"/>
                    <a:pt x="643" y="989"/>
                  </a:cubicBezTo>
                  <a:cubicBezTo>
                    <a:pt x="655" y="977"/>
                    <a:pt x="643" y="953"/>
                    <a:pt x="643" y="953"/>
                  </a:cubicBezTo>
                  <a:cubicBezTo>
                    <a:pt x="643" y="941"/>
                    <a:pt x="667" y="929"/>
                    <a:pt x="631" y="929"/>
                  </a:cubicBezTo>
                  <a:cubicBezTo>
                    <a:pt x="631" y="917"/>
                    <a:pt x="655" y="882"/>
                    <a:pt x="608" y="882"/>
                  </a:cubicBezTo>
                  <a:lnTo>
                    <a:pt x="608" y="870"/>
                  </a:lnTo>
                  <a:cubicBezTo>
                    <a:pt x="608" y="870"/>
                    <a:pt x="631" y="858"/>
                    <a:pt x="608" y="858"/>
                  </a:cubicBezTo>
                  <a:cubicBezTo>
                    <a:pt x="631" y="858"/>
                    <a:pt x="631" y="834"/>
                    <a:pt x="608" y="834"/>
                  </a:cubicBezTo>
                  <a:cubicBezTo>
                    <a:pt x="596" y="822"/>
                    <a:pt x="596" y="810"/>
                    <a:pt x="596" y="810"/>
                  </a:cubicBezTo>
                  <a:cubicBezTo>
                    <a:pt x="596" y="810"/>
                    <a:pt x="608" y="798"/>
                    <a:pt x="596" y="798"/>
                  </a:cubicBezTo>
                  <a:cubicBezTo>
                    <a:pt x="584" y="798"/>
                    <a:pt x="548" y="798"/>
                    <a:pt x="584" y="763"/>
                  </a:cubicBezTo>
                  <a:cubicBezTo>
                    <a:pt x="596" y="763"/>
                    <a:pt x="584" y="751"/>
                    <a:pt x="572" y="751"/>
                  </a:cubicBezTo>
                  <a:lnTo>
                    <a:pt x="584" y="739"/>
                  </a:lnTo>
                  <a:cubicBezTo>
                    <a:pt x="584" y="691"/>
                    <a:pt x="596" y="679"/>
                    <a:pt x="572" y="679"/>
                  </a:cubicBezTo>
                  <a:cubicBezTo>
                    <a:pt x="584" y="644"/>
                    <a:pt x="548" y="644"/>
                    <a:pt x="572" y="632"/>
                  </a:cubicBezTo>
                  <a:cubicBezTo>
                    <a:pt x="572" y="620"/>
                    <a:pt x="572" y="596"/>
                    <a:pt x="548" y="584"/>
                  </a:cubicBezTo>
                  <a:cubicBezTo>
                    <a:pt x="536" y="572"/>
                    <a:pt x="524" y="536"/>
                    <a:pt x="512" y="513"/>
                  </a:cubicBezTo>
                  <a:cubicBezTo>
                    <a:pt x="488" y="465"/>
                    <a:pt x="477" y="441"/>
                    <a:pt x="465" y="394"/>
                  </a:cubicBezTo>
                  <a:cubicBezTo>
                    <a:pt x="465" y="382"/>
                    <a:pt x="453" y="346"/>
                    <a:pt x="453" y="334"/>
                  </a:cubicBezTo>
                  <a:cubicBezTo>
                    <a:pt x="453" y="298"/>
                    <a:pt x="417" y="286"/>
                    <a:pt x="417" y="263"/>
                  </a:cubicBezTo>
                  <a:cubicBezTo>
                    <a:pt x="417" y="239"/>
                    <a:pt x="405" y="227"/>
                    <a:pt x="393" y="215"/>
                  </a:cubicBezTo>
                  <a:cubicBezTo>
                    <a:pt x="369" y="179"/>
                    <a:pt x="369" y="155"/>
                    <a:pt x="357" y="144"/>
                  </a:cubicBezTo>
                  <a:cubicBezTo>
                    <a:pt x="357" y="144"/>
                    <a:pt x="334" y="120"/>
                    <a:pt x="346" y="108"/>
                  </a:cubicBezTo>
                  <a:cubicBezTo>
                    <a:pt x="357" y="96"/>
                    <a:pt x="357" y="96"/>
                    <a:pt x="346" y="84"/>
                  </a:cubicBezTo>
                  <a:cubicBezTo>
                    <a:pt x="334" y="60"/>
                    <a:pt x="346" y="48"/>
                    <a:pt x="346" y="48"/>
                  </a:cubicBezTo>
                  <a:cubicBezTo>
                    <a:pt x="357" y="36"/>
                    <a:pt x="346" y="25"/>
                    <a:pt x="34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1" name="Google Shape;241;p1"/>
            <p:cNvSpPr/>
            <p:nvPr/>
          </p:nvSpPr>
          <p:spPr>
            <a:xfrm>
              <a:off x="5628675" y="5369550"/>
              <a:ext cx="19075" cy="34175"/>
            </a:xfrm>
            <a:custGeom>
              <a:avLst/>
              <a:gdLst/>
              <a:ahLst/>
              <a:cxnLst/>
              <a:rect l="l" t="t" r="r" b="b"/>
              <a:pathLst>
                <a:path w="763" h="1367" extrusionOk="0">
                  <a:moveTo>
                    <a:pt x="298" y="0"/>
                  </a:moveTo>
                  <a:cubicBezTo>
                    <a:pt x="250" y="12"/>
                    <a:pt x="215" y="36"/>
                    <a:pt x="215" y="48"/>
                  </a:cubicBezTo>
                  <a:cubicBezTo>
                    <a:pt x="215" y="48"/>
                    <a:pt x="215" y="60"/>
                    <a:pt x="191" y="60"/>
                  </a:cubicBezTo>
                  <a:lnTo>
                    <a:pt x="119" y="60"/>
                  </a:lnTo>
                  <a:cubicBezTo>
                    <a:pt x="95" y="72"/>
                    <a:pt x="60" y="72"/>
                    <a:pt x="48" y="83"/>
                  </a:cubicBezTo>
                  <a:cubicBezTo>
                    <a:pt x="36" y="83"/>
                    <a:pt x="36" y="107"/>
                    <a:pt x="36" y="107"/>
                  </a:cubicBezTo>
                  <a:cubicBezTo>
                    <a:pt x="36" y="107"/>
                    <a:pt x="36" y="119"/>
                    <a:pt x="12" y="131"/>
                  </a:cubicBezTo>
                  <a:cubicBezTo>
                    <a:pt x="0" y="143"/>
                    <a:pt x="12" y="143"/>
                    <a:pt x="12" y="143"/>
                  </a:cubicBezTo>
                  <a:cubicBezTo>
                    <a:pt x="36" y="167"/>
                    <a:pt x="36" y="179"/>
                    <a:pt x="36" y="191"/>
                  </a:cubicBezTo>
                  <a:cubicBezTo>
                    <a:pt x="36" y="226"/>
                    <a:pt x="60" y="250"/>
                    <a:pt x="72" y="286"/>
                  </a:cubicBezTo>
                  <a:cubicBezTo>
                    <a:pt x="72" y="298"/>
                    <a:pt x="95" y="310"/>
                    <a:pt x="107" y="345"/>
                  </a:cubicBezTo>
                  <a:cubicBezTo>
                    <a:pt x="107" y="357"/>
                    <a:pt x="119" y="381"/>
                    <a:pt x="131" y="405"/>
                  </a:cubicBezTo>
                  <a:cubicBezTo>
                    <a:pt x="131" y="417"/>
                    <a:pt x="131" y="417"/>
                    <a:pt x="167" y="429"/>
                  </a:cubicBezTo>
                  <a:cubicBezTo>
                    <a:pt x="131" y="464"/>
                    <a:pt x="179" y="464"/>
                    <a:pt x="167" y="488"/>
                  </a:cubicBezTo>
                  <a:cubicBezTo>
                    <a:pt x="167" y="524"/>
                    <a:pt x="191" y="536"/>
                    <a:pt x="191" y="560"/>
                  </a:cubicBezTo>
                  <a:cubicBezTo>
                    <a:pt x="191" y="583"/>
                    <a:pt x="215" y="595"/>
                    <a:pt x="215" y="631"/>
                  </a:cubicBezTo>
                  <a:cubicBezTo>
                    <a:pt x="215" y="655"/>
                    <a:pt x="238" y="691"/>
                    <a:pt x="250" y="726"/>
                  </a:cubicBezTo>
                  <a:cubicBezTo>
                    <a:pt x="250" y="762"/>
                    <a:pt x="274" y="786"/>
                    <a:pt x="274" y="822"/>
                  </a:cubicBezTo>
                  <a:cubicBezTo>
                    <a:pt x="274" y="845"/>
                    <a:pt x="286" y="881"/>
                    <a:pt x="286" y="929"/>
                  </a:cubicBezTo>
                  <a:cubicBezTo>
                    <a:pt x="286" y="988"/>
                    <a:pt x="298" y="1036"/>
                    <a:pt x="310" y="1107"/>
                  </a:cubicBezTo>
                  <a:cubicBezTo>
                    <a:pt x="310" y="1143"/>
                    <a:pt x="334" y="1179"/>
                    <a:pt x="345" y="1226"/>
                  </a:cubicBezTo>
                  <a:cubicBezTo>
                    <a:pt x="345" y="1250"/>
                    <a:pt x="357" y="1286"/>
                    <a:pt x="369" y="1310"/>
                  </a:cubicBezTo>
                  <a:cubicBezTo>
                    <a:pt x="369" y="1322"/>
                    <a:pt x="393" y="1334"/>
                    <a:pt x="405" y="1357"/>
                  </a:cubicBezTo>
                  <a:cubicBezTo>
                    <a:pt x="405" y="1363"/>
                    <a:pt x="408" y="1366"/>
                    <a:pt x="417" y="1366"/>
                  </a:cubicBezTo>
                  <a:cubicBezTo>
                    <a:pt x="426" y="1366"/>
                    <a:pt x="441" y="1363"/>
                    <a:pt x="465" y="1357"/>
                  </a:cubicBezTo>
                  <a:lnTo>
                    <a:pt x="488" y="1357"/>
                  </a:lnTo>
                  <a:cubicBezTo>
                    <a:pt x="524" y="1357"/>
                    <a:pt x="536" y="1357"/>
                    <a:pt x="596" y="1334"/>
                  </a:cubicBezTo>
                  <a:cubicBezTo>
                    <a:pt x="631" y="1322"/>
                    <a:pt x="655" y="1322"/>
                    <a:pt x="667" y="1310"/>
                  </a:cubicBezTo>
                  <a:cubicBezTo>
                    <a:pt x="726" y="1298"/>
                    <a:pt x="762" y="1274"/>
                    <a:pt x="750" y="1262"/>
                  </a:cubicBezTo>
                  <a:cubicBezTo>
                    <a:pt x="726" y="1250"/>
                    <a:pt x="715" y="1226"/>
                    <a:pt x="715" y="1203"/>
                  </a:cubicBezTo>
                  <a:cubicBezTo>
                    <a:pt x="703" y="1179"/>
                    <a:pt x="691" y="1155"/>
                    <a:pt x="691" y="1131"/>
                  </a:cubicBezTo>
                  <a:cubicBezTo>
                    <a:pt x="691" y="1119"/>
                    <a:pt x="691" y="1095"/>
                    <a:pt x="667" y="1072"/>
                  </a:cubicBezTo>
                  <a:cubicBezTo>
                    <a:pt x="667" y="1060"/>
                    <a:pt x="667" y="1036"/>
                    <a:pt x="655" y="1024"/>
                  </a:cubicBezTo>
                  <a:cubicBezTo>
                    <a:pt x="655" y="1012"/>
                    <a:pt x="643" y="1012"/>
                    <a:pt x="655" y="1000"/>
                  </a:cubicBezTo>
                  <a:cubicBezTo>
                    <a:pt x="661" y="988"/>
                    <a:pt x="658" y="988"/>
                    <a:pt x="654" y="988"/>
                  </a:cubicBezTo>
                  <a:cubicBezTo>
                    <a:pt x="649" y="988"/>
                    <a:pt x="643" y="988"/>
                    <a:pt x="643" y="976"/>
                  </a:cubicBezTo>
                  <a:cubicBezTo>
                    <a:pt x="655" y="964"/>
                    <a:pt x="643" y="953"/>
                    <a:pt x="643" y="953"/>
                  </a:cubicBezTo>
                  <a:cubicBezTo>
                    <a:pt x="643" y="941"/>
                    <a:pt x="667" y="917"/>
                    <a:pt x="631" y="917"/>
                  </a:cubicBezTo>
                  <a:cubicBezTo>
                    <a:pt x="631" y="905"/>
                    <a:pt x="655" y="881"/>
                    <a:pt x="607" y="881"/>
                  </a:cubicBezTo>
                  <a:lnTo>
                    <a:pt x="607" y="857"/>
                  </a:lnTo>
                  <a:cubicBezTo>
                    <a:pt x="607" y="857"/>
                    <a:pt x="631" y="845"/>
                    <a:pt x="607" y="845"/>
                  </a:cubicBezTo>
                  <a:cubicBezTo>
                    <a:pt x="631" y="845"/>
                    <a:pt x="631" y="834"/>
                    <a:pt x="607" y="834"/>
                  </a:cubicBezTo>
                  <a:cubicBezTo>
                    <a:pt x="596" y="822"/>
                    <a:pt x="596" y="810"/>
                    <a:pt x="596" y="810"/>
                  </a:cubicBezTo>
                  <a:cubicBezTo>
                    <a:pt x="596" y="810"/>
                    <a:pt x="607" y="786"/>
                    <a:pt x="596" y="786"/>
                  </a:cubicBezTo>
                  <a:cubicBezTo>
                    <a:pt x="584" y="786"/>
                    <a:pt x="548" y="786"/>
                    <a:pt x="584" y="762"/>
                  </a:cubicBezTo>
                  <a:cubicBezTo>
                    <a:pt x="596" y="762"/>
                    <a:pt x="584" y="750"/>
                    <a:pt x="572" y="750"/>
                  </a:cubicBezTo>
                  <a:lnTo>
                    <a:pt x="584" y="726"/>
                  </a:lnTo>
                  <a:cubicBezTo>
                    <a:pt x="584" y="691"/>
                    <a:pt x="607" y="667"/>
                    <a:pt x="572" y="667"/>
                  </a:cubicBezTo>
                  <a:cubicBezTo>
                    <a:pt x="584" y="643"/>
                    <a:pt x="548" y="643"/>
                    <a:pt x="572" y="631"/>
                  </a:cubicBezTo>
                  <a:cubicBezTo>
                    <a:pt x="572" y="607"/>
                    <a:pt x="572" y="595"/>
                    <a:pt x="548" y="583"/>
                  </a:cubicBezTo>
                  <a:cubicBezTo>
                    <a:pt x="536" y="572"/>
                    <a:pt x="524" y="536"/>
                    <a:pt x="512" y="512"/>
                  </a:cubicBezTo>
                  <a:cubicBezTo>
                    <a:pt x="488" y="464"/>
                    <a:pt x="476" y="429"/>
                    <a:pt x="465" y="393"/>
                  </a:cubicBezTo>
                  <a:cubicBezTo>
                    <a:pt x="465" y="369"/>
                    <a:pt x="453" y="345"/>
                    <a:pt x="453" y="333"/>
                  </a:cubicBezTo>
                  <a:cubicBezTo>
                    <a:pt x="453" y="298"/>
                    <a:pt x="417" y="286"/>
                    <a:pt x="417" y="250"/>
                  </a:cubicBezTo>
                  <a:cubicBezTo>
                    <a:pt x="417" y="238"/>
                    <a:pt x="405" y="226"/>
                    <a:pt x="393" y="214"/>
                  </a:cubicBezTo>
                  <a:cubicBezTo>
                    <a:pt x="369" y="179"/>
                    <a:pt x="369" y="143"/>
                    <a:pt x="357" y="131"/>
                  </a:cubicBezTo>
                  <a:cubicBezTo>
                    <a:pt x="357" y="131"/>
                    <a:pt x="334" y="119"/>
                    <a:pt x="345" y="107"/>
                  </a:cubicBezTo>
                  <a:cubicBezTo>
                    <a:pt x="357" y="95"/>
                    <a:pt x="357" y="95"/>
                    <a:pt x="345" y="72"/>
                  </a:cubicBezTo>
                  <a:cubicBezTo>
                    <a:pt x="334" y="60"/>
                    <a:pt x="345" y="48"/>
                    <a:pt x="345" y="48"/>
                  </a:cubicBezTo>
                  <a:cubicBezTo>
                    <a:pt x="357" y="36"/>
                    <a:pt x="345" y="12"/>
                    <a:pt x="34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2" name="Google Shape;242;p1"/>
            <p:cNvSpPr/>
            <p:nvPr/>
          </p:nvSpPr>
          <p:spPr>
            <a:xfrm>
              <a:off x="5646825" y="5431450"/>
              <a:ext cx="14300" cy="18775"/>
            </a:xfrm>
            <a:custGeom>
              <a:avLst/>
              <a:gdLst/>
              <a:ahLst/>
              <a:cxnLst/>
              <a:rect l="l" t="t" r="r" b="b"/>
              <a:pathLst>
                <a:path w="572" h="751" extrusionOk="0">
                  <a:moveTo>
                    <a:pt x="358" y="1"/>
                  </a:moveTo>
                  <a:cubicBezTo>
                    <a:pt x="358" y="1"/>
                    <a:pt x="346" y="1"/>
                    <a:pt x="322" y="12"/>
                  </a:cubicBezTo>
                  <a:cubicBezTo>
                    <a:pt x="274" y="24"/>
                    <a:pt x="227" y="36"/>
                    <a:pt x="215" y="60"/>
                  </a:cubicBezTo>
                  <a:lnTo>
                    <a:pt x="203" y="72"/>
                  </a:lnTo>
                  <a:lnTo>
                    <a:pt x="179" y="72"/>
                  </a:lnTo>
                  <a:cubicBezTo>
                    <a:pt x="167" y="72"/>
                    <a:pt x="167" y="72"/>
                    <a:pt x="120" y="84"/>
                  </a:cubicBezTo>
                  <a:cubicBezTo>
                    <a:pt x="96" y="96"/>
                    <a:pt x="60" y="96"/>
                    <a:pt x="48" y="120"/>
                  </a:cubicBezTo>
                  <a:cubicBezTo>
                    <a:pt x="36" y="120"/>
                    <a:pt x="36" y="120"/>
                    <a:pt x="36" y="132"/>
                  </a:cubicBezTo>
                  <a:lnTo>
                    <a:pt x="24" y="143"/>
                  </a:lnTo>
                  <a:cubicBezTo>
                    <a:pt x="0" y="143"/>
                    <a:pt x="0" y="143"/>
                    <a:pt x="24" y="155"/>
                  </a:cubicBezTo>
                  <a:cubicBezTo>
                    <a:pt x="36" y="155"/>
                    <a:pt x="36" y="167"/>
                    <a:pt x="36" y="167"/>
                  </a:cubicBezTo>
                  <a:cubicBezTo>
                    <a:pt x="36" y="191"/>
                    <a:pt x="60" y="203"/>
                    <a:pt x="60" y="215"/>
                  </a:cubicBezTo>
                  <a:cubicBezTo>
                    <a:pt x="60" y="227"/>
                    <a:pt x="84" y="227"/>
                    <a:pt x="84" y="251"/>
                  </a:cubicBezTo>
                  <a:cubicBezTo>
                    <a:pt x="84" y="263"/>
                    <a:pt x="96" y="263"/>
                    <a:pt x="96" y="274"/>
                  </a:cubicBezTo>
                  <a:cubicBezTo>
                    <a:pt x="96" y="274"/>
                    <a:pt x="96" y="286"/>
                    <a:pt x="108" y="286"/>
                  </a:cubicBezTo>
                  <a:cubicBezTo>
                    <a:pt x="84" y="310"/>
                    <a:pt x="108" y="310"/>
                    <a:pt x="108" y="322"/>
                  </a:cubicBezTo>
                  <a:cubicBezTo>
                    <a:pt x="96" y="334"/>
                    <a:pt x="143" y="334"/>
                    <a:pt x="120" y="346"/>
                  </a:cubicBezTo>
                  <a:cubicBezTo>
                    <a:pt x="108" y="370"/>
                    <a:pt x="143" y="370"/>
                    <a:pt x="143" y="382"/>
                  </a:cubicBezTo>
                  <a:cubicBezTo>
                    <a:pt x="143" y="393"/>
                    <a:pt x="167" y="405"/>
                    <a:pt x="167" y="429"/>
                  </a:cubicBezTo>
                  <a:cubicBezTo>
                    <a:pt x="167" y="441"/>
                    <a:pt x="179" y="453"/>
                    <a:pt x="167" y="465"/>
                  </a:cubicBezTo>
                  <a:lnTo>
                    <a:pt x="167" y="524"/>
                  </a:lnTo>
                  <a:lnTo>
                    <a:pt x="167" y="620"/>
                  </a:lnTo>
                  <a:cubicBezTo>
                    <a:pt x="167" y="632"/>
                    <a:pt x="179" y="667"/>
                    <a:pt x="167" y="679"/>
                  </a:cubicBezTo>
                  <a:cubicBezTo>
                    <a:pt x="167" y="691"/>
                    <a:pt x="179" y="703"/>
                    <a:pt x="179" y="727"/>
                  </a:cubicBezTo>
                  <a:cubicBezTo>
                    <a:pt x="179" y="739"/>
                    <a:pt x="191" y="739"/>
                    <a:pt x="191" y="751"/>
                  </a:cubicBezTo>
                  <a:cubicBezTo>
                    <a:pt x="191" y="751"/>
                    <a:pt x="215" y="751"/>
                    <a:pt x="262" y="739"/>
                  </a:cubicBezTo>
                  <a:lnTo>
                    <a:pt x="286" y="739"/>
                  </a:lnTo>
                  <a:cubicBezTo>
                    <a:pt x="298" y="739"/>
                    <a:pt x="334" y="739"/>
                    <a:pt x="393" y="703"/>
                  </a:cubicBezTo>
                  <a:cubicBezTo>
                    <a:pt x="417" y="691"/>
                    <a:pt x="453" y="691"/>
                    <a:pt x="477" y="679"/>
                  </a:cubicBezTo>
                  <a:cubicBezTo>
                    <a:pt x="536" y="667"/>
                    <a:pt x="572" y="644"/>
                    <a:pt x="572" y="644"/>
                  </a:cubicBezTo>
                  <a:cubicBezTo>
                    <a:pt x="560" y="644"/>
                    <a:pt x="560" y="632"/>
                    <a:pt x="536" y="620"/>
                  </a:cubicBezTo>
                  <a:cubicBezTo>
                    <a:pt x="524" y="608"/>
                    <a:pt x="524" y="608"/>
                    <a:pt x="524" y="572"/>
                  </a:cubicBezTo>
                  <a:lnTo>
                    <a:pt x="524" y="548"/>
                  </a:lnTo>
                  <a:cubicBezTo>
                    <a:pt x="524" y="548"/>
                    <a:pt x="524" y="524"/>
                    <a:pt x="512" y="524"/>
                  </a:cubicBezTo>
                  <a:cubicBezTo>
                    <a:pt x="512" y="524"/>
                    <a:pt x="501" y="524"/>
                    <a:pt x="512" y="513"/>
                  </a:cubicBezTo>
                  <a:lnTo>
                    <a:pt x="501" y="513"/>
                  </a:lnTo>
                  <a:cubicBezTo>
                    <a:pt x="512" y="501"/>
                    <a:pt x="512" y="501"/>
                    <a:pt x="501" y="501"/>
                  </a:cubicBezTo>
                  <a:cubicBezTo>
                    <a:pt x="501" y="501"/>
                    <a:pt x="524" y="489"/>
                    <a:pt x="477" y="489"/>
                  </a:cubicBezTo>
                  <a:cubicBezTo>
                    <a:pt x="477" y="489"/>
                    <a:pt x="504" y="469"/>
                    <a:pt x="492" y="469"/>
                  </a:cubicBezTo>
                  <a:cubicBezTo>
                    <a:pt x="488" y="469"/>
                    <a:pt x="480" y="471"/>
                    <a:pt x="465" y="477"/>
                  </a:cubicBezTo>
                  <a:lnTo>
                    <a:pt x="477" y="453"/>
                  </a:lnTo>
                  <a:cubicBezTo>
                    <a:pt x="465" y="453"/>
                    <a:pt x="465" y="441"/>
                    <a:pt x="465" y="441"/>
                  </a:cubicBezTo>
                  <a:cubicBezTo>
                    <a:pt x="465" y="441"/>
                    <a:pt x="477" y="429"/>
                    <a:pt x="465" y="429"/>
                  </a:cubicBezTo>
                  <a:cubicBezTo>
                    <a:pt x="453" y="429"/>
                    <a:pt x="441" y="429"/>
                    <a:pt x="465" y="417"/>
                  </a:cubicBezTo>
                  <a:lnTo>
                    <a:pt x="453" y="417"/>
                  </a:lnTo>
                  <a:cubicBezTo>
                    <a:pt x="512" y="346"/>
                    <a:pt x="512" y="346"/>
                    <a:pt x="512" y="334"/>
                  </a:cubicBezTo>
                  <a:cubicBezTo>
                    <a:pt x="536" y="322"/>
                    <a:pt x="501" y="322"/>
                    <a:pt x="512" y="310"/>
                  </a:cubicBezTo>
                  <a:cubicBezTo>
                    <a:pt x="524" y="298"/>
                    <a:pt x="512" y="298"/>
                    <a:pt x="501" y="298"/>
                  </a:cubicBezTo>
                  <a:lnTo>
                    <a:pt x="465" y="263"/>
                  </a:lnTo>
                  <a:cubicBezTo>
                    <a:pt x="465" y="251"/>
                    <a:pt x="441" y="239"/>
                    <a:pt x="441" y="203"/>
                  </a:cubicBezTo>
                  <a:cubicBezTo>
                    <a:pt x="441" y="191"/>
                    <a:pt x="417" y="191"/>
                    <a:pt x="417" y="167"/>
                  </a:cubicBezTo>
                  <a:cubicBezTo>
                    <a:pt x="417" y="155"/>
                    <a:pt x="405" y="143"/>
                    <a:pt x="405" y="132"/>
                  </a:cubicBezTo>
                  <a:cubicBezTo>
                    <a:pt x="405" y="120"/>
                    <a:pt x="393" y="120"/>
                    <a:pt x="393" y="96"/>
                  </a:cubicBezTo>
                  <a:cubicBezTo>
                    <a:pt x="381" y="84"/>
                    <a:pt x="393" y="72"/>
                    <a:pt x="358" y="48"/>
                  </a:cubicBezTo>
                  <a:cubicBezTo>
                    <a:pt x="358" y="48"/>
                    <a:pt x="334" y="48"/>
                    <a:pt x="346" y="36"/>
                  </a:cubicBezTo>
                  <a:cubicBezTo>
                    <a:pt x="358" y="24"/>
                    <a:pt x="358" y="24"/>
                    <a:pt x="346" y="24"/>
                  </a:cubicBezTo>
                  <a:cubicBezTo>
                    <a:pt x="346" y="24"/>
                    <a:pt x="346" y="12"/>
                    <a:pt x="358" y="12"/>
                  </a:cubicBezTo>
                  <a:cubicBezTo>
                    <a:pt x="381" y="1"/>
                    <a:pt x="381" y="1"/>
                    <a:pt x="35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3" name="Google Shape;243;p1"/>
            <p:cNvSpPr/>
            <p:nvPr/>
          </p:nvSpPr>
          <p:spPr>
            <a:xfrm>
              <a:off x="5733150" y="5432050"/>
              <a:ext cx="14000" cy="17575"/>
            </a:xfrm>
            <a:custGeom>
              <a:avLst/>
              <a:gdLst/>
              <a:ahLst/>
              <a:cxnLst/>
              <a:rect l="l" t="t" r="r" b="b"/>
              <a:pathLst>
                <a:path w="560" h="703" extrusionOk="0">
                  <a:moveTo>
                    <a:pt x="227" y="0"/>
                  </a:moveTo>
                  <a:lnTo>
                    <a:pt x="227" y="48"/>
                  </a:lnTo>
                  <a:cubicBezTo>
                    <a:pt x="227" y="60"/>
                    <a:pt x="227" y="72"/>
                    <a:pt x="215" y="84"/>
                  </a:cubicBezTo>
                  <a:cubicBezTo>
                    <a:pt x="203" y="84"/>
                    <a:pt x="203" y="108"/>
                    <a:pt x="203" y="119"/>
                  </a:cubicBezTo>
                  <a:cubicBezTo>
                    <a:pt x="203" y="131"/>
                    <a:pt x="179" y="131"/>
                    <a:pt x="203" y="131"/>
                  </a:cubicBezTo>
                  <a:cubicBezTo>
                    <a:pt x="203" y="131"/>
                    <a:pt x="203" y="143"/>
                    <a:pt x="179" y="143"/>
                  </a:cubicBezTo>
                  <a:cubicBezTo>
                    <a:pt x="167" y="143"/>
                    <a:pt x="203" y="167"/>
                    <a:pt x="179" y="167"/>
                  </a:cubicBezTo>
                  <a:cubicBezTo>
                    <a:pt x="167" y="167"/>
                    <a:pt x="167" y="167"/>
                    <a:pt x="167" y="179"/>
                  </a:cubicBezTo>
                  <a:cubicBezTo>
                    <a:pt x="167" y="179"/>
                    <a:pt x="119" y="179"/>
                    <a:pt x="167" y="191"/>
                  </a:cubicBezTo>
                  <a:cubicBezTo>
                    <a:pt x="167" y="191"/>
                    <a:pt x="119" y="191"/>
                    <a:pt x="167" y="203"/>
                  </a:cubicBezTo>
                  <a:lnTo>
                    <a:pt x="143" y="203"/>
                  </a:lnTo>
                  <a:cubicBezTo>
                    <a:pt x="155" y="227"/>
                    <a:pt x="143" y="227"/>
                    <a:pt x="143" y="239"/>
                  </a:cubicBezTo>
                  <a:cubicBezTo>
                    <a:pt x="155" y="250"/>
                    <a:pt x="167" y="250"/>
                    <a:pt x="143" y="250"/>
                  </a:cubicBezTo>
                  <a:cubicBezTo>
                    <a:pt x="125" y="233"/>
                    <a:pt x="116" y="227"/>
                    <a:pt x="112" y="227"/>
                  </a:cubicBezTo>
                  <a:cubicBezTo>
                    <a:pt x="107" y="227"/>
                    <a:pt x="107" y="233"/>
                    <a:pt x="107" y="239"/>
                  </a:cubicBezTo>
                  <a:cubicBezTo>
                    <a:pt x="111" y="235"/>
                    <a:pt x="114" y="233"/>
                    <a:pt x="115" y="233"/>
                  </a:cubicBezTo>
                  <a:lnTo>
                    <a:pt x="115" y="233"/>
                  </a:lnTo>
                  <a:cubicBezTo>
                    <a:pt x="118" y="233"/>
                    <a:pt x="115" y="239"/>
                    <a:pt x="107" y="239"/>
                  </a:cubicBezTo>
                  <a:cubicBezTo>
                    <a:pt x="84" y="239"/>
                    <a:pt x="107" y="250"/>
                    <a:pt x="96" y="250"/>
                  </a:cubicBezTo>
                  <a:cubicBezTo>
                    <a:pt x="84" y="250"/>
                    <a:pt x="84" y="262"/>
                    <a:pt x="96" y="262"/>
                  </a:cubicBezTo>
                  <a:cubicBezTo>
                    <a:pt x="107" y="286"/>
                    <a:pt x="96" y="298"/>
                    <a:pt x="96" y="310"/>
                  </a:cubicBezTo>
                  <a:cubicBezTo>
                    <a:pt x="84" y="322"/>
                    <a:pt x="96" y="358"/>
                    <a:pt x="84" y="369"/>
                  </a:cubicBezTo>
                  <a:cubicBezTo>
                    <a:pt x="84" y="381"/>
                    <a:pt x="84" y="405"/>
                    <a:pt x="60" y="405"/>
                  </a:cubicBezTo>
                  <a:cubicBezTo>
                    <a:pt x="48" y="417"/>
                    <a:pt x="60" y="429"/>
                    <a:pt x="48" y="441"/>
                  </a:cubicBezTo>
                  <a:cubicBezTo>
                    <a:pt x="36" y="441"/>
                    <a:pt x="48" y="465"/>
                    <a:pt x="48" y="477"/>
                  </a:cubicBezTo>
                  <a:cubicBezTo>
                    <a:pt x="48" y="489"/>
                    <a:pt x="36" y="512"/>
                    <a:pt x="48" y="524"/>
                  </a:cubicBezTo>
                  <a:cubicBezTo>
                    <a:pt x="48" y="524"/>
                    <a:pt x="60" y="536"/>
                    <a:pt x="48" y="536"/>
                  </a:cubicBezTo>
                  <a:cubicBezTo>
                    <a:pt x="36" y="536"/>
                    <a:pt x="36" y="536"/>
                    <a:pt x="36" y="548"/>
                  </a:cubicBezTo>
                  <a:cubicBezTo>
                    <a:pt x="36" y="548"/>
                    <a:pt x="36" y="560"/>
                    <a:pt x="24" y="560"/>
                  </a:cubicBezTo>
                  <a:cubicBezTo>
                    <a:pt x="0" y="560"/>
                    <a:pt x="0" y="560"/>
                    <a:pt x="0" y="584"/>
                  </a:cubicBezTo>
                  <a:cubicBezTo>
                    <a:pt x="0" y="584"/>
                    <a:pt x="24" y="596"/>
                    <a:pt x="36" y="596"/>
                  </a:cubicBezTo>
                  <a:cubicBezTo>
                    <a:pt x="84" y="608"/>
                    <a:pt x="119" y="620"/>
                    <a:pt x="143" y="620"/>
                  </a:cubicBezTo>
                  <a:lnTo>
                    <a:pt x="155" y="620"/>
                  </a:lnTo>
                  <a:lnTo>
                    <a:pt x="167" y="643"/>
                  </a:lnTo>
                  <a:cubicBezTo>
                    <a:pt x="167" y="643"/>
                    <a:pt x="179" y="655"/>
                    <a:pt x="215" y="667"/>
                  </a:cubicBezTo>
                  <a:cubicBezTo>
                    <a:pt x="238" y="679"/>
                    <a:pt x="274" y="679"/>
                    <a:pt x="286" y="703"/>
                  </a:cubicBezTo>
                  <a:lnTo>
                    <a:pt x="334" y="703"/>
                  </a:lnTo>
                  <a:lnTo>
                    <a:pt x="334" y="679"/>
                  </a:lnTo>
                  <a:cubicBezTo>
                    <a:pt x="346" y="667"/>
                    <a:pt x="334" y="655"/>
                    <a:pt x="346" y="643"/>
                  </a:cubicBezTo>
                  <a:lnTo>
                    <a:pt x="346" y="608"/>
                  </a:lnTo>
                  <a:lnTo>
                    <a:pt x="346" y="584"/>
                  </a:lnTo>
                  <a:cubicBezTo>
                    <a:pt x="346" y="584"/>
                    <a:pt x="357" y="584"/>
                    <a:pt x="334" y="560"/>
                  </a:cubicBezTo>
                  <a:cubicBezTo>
                    <a:pt x="381" y="560"/>
                    <a:pt x="346" y="548"/>
                    <a:pt x="346" y="548"/>
                  </a:cubicBezTo>
                  <a:cubicBezTo>
                    <a:pt x="357" y="548"/>
                    <a:pt x="334" y="524"/>
                    <a:pt x="357" y="500"/>
                  </a:cubicBezTo>
                  <a:cubicBezTo>
                    <a:pt x="381" y="500"/>
                    <a:pt x="357" y="489"/>
                    <a:pt x="381" y="477"/>
                  </a:cubicBezTo>
                  <a:cubicBezTo>
                    <a:pt x="393" y="465"/>
                    <a:pt x="381" y="429"/>
                    <a:pt x="393" y="429"/>
                  </a:cubicBezTo>
                  <a:cubicBezTo>
                    <a:pt x="405" y="417"/>
                    <a:pt x="405" y="405"/>
                    <a:pt x="417" y="381"/>
                  </a:cubicBezTo>
                  <a:cubicBezTo>
                    <a:pt x="429" y="369"/>
                    <a:pt x="429" y="358"/>
                    <a:pt x="453" y="346"/>
                  </a:cubicBezTo>
                  <a:cubicBezTo>
                    <a:pt x="477" y="322"/>
                    <a:pt x="488" y="298"/>
                    <a:pt x="512" y="262"/>
                  </a:cubicBezTo>
                  <a:cubicBezTo>
                    <a:pt x="524" y="250"/>
                    <a:pt x="524" y="239"/>
                    <a:pt x="536" y="227"/>
                  </a:cubicBezTo>
                  <a:cubicBezTo>
                    <a:pt x="560" y="215"/>
                    <a:pt x="560" y="191"/>
                    <a:pt x="560" y="179"/>
                  </a:cubicBezTo>
                  <a:lnTo>
                    <a:pt x="560" y="143"/>
                  </a:lnTo>
                  <a:cubicBezTo>
                    <a:pt x="560" y="143"/>
                    <a:pt x="560" y="131"/>
                    <a:pt x="488" y="119"/>
                  </a:cubicBezTo>
                  <a:lnTo>
                    <a:pt x="477" y="108"/>
                  </a:lnTo>
                  <a:cubicBezTo>
                    <a:pt x="465" y="96"/>
                    <a:pt x="441" y="72"/>
                    <a:pt x="393" y="60"/>
                  </a:cubicBezTo>
                  <a:cubicBezTo>
                    <a:pt x="357" y="48"/>
                    <a:pt x="346" y="48"/>
                    <a:pt x="322" y="24"/>
                  </a:cubicBezTo>
                  <a:cubicBezTo>
                    <a:pt x="262" y="0"/>
                    <a:pt x="227" y="0"/>
                    <a:pt x="22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4" name="Google Shape;244;p1"/>
            <p:cNvSpPr/>
            <p:nvPr/>
          </p:nvSpPr>
          <p:spPr>
            <a:xfrm>
              <a:off x="5751900" y="5372325"/>
              <a:ext cx="20250" cy="32950"/>
            </a:xfrm>
            <a:custGeom>
              <a:avLst/>
              <a:gdLst/>
              <a:ahLst/>
              <a:cxnLst/>
              <a:rect l="l" t="t" r="r" b="b"/>
              <a:pathLst>
                <a:path w="810" h="1318" extrusionOk="0">
                  <a:moveTo>
                    <a:pt x="298" y="401"/>
                  </a:moveTo>
                  <a:cubicBezTo>
                    <a:pt x="298" y="401"/>
                    <a:pt x="310" y="401"/>
                    <a:pt x="310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18" y="0"/>
                  </a:moveTo>
                  <a:cubicBezTo>
                    <a:pt x="507" y="0"/>
                    <a:pt x="500" y="3"/>
                    <a:pt x="500" y="8"/>
                  </a:cubicBezTo>
                  <a:cubicBezTo>
                    <a:pt x="500" y="44"/>
                    <a:pt x="489" y="56"/>
                    <a:pt x="489" y="80"/>
                  </a:cubicBezTo>
                  <a:cubicBezTo>
                    <a:pt x="489" y="115"/>
                    <a:pt x="477" y="139"/>
                    <a:pt x="465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81" y="282"/>
                    <a:pt x="417" y="294"/>
                    <a:pt x="405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8" y="353"/>
                  </a:cubicBezTo>
                  <a:lnTo>
                    <a:pt x="346" y="353"/>
                  </a:lnTo>
                  <a:cubicBezTo>
                    <a:pt x="322" y="365"/>
                    <a:pt x="298" y="353"/>
                    <a:pt x="322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2"/>
                    <a:pt x="286" y="484"/>
                    <a:pt x="239" y="484"/>
                  </a:cubicBezTo>
                  <a:cubicBezTo>
                    <a:pt x="227" y="484"/>
                    <a:pt x="239" y="496"/>
                    <a:pt x="250" y="496"/>
                  </a:cubicBezTo>
                  <a:cubicBezTo>
                    <a:pt x="250" y="496"/>
                    <a:pt x="250" y="496"/>
                    <a:pt x="250" y="496"/>
                  </a:cubicBezTo>
                  <a:lnTo>
                    <a:pt x="250" y="496"/>
                  </a:lnTo>
                  <a:cubicBezTo>
                    <a:pt x="247" y="496"/>
                    <a:pt x="243" y="496"/>
                    <a:pt x="239" y="496"/>
                  </a:cubicBezTo>
                  <a:cubicBezTo>
                    <a:pt x="242" y="504"/>
                    <a:pt x="245" y="507"/>
                    <a:pt x="247" y="507"/>
                  </a:cubicBezTo>
                  <a:cubicBezTo>
                    <a:pt x="250" y="507"/>
                    <a:pt x="250" y="497"/>
                    <a:pt x="250" y="496"/>
                  </a:cubicBezTo>
                  <a:lnTo>
                    <a:pt x="250" y="496"/>
                  </a:lnTo>
                  <a:cubicBezTo>
                    <a:pt x="282" y="497"/>
                    <a:pt x="265" y="499"/>
                    <a:pt x="286" y="520"/>
                  </a:cubicBezTo>
                  <a:cubicBezTo>
                    <a:pt x="250" y="520"/>
                    <a:pt x="262" y="544"/>
                    <a:pt x="250" y="556"/>
                  </a:cubicBezTo>
                  <a:cubicBezTo>
                    <a:pt x="239" y="556"/>
                    <a:pt x="239" y="592"/>
                    <a:pt x="239" y="603"/>
                  </a:cubicBezTo>
                  <a:cubicBezTo>
                    <a:pt x="239" y="627"/>
                    <a:pt x="239" y="663"/>
                    <a:pt x="227" y="675"/>
                  </a:cubicBezTo>
                  <a:cubicBezTo>
                    <a:pt x="203" y="723"/>
                    <a:pt x="191" y="746"/>
                    <a:pt x="179" y="794"/>
                  </a:cubicBezTo>
                  <a:cubicBezTo>
                    <a:pt x="167" y="806"/>
                    <a:pt x="167" y="842"/>
                    <a:pt x="143" y="853"/>
                  </a:cubicBezTo>
                  <a:cubicBezTo>
                    <a:pt x="131" y="865"/>
                    <a:pt x="131" y="913"/>
                    <a:pt x="119" y="925"/>
                  </a:cubicBezTo>
                  <a:cubicBezTo>
                    <a:pt x="108" y="949"/>
                    <a:pt x="108" y="961"/>
                    <a:pt x="108" y="996"/>
                  </a:cubicBezTo>
                  <a:cubicBezTo>
                    <a:pt x="84" y="1020"/>
                    <a:pt x="72" y="1032"/>
                    <a:pt x="72" y="1080"/>
                  </a:cubicBezTo>
                  <a:cubicBezTo>
                    <a:pt x="72" y="1092"/>
                    <a:pt x="84" y="1115"/>
                    <a:pt x="72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24" y="1151"/>
                  </a:cubicBezTo>
                  <a:cubicBezTo>
                    <a:pt x="12" y="1151"/>
                    <a:pt x="0" y="1163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6"/>
                    <a:pt x="131" y="1246"/>
                  </a:cubicBezTo>
                  <a:lnTo>
                    <a:pt x="143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03" y="1294"/>
                  </a:cubicBezTo>
                  <a:cubicBezTo>
                    <a:pt x="239" y="1306"/>
                    <a:pt x="262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4" y="1306"/>
                    <a:pt x="334" y="1306"/>
                    <a:pt x="334" y="1294"/>
                  </a:cubicBezTo>
                  <a:cubicBezTo>
                    <a:pt x="334" y="1270"/>
                    <a:pt x="334" y="1258"/>
                    <a:pt x="358" y="1246"/>
                  </a:cubicBezTo>
                  <a:cubicBezTo>
                    <a:pt x="369" y="1211"/>
                    <a:pt x="369" y="1187"/>
                    <a:pt x="381" y="1151"/>
                  </a:cubicBezTo>
                  <a:cubicBezTo>
                    <a:pt x="393" y="1139"/>
                    <a:pt x="381" y="1115"/>
                    <a:pt x="393" y="1092"/>
                  </a:cubicBezTo>
                  <a:cubicBezTo>
                    <a:pt x="417" y="1080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53" y="1008"/>
                    <a:pt x="429" y="973"/>
                    <a:pt x="441" y="961"/>
                  </a:cubicBezTo>
                  <a:cubicBezTo>
                    <a:pt x="477" y="949"/>
                    <a:pt x="441" y="901"/>
                    <a:pt x="477" y="889"/>
                  </a:cubicBezTo>
                  <a:cubicBezTo>
                    <a:pt x="489" y="877"/>
                    <a:pt x="489" y="853"/>
                    <a:pt x="489" y="830"/>
                  </a:cubicBezTo>
                  <a:cubicBezTo>
                    <a:pt x="500" y="794"/>
                    <a:pt x="500" y="758"/>
                    <a:pt x="512" y="723"/>
                  </a:cubicBezTo>
                  <a:lnTo>
                    <a:pt x="560" y="639"/>
                  </a:lnTo>
                  <a:cubicBezTo>
                    <a:pt x="572" y="603"/>
                    <a:pt x="596" y="580"/>
                    <a:pt x="620" y="544"/>
                  </a:cubicBezTo>
                  <a:cubicBezTo>
                    <a:pt x="655" y="496"/>
                    <a:pt x="679" y="437"/>
                    <a:pt x="715" y="401"/>
                  </a:cubicBezTo>
                  <a:cubicBezTo>
                    <a:pt x="727" y="365"/>
                    <a:pt x="739" y="318"/>
                    <a:pt x="774" y="294"/>
                  </a:cubicBezTo>
                  <a:cubicBezTo>
                    <a:pt x="786" y="258"/>
                    <a:pt x="798" y="234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39"/>
                    <a:pt x="810" y="139"/>
                    <a:pt x="774" y="115"/>
                  </a:cubicBezTo>
                  <a:lnTo>
                    <a:pt x="750" y="103"/>
                  </a:lnTo>
                  <a:cubicBezTo>
                    <a:pt x="739" y="80"/>
                    <a:pt x="727" y="68"/>
                    <a:pt x="667" y="56"/>
                  </a:cubicBezTo>
                  <a:cubicBezTo>
                    <a:pt x="631" y="44"/>
                    <a:pt x="608" y="44"/>
                    <a:pt x="596" y="20"/>
                  </a:cubicBezTo>
                  <a:cubicBezTo>
                    <a:pt x="561" y="6"/>
                    <a:pt x="534" y="0"/>
                    <a:pt x="5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5" name="Google Shape;245;p1"/>
            <p:cNvSpPr/>
            <p:nvPr/>
          </p:nvSpPr>
          <p:spPr>
            <a:xfrm>
              <a:off x="5777800" y="5312800"/>
              <a:ext cx="20550" cy="32950"/>
            </a:xfrm>
            <a:custGeom>
              <a:avLst/>
              <a:gdLst/>
              <a:ahLst/>
              <a:cxnLst/>
              <a:rect l="l" t="t" r="r" b="b"/>
              <a:pathLst>
                <a:path w="822" h="1318" extrusionOk="0">
                  <a:moveTo>
                    <a:pt x="298" y="401"/>
                  </a:moveTo>
                  <a:cubicBezTo>
                    <a:pt x="298" y="401"/>
                    <a:pt x="322" y="401"/>
                    <a:pt x="322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25" y="0"/>
                  </a:moveTo>
                  <a:cubicBezTo>
                    <a:pt x="516" y="0"/>
                    <a:pt x="512" y="3"/>
                    <a:pt x="512" y="8"/>
                  </a:cubicBezTo>
                  <a:cubicBezTo>
                    <a:pt x="512" y="44"/>
                    <a:pt x="500" y="56"/>
                    <a:pt x="500" y="79"/>
                  </a:cubicBezTo>
                  <a:cubicBezTo>
                    <a:pt x="500" y="115"/>
                    <a:pt x="476" y="139"/>
                    <a:pt x="465" y="163"/>
                  </a:cubicBezTo>
                  <a:cubicBezTo>
                    <a:pt x="453" y="175"/>
                    <a:pt x="453" y="187"/>
                    <a:pt x="441" y="198"/>
                  </a:cubicBezTo>
                  <a:cubicBezTo>
                    <a:pt x="441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93" y="282"/>
                    <a:pt x="417" y="294"/>
                    <a:pt x="405" y="294"/>
                  </a:cubicBezTo>
                  <a:cubicBezTo>
                    <a:pt x="381" y="294"/>
                    <a:pt x="393" y="306"/>
                    <a:pt x="381" y="317"/>
                  </a:cubicBezTo>
                  <a:cubicBezTo>
                    <a:pt x="381" y="341"/>
                    <a:pt x="334" y="317"/>
                    <a:pt x="357" y="353"/>
                  </a:cubicBezTo>
                  <a:lnTo>
                    <a:pt x="346" y="353"/>
                  </a:lnTo>
                  <a:cubicBezTo>
                    <a:pt x="334" y="365"/>
                    <a:pt x="298" y="353"/>
                    <a:pt x="334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74" y="437"/>
                  </a:cubicBezTo>
                  <a:cubicBezTo>
                    <a:pt x="274" y="437"/>
                    <a:pt x="262" y="437"/>
                    <a:pt x="262" y="460"/>
                  </a:cubicBezTo>
                  <a:cubicBezTo>
                    <a:pt x="274" y="472"/>
                    <a:pt x="286" y="484"/>
                    <a:pt x="238" y="484"/>
                  </a:cubicBezTo>
                  <a:cubicBezTo>
                    <a:pt x="226" y="484"/>
                    <a:pt x="238" y="496"/>
                    <a:pt x="262" y="496"/>
                  </a:cubicBezTo>
                  <a:cubicBezTo>
                    <a:pt x="262" y="496"/>
                    <a:pt x="262" y="496"/>
                    <a:pt x="262" y="496"/>
                  </a:cubicBezTo>
                  <a:lnTo>
                    <a:pt x="262" y="496"/>
                  </a:lnTo>
                  <a:cubicBezTo>
                    <a:pt x="257" y="496"/>
                    <a:pt x="250" y="496"/>
                    <a:pt x="238" y="496"/>
                  </a:cubicBezTo>
                  <a:cubicBezTo>
                    <a:pt x="246" y="504"/>
                    <a:pt x="252" y="507"/>
                    <a:pt x="255" y="507"/>
                  </a:cubicBezTo>
                  <a:cubicBezTo>
                    <a:pt x="261" y="507"/>
                    <a:pt x="262" y="498"/>
                    <a:pt x="262" y="496"/>
                  </a:cubicBezTo>
                  <a:lnTo>
                    <a:pt x="262" y="496"/>
                  </a:lnTo>
                  <a:cubicBezTo>
                    <a:pt x="277" y="497"/>
                    <a:pt x="268" y="502"/>
                    <a:pt x="286" y="520"/>
                  </a:cubicBezTo>
                  <a:cubicBezTo>
                    <a:pt x="262" y="520"/>
                    <a:pt x="274" y="544"/>
                    <a:pt x="262" y="556"/>
                  </a:cubicBezTo>
                  <a:cubicBezTo>
                    <a:pt x="238" y="556"/>
                    <a:pt x="238" y="591"/>
                    <a:pt x="238" y="603"/>
                  </a:cubicBezTo>
                  <a:cubicBezTo>
                    <a:pt x="238" y="627"/>
                    <a:pt x="238" y="663"/>
                    <a:pt x="226" y="675"/>
                  </a:cubicBezTo>
                  <a:cubicBezTo>
                    <a:pt x="215" y="722"/>
                    <a:pt x="203" y="746"/>
                    <a:pt x="179" y="794"/>
                  </a:cubicBezTo>
                  <a:cubicBezTo>
                    <a:pt x="167" y="806"/>
                    <a:pt x="167" y="841"/>
                    <a:pt x="155" y="853"/>
                  </a:cubicBezTo>
                  <a:cubicBezTo>
                    <a:pt x="143" y="865"/>
                    <a:pt x="143" y="913"/>
                    <a:pt x="119" y="925"/>
                  </a:cubicBezTo>
                  <a:cubicBezTo>
                    <a:pt x="107" y="948"/>
                    <a:pt x="107" y="960"/>
                    <a:pt x="107" y="996"/>
                  </a:cubicBezTo>
                  <a:cubicBezTo>
                    <a:pt x="95" y="1020"/>
                    <a:pt x="84" y="1032"/>
                    <a:pt x="84" y="1079"/>
                  </a:cubicBezTo>
                  <a:cubicBezTo>
                    <a:pt x="84" y="1091"/>
                    <a:pt x="95" y="1115"/>
                    <a:pt x="84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36" y="1151"/>
                  </a:cubicBezTo>
                  <a:cubicBezTo>
                    <a:pt x="24" y="1151"/>
                    <a:pt x="0" y="1163"/>
                    <a:pt x="0" y="1187"/>
                  </a:cubicBezTo>
                  <a:lnTo>
                    <a:pt x="36" y="1210"/>
                  </a:lnTo>
                  <a:cubicBezTo>
                    <a:pt x="84" y="1222"/>
                    <a:pt x="119" y="1246"/>
                    <a:pt x="143" y="1246"/>
                  </a:cubicBezTo>
                  <a:lnTo>
                    <a:pt x="155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15" y="1294"/>
                  </a:cubicBezTo>
                  <a:cubicBezTo>
                    <a:pt x="238" y="1306"/>
                    <a:pt x="274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34" y="1306"/>
                  </a:cubicBezTo>
                  <a:cubicBezTo>
                    <a:pt x="346" y="1306"/>
                    <a:pt x="346" y="1306"/>
                    <a:pt x="346" y="1294"/>
                  </a:cubicBezTo>
                  <a:cubicBezTo>
                    <a:pt x="346" y="1270"/>
                    <a:pt x="346" y="1258"/>
                    <a:pt x="357" y="1246"/>
                  </a:cubicBezTo>
                  <a:cubicBezTo>
                    <a:pt x="369" y="1210"/>
                    <a:pt x="369" y="1187"/>
                    <a:pt x="393" y="1151"/>
                  </a:cubicBezTo>
                  <a:cubicBezTo>
                    <a:pt x="405" y="1139"/>
                    <a:pt x="393" y="1115"/>
                    <a:pt x="405" y="1091"/>
                  </a:cubicBezTo>
                  <a:cubicBezTo>
                    <a:pt x="417" y="1079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65" y="1008"/>
                    <a:pt x="429" y="972"/>
                    <a:pt x="453" y="960"/>
                  </a:cubicBezTo>
                  <a:cubicBezTo>
                    <a:pt x="476" y="948"/>
                    <a:pt x="453" y="901"/>
                    <a:pt x="476" y="889"/>
                  </a:cubicBezTo>
                  <a:cubicBezTo>
                    <a:pt x="488" y="877"/>
                    <a:pt x="488" y="853"/>
                    <a:pt x="488" y="829"/>
                  </a:cubicBezTo>
                  <a:cubicBezTo>
                    <a:pt x="512" y="794"/>
                    <a:pt x="512" y="758"/>
                    <a:pt x="524" y="722"/>
                  </a:cubicBezTo>
                  <a:lnTo>
                    <a:pt x="572" y="639"/>
                  </a:lnTo>
                  <a:cubicBezTo>
                    <a:pt x="584" y="603"/>
                    <a:pt x="596" y="579"/>
                    <a:pt x="631" y="544"/>
                  </a:cubicBezTo>
                  <a:cubicBezTo>
                    <a:pt x="655" y="496"/>
                    <a:pt x="691" y="437"/>
                    <a:pt x="715" y="401"/>
                  </a:cubicBezTo>
                  <a:cubicBezTo>
                    <a:pt x="727" y="365"/>
                    <a:pt x="750" y="317"/>
                    <a:pt x="774" y="294"/>
                  </a:cubicBezTo>
                  <a:cubicBezTo>
                    <a:pt x="786" y="258"/>
                    <a:pt x="810" y="234"/>
                    <a:pt x="810" y="198"/>
                  </a:cubicBezTo>
                  <a:cubicBezTo>
                    <a:pt x="810" y="187"/>
                    <a:pt x="822" y="175"/>
                    <a:pt x="822" y="163"/>
                  </a:cubicBezTo>
                  <a:cubicBezTo>
                    <a:pt x="822" y="139"/>
                    <a:pt x="822" y="139"/>
                    <a:pt x="774" y="115"/>
                  </a:cubicBezTo>
                  <a:lnTo>
                    <a:pt x="762" y="103"/>
                  </a:lnTo>
                  <a:cubicBezTo>
                    <a:pt x="750" y="79"/>
                    <a:pt x="727" y="67"/>
                    <a:pt x="679" y="56"/>
                  </a:cubicBezTo>
                  <a:cubicBezTo>
                    <a:pt x="643" y="44"/>
                    <a:pt x="607" y="44"/>
                    <a:pt x="596" y="20"/>
                  </a:cubicBezTo>
                  <a:cubicBezTo>
                    <a:pt x="561" y="6"/>
                    <a:pt x="538" y="0"/>
                    <a:pt x="52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6" name="Google Shape;246;p1"/>
            <p:cNvSpPr/>
            <p:nvPr/>
          </p:nvSpPr>
          <p:spPr>
            <a:xfrm>
              <a:off x="5803700" y="5253250"/>
              <a:ext cx="20250" cy="32975"/>
            </a:xfrm>
            <a:custGeom>
              <a:avLst/>
              <a:gdLst/>
              <a:ahLst/>
              <a:cxnLst/>
              <a:rect l="l" t="t" r="r" b="b"/>
              <a:pathLst>
                <a:path w="810" h="1319" extrusionOk="0">
                  <a:moveTo>
                    <a:pt x="298" y="402"/>
                  </a:moveTo>
                  <a:cubicBezTo>
                    <a:pt x="298" y="402"/>
                    <a:pt x="310" y="402"/>
                    <a:pt x="310" y="413"/>
                  </a:cubicBezTo>
                  <a:cubicBezTo>
                    <a:pt x="298" y="413"/>
                    <a:pt x="298" y="413"/>
                    <a:pt x="298" y="402"/>
                  </a:cubicBezTo>
                  <a:close/>
                  <a:moveTo>
                    <a:pt x="518" y="1"/>
                  </a:moveTo>
                  <a:cubicBezTo>
                    <a:pt x="506" y="1"/>
                    <a:pt x="500" y="4"/>
                    <a:pt x="500" y="9"/>
                  </a:cubicBezTo>
                  <a:cubicBezTo>
                    <a:pt x="500" y="44"/>
                    <a:pt x="488" y="56"/>
                    <a:pt x="488" y="80"/>
                  </a:cubicBezTo>
                  <a:cubicBezTo>
                    <a:pt x="488" y="116"/>
                    <a:pt x="476" y="140"/>
                    <a:pt x="453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3"/>
                    <a:pt x="417" y="235"/>
                    <a:pt x="417" y="247"/>
                  </a:cubicBezTo>
                  <a:cubicBezTo>
                    <a:pt x="417" y="259"/>
                    <a:pt x="417" y="259"/>
                    <a:pt x="393" y="283"/>
                  </a:cubicBezTo>
                  <a:cubicBezTo>
                    <a:pt x="381" y="283"/>
                    <a:pt x="417" y="294"/>
                    <a:pt x="393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7" y="354"/>
                  </a:cubicBezTo>
                  <a:lnTo>
                    <a:pt x="333" y="354"/>
                  </a:lnTo>
                  <a:cubicBezTo>
                    <a:pt x="322" y="366"/>
                    <a:pt x="298" y="354"/>
                    <a:pt x="322" y="402"/>
                  </a:cubicBezTo>
                  <a:lnTo>
                    <a:pt x="274" y="402"/>
                  </a:lnTo>
                  <a:cubicBezTo>
                    <a:pt x="298" y="413"/>
                    <a:pt x="274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3"/>
                    <a:pt x="274" y="485"/>
                    <a:pt x="238" y="485"/>
                  </a:cubicBezTo>
                  <a:cubicBezTo>
                    <a:pt x="214" y="485"/>
                    <a:pt x="238" y="497"/>
                    <a:pt x="250" y="497"/>
                  </a:cubicBezTo>
                  <a:cubicBezTo>
                    <a:pt x="250" y="497"/>
                    <a:pt x="250" y="497"/>
                    <a:pt x="250" y="497"/>
                  </a:cubicBezTo>
                  <a:lnTo>
                    <a:pt x="250" y="497"/>
                  </a:lnTo>
                  <a:cubicBezTo>
                    <a:pt x="247" y="497"/>
                    <a:pt x="243" y="497"/>
                    <a:pt x="238" y="497"/>
                  </a:cubicBezTo>
                  <a:cubicBezTo>
                    <a:pt x="242" y="505"/>
                    <a:pt x="245" y="507"/>
                    <a:pt x="247" y="507"/>
                  </a:cubicBezTo>
                  <a:cubicBezTo>
                    <a:pt x="250" y="507"/>
                    <a:pt x="250" y="498"/>
                    <a:pt x="250" y="497"/>
                  </a:cubicBezTo>
                  <a:lnTo>
                    <a:pt x="250" y="497"/>
                  </a:lnTo>
                  <a:cubicBezTo>
                    <a:pt x="271" y="497"/>
                    <a:pt x="264" y="500"/>
                    <a:pt x="274" y="521"/>
                  </a:cubicBezTo>
                  <a:cubicBezTo>
                    <a:pt x="250" y="521"/>
                    <a:pt x="262" y="544"/>
                    <a:pt x="250" y="556"/>
                  </a:cubicBezTo>
                  <a:cubicBezTo>
                    <a:pt x="238" y="556"/>
                    <a:pt x="238" y="592"/>
                    <a:pt x="238" y="604"/>
                  </a:cubicBezTo>
                  <a:cubicBezTo>
                    <a:pt x="238" y="628"/>
                    <a:pt x="238" y="664"/>
                    <a:pt x="214" y="675"/>
                  </a:cubicBezTo>
                  <a:cubicBezTo>
                    <a:pt x="202" y="723"/>
                    <a:pt x="191" y="747"/>
                    <a:pt x="179" y="794"/>
                  </a:cubicBezTo>
                  <a:cubicBezTo>
                    <a:pt x="155" y="806"/>
                    <a:pt x="155" y="842"/>
                    <a:pt x="143" y="854"/>
                  </a:cubicBezTo>
                  <a:cubicBezTo>
                    <a:pt x="131" y="866"/>
                    <a:pt x="131" y="914"/>
                    <a:pt x="119" y="925"/>
                  </a:cubicBezTo>
                  <a:cubicBezTo>
                    <a:pt x="95" y="949"/>
                    <a:pt x="95" y="961"/>
                    <a:pt x="95" y="997"/>
                  </a:cubicBezTo>
                  <a:cubicBezTo>
                    <a:pt x="83" y="1021"/>
                    <a:pt x="72" y="1033"/>
                    <a:pt x="72" y="1080"/>
                  </a:cubicBezTo>
                  <a:cubicBezTo>
                    <a:pt x="72" y="1092"/>
                    <a:pt x="83" y="1116"/>
                    <a:pt x="72" y="1116"/>
                  </a:cubicBezTo>
                  <a:cubicBezTo>
                    <a:pt x="60" y="1116"/>
                    <a:pt x="60" y="1128"/>
                    <a:pt x="60" y="1128"/>
                  </a:cubicBezTo>
                  <a:cubicBezTo>
                    <a:pt x="60" y="1140"/>
                    <a:pt x="36" y="1140"/>
                    <a:pt x="24" y="1152"/>
                  </a:cubicBezTo>
                  <a:cubicBezTo>
                    <a:pt x="12" y="1152"/>
                    <a:pt x="0" y="1164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7"/>
                    <a:pt x="131" y="1247"/>
                  </a:cubicBezTo>
                  <a:lnTo>
                    <a:pt x="143" y="1247"/>
                  </a:lnTo>
                  <a:lnTo>
                    <a:pt x="155" y="1259"/>
                  </a:lnTo>
                  <a:cubicBezTo>
                    <a:pt x="155" y="1271"/>
                    <a:pt x="179" y="1271"/>
                    <a:pt x="202" y="1295"/>
                  </a:cubicBezTo>
                  <a:cubicBezTo>
                    <a:pt x="238" y="1306"/>
                    <a:pt x="262" y="1306"/>
                    <a:pt x="274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3" y="1306"/>
                    <a:pt x="333" y="1306"/>
                    <a:pt x="333" y="1295"/>
                  </a:cubicBezTo>
                  <a:cubicBezTo>
                    <a:pt x="333" y="1271"/>
                    <a:pt x="333" y="1259"/>
                    <a:pt x="345" y="1247"/>
                  </a:cubicBezTo>
                  <a:cubicBezTo>
                    <a:pt x="369" y="1211"/>
                    <a:pt x="369" y="1187"/>
                    <a:pt x="381" y="1152"/>
                  </a:cubicBezTo>
                  <a:cubicBezTo>
                    <a:pt x="393" y="1140"/>
                    <a:pt x="381" y="1116"/>
                    <a:pt x="393" y="1092"/>
                  </a:cubicBezTo>
                  <a:cubicBezTo>
                    <a:pt x="405" y="1080"/>
                    <a:pt x="405" y="1056"/>
                    <a:pt x="405" y="1033"/>
                  </a:cubicBezTo>
                  <a:cubicBezTo>
                    <a:pt x="405" y="1021"/>
                    <a:pt x="429" y="1021"/>
                    <a:pt x="405" y="1009"/>
                  </a:cubicBezTo>
                  <a:cubicBezTo>
                    <a:pt x="453" y="1009"/>
                    <a:pt x="429" y="973"/>
                    <a:pt x="441" y="961"/>
                  </a:cubicBezTo>
                  <a:cubicBezTo>
                    <a:pt x="464" y="949"/>
                    <a:pt x="441" y="902"/>
                    <a:pt x="464" y="890"/>
                  </a:cubicBezTo>
                  <a:cubicBezTo>
                    <a:pt x="488" y="878"/>
                    <a:pt x="488" y="854"/>
                    <a:pt x="488" y="830"/>
                  </a:cubicBezTo>
                  <a:cubicBezTo>
                    <a:pt x="500" y="794"/>
                    <a:pt x="500" y="759"/>
                    <a:pt x="512" y="723"/>
                  </a:cubicBezTo>
                  <a:lnTo>
                    <a:pt x="560" y="640"/>
                  </a:lnTo>
                  <a:cubicBezTo>
                    <a:pt x="572" y="604"/>
                    <a:pt x="583" y="580"/>
                    <a:pt x="619" y="544"/>
                  </a:cubicBezTo>
                  <a:cubicBezTo>
                    <a:pt x="643" y="497"/>
                    <a:pt x="679" y="437"/>
                    <a:pt x="703" y="402"/>
                  </a:cubicBezTo>
                  <a:cubicBezTo>
                    <a:pt x="726" y="366"/>
                    <a:pt x="738" y="318"/>
                    <a:pt x="762" y="294"/>
                  </a:cubicBezTo>
                  <a:cubicBezTo>
                    <a:pt x="786" y="259"/>
                    <a:pt x="798" y="235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40"/>
                    <a:pt x="810" y="140"/>
                    <a:pt x="762" y="116"/>
                  </a:cubicBezTo>
                  <a:lnTo>
                    <a:pt x="750" y="104"/>
                  </a:lnTo>
                  <a:cubicBezTo>
                    <a:pt x="738" y="80"/>
                    <a:pt x="726" y="68"/>
                    <a:pt x="667" y="56"/>
                  </a:cubicBezTo>
                  <a:cubicBezTo>
                    <a:pt x="631" y="44"/>
                    <a:pt x="607" y="44"/>
                    <a:pt x="595" y="21"/>
                  </a:cubicBezTo>
                  <a:cubicBezTo>
                    <a:pt x="561" y="7"/>
                    <a:pt x="534" y="1"/>
                    <a:pt x="51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7" name="Google Shape;247;p1"/>
            <p:cNvSpPr/>
            <p:nvPr/>
          </p:nvSpPr>
          <p:spPr>
            <a:xfrm>
              <a:off x="5830475" y="5208800"/>
              <a:ext cx="13725" cy="17600"/>
            </a:xfrm>
            <a:custGeom>
              <a:avLst/>
              <a:gdLst/>
              <a:ahLst/>
              <a:cxnLst/>
              <a:rect l="l" t="t" r="r" b="b"/>
              <a:pathLst>
                <a:path w="549" h="704" extrusionOk="0">
                  <a:moveTo>
                    <a:pt x="215" y="1"/>
                  </a:moveTo>
                  <a:lnTo>
                    <a:pt x="215" y="48"/>
                  </a:lnTo>
                  <a:cubicBezTo>
                    <a:pt x="215" y="60"/>
                    <a:pt x="215" y="72"/>
                    <a:pt x="203" y="84"/>
                  </a:cubicBezTo>
                  <a:cubicBezTo>
                    <a:pt x="191" y="84"/>
                    <a:pt x="191" y="108"/>
                    <a:pt x="191" y="120"/>
                  </a:cubicBezTo>
                  <a:cubicBezTo>
                    <a:pt x="191" y="132"/>
                    <a:pt x="179" y="132"/>
                    <a:pt x="191" y="132"/>
                  </a:cubicBezTo>
                  <a:cubicBezTo>
                    <a:pt x="191" y="132"/>
                    <a:pt x="191" y="144"/>
                    <a:pt x="179" y="144"/>
                  </a:cubicBezTo>
                  <a:cubicBezTo>
                    <a:pt x="155" y="144"/>
                    <a:pt x="191" y="167"/>
                    <a:pt x="179" y="167"/>
                  </a:cubicBezTo>
                  <a:cubicBezTo>
                    <a:pt x="155" y="167"/>
                    <a:pt x="155" y="167"/>
                    <a:pt x="155" y="179"/>
                  </a:cubicBezTo>
                  <a:cubicBezTo>
                    <a:pt x="155" y="179"/>
                    <a:pt x="120" y="179"/>
                    <a:pt x="155" y="191"/>
                  </a:cubicBezTo>
                  <a:cubicBezTo>
                    <a:pt x="155" y="191"/>
                    <a:pt x="120" y="191"/>
                    <a:pt x="155" y="203"/>
                  </a:cubicBezTo>
                  <a:lnTo>
                    <a:pt x="132" y="203"/>
                  </a:lnTo>
                  <a:cubicBezTo>
                    <a:pt x="144" y="227"/>
                    <a:pt x="132" y="227"/>
                    <a:pt x="132" y="239"/>
                  </a:cubicBezTo>
                  <a:cubicBezTo>
                    <a:pt x="144" y="251"/>
                    <a:pt x="155" y="251"/>
                    <a:pt x="132" y="251"/>
                  </a:cubicBezTo>
                  <a:cubicBezTo>
                    <a:pt x="104" y="237"/>
                    <a:pt x="96" y="231"/>
                    <a:pt x="95" y="231"/>
                  </a:cubicBezTo>
                  <a:lnTo>
                    <a:pt x="95" y="231"/>
                  </a:lnTo>
                  <a:cubicBezTo>
                    <a:pt x="94" y="231"/>
                    <a:pt x="96" y="234"/>
                    <a:pt x="96" y="239"/>
                  </a:cubicBezTo>
                  <a:cubicBezTo>
                    <a:pt x="72" y="239"/>
                    <a:pt x="96" y="251"/>
                    <a:pt x="84" y="251"/>
                  </a:cubicBezTo>
                  <a:cubicBezTo>
                    <a:pt x="72" y="251"/>
                    <a:pt x="72" y="263"/>
                    <a:pt x="84" y="263"/>
                  </a:cubicBezTo>
                  <a:cubicBezTo>
                    <a:pt x="96" y="286"/>
                    <a:pt x="84" y="298"/>
                    <a:pt x="84" y="310"/>
                  </a:cubicBezTo>
                  <a:cubicBezTo>
                    <a:pt x="72" y="322"/>
                    <a:pt x="84" y="358"/>
                    <a:pt x="72" y="370"/>
                  </a:cubicBezTo>
                  <a:cubicBezTo>
                    <a:pt x="72" y="382"/>
                    <a:pt x="72" y="406"/>
                    <a:pt x="60" y="406"/>
                  </a:cubicBezTo>
                  <a:cubicBezTo>
                    <a:pt x="36" y="417"/>
                    <a:pt x="60" y="429"/>
                    <a:pt x="36" y="441"/>
                  </a:cubicBezTo>
                  <a:cubicBezTo>
                    <a:pt x="24" y="441"/>
                    <a:pt x="36" y="465"/>
                    <a:pt x="36" y="477"/>
                  </a:cubicBezTo>
                  <a:cubicBezTo>
                    <a:pt x="36" y="489"/>
                    <a:pt x="24" y="513"/>
                    <a:pt x="36" y="525"/>
                  </a:cubicBezTo>
                  <a:cubicBezTo>
                    <a:pt x="36" y="525"/>
                    <a:pt x="60" y="537"/>
                    <a:pt x="36" y="537"/>
                  </a:cubicBezTo>
                  <a:cubicBezTo>
                    <a:pt x="24" y="537"/>
                    <a:pt x="24" y="537"/>
                    <a:pt x="24" y="548"/>
                  </a:cubicBezTo>
                  <a:cubicBezTo>
                    <a:pt x="24" y="548"/>
                    <a:pt x="24" y="560"/>
                    <a:pt x="13" y="560"/>
                  </a:cubicBezTo>
                  <a:cubicBezTo>
                    <a:pt x="1" y="560"/>
                    <a:pt x="1" y="560"/>
                    <a:pt x="1" y="584"/>
                  </a:cubicBezTo>
                  <a:cubicBezTo>
                    <a:pt x="1" y="584"/>
                    <a:pt x="13" y="596"/>
                    <a:pt x="24" y="596"/>
                  </a:cubicBezTo>
                  <a:cubicBezTo>
                    <a:pt x="72" y="608"/>
                    <a:pt x="120" y="620"/>
                    <a:pt x="132" y="620"/>
                  </a:cubicBezTo>
                  <a:lnTo>
                    <a:pt x="144" y="620"/>
                  </a:lnTo>
                  <a:lnTo>
                    <a:pt x="155" y="644"/>
                  </a:lnTo>
                  <a:cubicBezTo>
                    <a:pt x="155" y="644"/>
                    <a:pt x="179" y="656"/>
                    <a:pt x="203" y="667"/>
                  </a:cubicBezTo>
                  <a:cubicBezTo>
                    <a:pt x="239" y="679"/>
                    <a:pt x="263" y="679"/>
                    <a:pt x="274" y="703"/>
                  </a:cubicBezTo>
                  <a:lnTo>
                    <a:pt x="322" y="703"/>
                  </a:lnTo>
                  <a:lnTo>
                    <a:pt x="322" y="679"/>
                  </a:lnTo>
                  <a:cubicBezTo>
                    <a:pt x="334" y="667"/>
                    <a:pt x="322" y="656"/>
                    <a:pt x="334" y="644"/>
                  </a:cubicBezTo>
                  <a:lnTo>
                    <a:pt x="334" y="608"/>
                  </a:lnTo>
                  <a:lnTo>
                    <a:pt x="334" y="584"/>
                  </a:lnTo>
                  <a:cubicBezTo>
                    <a:pt x="334" y="584"/>
                    <a:pt x="358" y="584"/>
                    <a:pt x="322" y="560"/>
                  </a:cubicBezTo>
                  <a:cubicBezTo>
                    <a:pt x="370" y="560"/>
                    <a:pt x="334" y="548"/>
                    <a:pt x="334" y="548"/>
                  </a:cubicBezTo>
                  <a:cubicBezTo>
                    <a:pt x="358" y="548"/>
                    <a:pt x="322" y="525"/>
                    <a:pt x="358" y="501"/>
                  </a:cubicBezTo>
                  <a:cubicBezTo>
                    <a:pt x="370" y="501"/>
                    <a:pt x="358" y="489"/>
                    <a:pt x="370" y="477"/>
                  </a:cubicBezTo>
                  <a:cubicBezTo>
                    <a:pt x="382" y="465"/>
                    <a:pt x="370" y="429"/>
                    <a:pt x="382" y="429"/>
                  </a:cubicBezTo>
                  <a:cubicBezTo>
                    <a:pt x="394" y="417"/>
                    <a:pt x="394" y="406"/>
                    <a:pt x="417" y="382"/>
                  </a:cubicBezTo>
                  <a:cubicBezTo>
                    <a:pt x="429" y="370"/>
                    <a:pt x="429" y="358"/>
                    <a:pt x="441" y="346"/>
                  </a:cubicBezTo>
                  <a:cubicBezTo>
                    <a:pt x="477" y="322"/>
                    <a:pt x="489" y="298"/>
                    <a:pt x="501" y="263"/>
                  </a:cubicBezTo>
                  <a:cubicBezTo>
                    <a:pt x="513" y="251"/>
                    <a:pt x="513" y="239"/>
                    <a:pt x="536" y="227"/>
                  </a:cubicBezTo>
                  <a:cubicBezTo>
                    <a:pt x="548" y="215"/>
                    <a:pt x="548" y="191"/>
                    <a:pt x="548" y="179"/>
                  </a:cubicBezTo>
                  <a:lnTo>
                    <a:pt x="548" y="144"/>
                  </a:lnTo>
                  <a:cubicBezTo>
                    <a:pt x="548" y="144"/>
                    <a:pt x="548" y="132"/>
                    <a:pt x="489" y="120"/>
                  </a:cubicBezTo>
                  <a:lnTo>
                    <a:pt x="477" y="108"/>
                  </a:lnTo>
                  <a:cubicBezTo>
                    <a:pt x="453" y="96"/>
                    <a:pt x="429" y="72"/>
                    <a:pt x="382" y="60"/>
                  </a:cubicBezTo>
                  <a:cubicBezTo>
                    <a:pt x="358" y="48"/>
                    <a:pt x="334" y="48"/>
                    <a:pt x="310" y="25"/>
                  </a:cubicBezTo>
                  <a:cubicBezTo>
                    <a:pt x="251" y="1"/>
                    <a:pt x="215" y="1"/>
                    <a:pt x="21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8" name="Google Shape;248;p1"/>
            <p:cNvSpPr/>
            <p:nvPr/>
          </p:nvSpPr>
          <p:spPr>
            <a:xfrm>
              <a:off x="5918875" y="5198400"/>
              <a:ext cx="15800" cy="18175"/>
            </a:xfrm>
            <a:custGeom>
              <a:avLst/>
              <a:gdLst/>
              <a:ahLst/>
              <a:cxnLst/>
              <a:rect l="l" t="t" r="r" b="b"/>
              <a:pathLst>
                <a:path w="632" h="727" extrusionOk="0">
                  <a:moveTo>
                    <a:pt x="525" y="286"/>
                  </a:moveTo>
                  <a:cubicBezTo>
                    <a:pt x="529" y="290"/>
                    <a:pt x="533" y="291"/>
                    <a:pt x="535" y="291"/>
                  </a:cubicBezTo>
                  <a:cubicBezTo>
                    <a:pt x="541" y="291"/>
                    <a:pt x="541" y="286"/>
                    <a:pt x="525" y="286"/>
                  </a:cubicBezTo>
                  <a:close/>
                  <a:moveTo>
                    <a:pt x="346" y="0"/>
                  </a:moveTo>
                  <a:cubicBezTo>
                    <a:pt x="346" y="0"/>
                    <a:pt x="334" y="0"/>
                    <a:pt x="298" y="12"/>
                  </a:cubicBezTo>
                  <a:cubicBezTo>
                    <a:pt x="251" y="36"/>
                    <a:pt x="215" y="60"/>
                    <a:pt x="215" y="71"/>
                  </a:cubicBezTo>
                  <a:lnTo>
                    <a:pt x="191" y="95"/>
                  </a:lnTo>
                  <a:lnTo>
                    <a:pt x="179" y="95"/>
                  </a:lnTo>
                  <a:cubicBezTo>
                    <a:pt x="167" y="95"/>
                    <a:pt x="167" y="95"/>
                    <a:pt x="120" y="107"/>
                  </a:cubicBezTo>
                  <a:cubicBezTo>
                    <a:pt x="96" y="119"/>
                    <a:pt x="72" y="131"/>
                    <a:pt x="48" y="155"/>
                  </a:cubicBezTo>
                  <a:lnTo>
                    <a:pt x="37" y="167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37" y="191"/>
                    <a:pt x="37" y="202"/>
                    <a:pt x="37" y="202"/>
                  </a:cubicBezTo>
                  <a:cubicBezTo>
                    <a:pt x="37" y="226"/>
                    <a:pt x="60" y="226"/>
                    <a:pt x="60" y="250"/>
                  </a:cubicBezTo>
                  <a:cubicBezTo>
                    <a:pt x="60" y="262"/>
                    <a:pt x="72" y="262"/>
                    <a:pt x="72" y="262"/>
                  </a:cubicBezTo>
                  <a:cubicBezTo>
                    <a:pt x="72" y="286"/>
                    <a:pt x="96" y="286"/>
                    <a:pt x="96" y="298"/>
                  </a:cubicBezTo>
                  <a:cubicBezTo>
                    <a:pt x="96" y="298"/>
                    <a:pt x="96" y="303"/>
                    <a:pt x="100" y="303"/>
                  </a:cubicBezTo>
                  <a:cubicBezTo>
                    <a:pt x="100" y="303"/>
                    <a:pt x="100" y="303"/>
                    <a:pt x="101" y="303"/>
                  </a:cubicBezTo>
                  <a:lnTo>
                    <a:pt x="101" y="303"/>
                  </a:lnTo>
                  <a:cubicBezTo>
                    <a:pt x="80" y="320"/>
                    <a:pt x="119" y="311"/>
                    <a:pt x="108" y="321"/>
                  </a:cubicBezTo>
                  <a:cubicBezTo>
                    <a:pt x="108" y="345"/>
                    <a:pt x="132" y="345"/>
                    <a:pt x="132" y="357"/>
                  </a:cubicBezTo>
                  <a:cubicBezTo>
                    <a:pt x="132" y="369"/>
                    <a:pt x="156" y="369"/>
                    <a:pt x="156" y="381"/>
                  </a:cubicBezTo>
                  <a:cubicBezTo>
                    <a:pt x="156" y="405"/>
                    <a:pt x="179" y="417"/>
                    <a:pt x="179" y="429"/>
                  </a:cubicBezTo>
                  <a:cubicBezTo>
                    <a:pt x="179" y="441"/>
                    <a:pt x="191" y="464"/>
                    <a:pt x="191" y="476"/>
                  </a:cubicBezTo>
                  <a:cubicBezTo>
                    <a:pt x="191" y="488"/>
                    <a:pt x="215" y="500"/>
                    <a:pt x="215" y="524"/>
                  </a:cubicBezTo>
                  <a:cubicBezTo>
                    <a:pt x="215" y="548"/>
                    <a:pt x="227" y="583"/>
                    <a:pt x="227" y="607"/>
                  </a:cubicBezTo>
                  <a:cubicBezTo>
                    <a:pt x="227" y="619"/>
                    <a:pt x="239" y="643"/>
                    <a:pt x="239" y="667"/>
                  </a:cubicBezTo>
                  <a:cubicBezTo>
                    <a:pt x="239" y="679"/>
                    <a:pt x="251" y="702"/>
                    <a:pt x="275" y="714"/>
                  </a:cubicBezTo>
                  <a:lnTo>
                    <a:pt x="287" y="726"/>
                  </a:lnTo>
                  <a:cubicBezTo>
                    <a:pt x="287" y="726"/>
                    <a:pt x="298" y="726"/>
                    <a:pt x="346" y="702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94" y="679"/>
                    <a:pt x="418" y="667"/>
                    <a:pt x="465" y="643"/>
                  </a:cubicBezTo>
                  <a:cubicBezTo>
                    <a:pt x="489" y="619"/>
                    <a:pt x="513" y="607"/>
                    <a:pt x="537" y="595"/>
                  </a:cubicBezTo>
                  <a:cubicBezTo>
                    <a:pt x="596" y="560"/>
                    <a:pt x="632" y="548"/>
                    <a:pt x="608" y="536"/>
                  </a:cubicBezTo>
                  <a:cubicBezTo>
                    <a:pt x="596" y="536"/>
                    <a:pt x="596" y="524"/>
                    <a:pt x="584" y="524"/>
                  </a:cubicBezTo>
                  <a:cubicBezTo>
                    <a:pt x="572" y="524"/>
                    <a:pt x="548" y="500"/>
                    <a:pt x="572" y="488"/>
                  </a:cubicBezTo>
                  <a:cubicBezTo>
                    <a:pt x="572" y="476"/>
                    <a:pt x="572" y="476"/>
                    <a:pt x="548" y="464"/>
                  </a:cubicBezTo>
                  <a:cubicBezTo>
                    <a:pt x="548" y="464"/>
                    <a:pt x="548" y="441"/>
                    <a:pt x="537" y="441"/>
                  </a:cubicBezTo>
                  <a:cubicBezTo>
                    <a:pt x="537" y="441"/>
                    <a:pt x="525" y="441"/>
                    <a:pt x="537" y="429"/>
                  </a:cubicBezTo>
                  <a:cubicBezTo>
                    <a:pt x="541" y="425"/>
                    <a:pt x="541" y="423"/>
                    <a:pt x="539" y="423"/>
                  </a:cubicBezTo>
                  <a:cubicBezTo>
                    <a:pt x="535" y="423"/>
                    <a:pt x="525" y="429"/>
                    <a:pt x="525" y="429"/>
                  </a:cubicBezTo>
                  <a:cubicBezTo>
                    <a:pt x="537" y="417"/>
                    <a:pt x="525" y="417"/>
                    <a:pt x="525" y="417"/>
                  </a:cubicBezTo>
                  <a:cubicBezTo>
                    <a:pt x="525" y="417"/>
                    <a:pt x="538" y="397"/>
                    <a:pt x="530" y="397"/>
                  </a:cubicBezTo>
                  <a:cubicBezTo>
                    <a:pt x="527" y="397"/>
                    <a:pt x="522" y="399"/>
                    <a:pt x="513" y="405"/>
                  </a:cubicBezTo>
                  <a:cubicBezTo>
                    <a:pt x="513" y="405"/>
                    <a:pt x="526" y="385"/>
                    <a:pt x="513" y="385"/>
                  </a:cubicBezTo>
                  <a:cubicBezTo>
                    <a:pt x="511" y="385"/>
                    <a:pt x="508" y="385"/>
                    <a:pt x="505" y="386"/>
                  </a:cubicBezTo>
                  <a:lnTo>
                    <a:pt x="505" y="386"/>
                  </a:lnTo>
                  <a:cubicBezTo>
                    <a:pt x="510" y="379"/>
                    <a:pt x="504" y="369"/>
                    <a:pt x="489" y="369"/>
                  </a:cubicBezTo>
                  <a:lnTo>
                    <a:pt x="489" y="369"/>
                  </a:lnTo>
                  <a:cubicBezTo>
                    <a:pt x="489" y="369"/>
                    <a:pt x="489" y="369"/>
                    <a:pt x="489" y="369"/>
                  </a:cubicBezTo>
                  <a:cubicBezTo>
                    <a:pt x="477" y="369"/>
                    <a:pt x="477" y="369"/>
                    <a:pt x="477" y="357"/>
                  </a:cubicBezTo>
                  <a:cubicBezTo>
                    <a:pt x="477" y="357"/>
                    <a:pt x="489" y="345"/>
                    <a:pt x="477" y="345"/>
                  </a:cubicBezTo>
                  <a:cubicBezTo>
                    <a:pt x="471" y="345"/>
                    <a:pt x="465" y="348"/>
                    <a:pt x="462" y="348"/>
                  </a:cubicBezTo>
                  <a:cubicBezTo>
                    <a:pt x="459" y="348"/>
                    <a:pt x="459" y="345"/>
                    <a:pt x="465" y="333"/>
                  </a:cubicBezTo>
                  <a:lnTo>
                    <a:pt x="453" y="333"/>
                  </a:lnTo>
                  <a:lnTo>
                    <a:pt x="465" y="310"/>
                  </a:lnTo>
                  <a:lnTo>
                    <a:pt x="525" y="286"/>
                  </a:lnTo>
                  <a:cubicBezTo>
                    <a:pt x="537" y="274"/>
                    <a:pt x="513" y="274"/>
                    <a:pt x="525" y="250"/>
                  </a:cubicBezTo>
                  <a:cubicBezTo>
                    <a:pt x="525" y="238"/>
                    <a:pt x="525" y="238"/>
                    <a:pt x="513" y="238"/>
                  </a:cubicBezTo>
                  <a:cubicBezTo>
                    <a:pt x="489" y="238"/>
                    <a:pt x="477" y="226"/>
                    <a:pt x="477" y="214"/>
                  </a:cubicBezTo>
                  <a:lnTo>
                    <a:pt x="429" y="167"/>
                  </a:lnTo>
                  <a:cubicBezTo>
                    <a:pt x="429" y="155"/>
                    <a:pt x="418" y="155"/>
                    <a:pt x="418" y="131"/>
                  </a:cubicBezTo>
                  <a:cubicBezTo>
                    <a:pt x="418" y="119"/>
                    <a:pt x="406" y="119"/>
                    <a:pt x="406" y="107"/>
                  </a:cubicBezTo>
                  <a:cubicBezTo>
                    <a:pt x="406" y="95"/>
                    <a:pt x="394" y="95"/>
                    <a:pt x="394" y="95"/>
                  </a:cubicBezTo>
                  <a:cubicBezTo>
                    <a:pt x="370" y="71"/>
                    <a:pt x="370" y="60"/>
                    <a:pt x="358" y="60"/>
                  </a:cubicBezTo>
                  <a:cubicBezTo>
                    <a:pt x="358" y="60"/>
                    <a:pt x="334" y="60"/>
                    <a:pt x="346" y="48"/>
                  </a:cubicBezTo>
                  <a:cubicBezTo>
                    <a:pt x="358" y="36"/>
                    <a:pt x="358" y="36"/>
                    <a:pt x="346" y="36"/>
                  </a:cubicBezTo>
                  <a:lnTo>
                    <a:pt x="346" y="12"/>
                  </a:lnTo>
                  <a:cubicBezTo>
                    <a:pt x="358" y="0"/>
                    <a:pt x="358" y="0"/>
                    <a:pt x="34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9" name="Google Shape;249;p1"/>
            <p:cNvSpPr/>
            <p:nvPr/>
          </p:nvSpPr>
          <p:spPr>
            <a:xfrm>
              <a:off x="5945375" y="5244825"/>
              <a:ext cx="25325" cy="35925"/>
            </a:xfrm>
            <a:custGeom>
              <a:avLst/>
              <a:gdLst/>
              <a:ahLst/>
              <a:cxnLst/>
              <a:rect l="l" t="t" r="r" b="b"/>
              <a:pathLst>
                <a:path w="1013" h="1437" extrusionOk="0">
                  <a:moveTo>
                    <a:pt x="298" y="0"/>
                  </a:moveTo>
                  <a:cubicBezTo>
                    <a:pt x="298" y="0"/>
                    <a:pt x="286" y="0"/>
                    <a:pt x="250" y="12"/>
                  </a:cubicBezTo>
                  <a:cubicBezTo>
                    <a:pt x="203" y="36"/>
                    <a:pt x="167" y="60"/>
                    <a:pt x="167" y="72"/>
                  </a:cubicBezTo>
                  <a:lnTo>
                    <a:pt x="167" y="96"/>
                  </a:lnTo>
                  <a:lnTo>
                    <a:pt x="143" y="96"/>
                  </a:lnTo>
                  <a:cubicBezTo>
                    <a:pt x="131" y="96"/>
                    <a:pt x="120" y="96"/>
                    <a:pt x="84" y="108"/>
                  </a:cubicBezTo>
                  <a:cubicBezTo>
                    <a:pt x="60" y="119"/>
                    <a:pt x="48" y="131"/>
                    <a:pt x="24" y="155"/>
                  </a:cubicBezTo>
                  <a:cubicBezTo>
                    <a:pt x="12" y="167"/>
                    <a:pt x="24" y="167"/>
                    <a:pt x="24" y="167"/>
                  </a:cubicBezTo>
                  <a:cubicBezTo>
                    <a:pt x="24" y="167"/>
                    <a:pt x="24" y="179"/>
                    <a:pt x="12" y="191"/>
                  </a:cubicBezTo>
                  <a:cubicBezTo>
                    <a:pt x="0" y="215"/>
                    <a:pt x="12" y="215"/>
                    <a:pt x="12" y="215"/>
                  </a:cubicBezTo>
                  <a:cubicBezTo>
                    <a:pt x="24" y="227"/>
                    <a:pt x="24" y="239"/>
                    <a:pt x="48" y="250"/>
                  </a:cubicBezTo>
                  <a:cubicBezTo>
                    <a:pt x="60" y="286"/>
                    <a:pt x="84" y="310"/>
                    <a:pt x="108" y="346"/>
                  </a:cubicBezTo>
                  <a:cubicBezTo>
                    <a:pt x="108" y="358"/>
                    <a:pt x="131" y="369"/>
                    <a:pt x="143" y="405"/>
                  </a:cubicBezTo>
                  <a:cubicBezTo>
                    <a:pt x="167" y="417"/>
                    <a:pt x="179" y="453"/>
                    <a:pt x="191" y="465"/>
                  </a:cubicBezTo>
                  <a:cubicBezTo>
                    <a:pt x="191" y="477"/>
                    <a:pt x="191" y="477"/>
                    <a:pt x="227" y="477"/>
                  </a:cubicBezTo>
                  <a:cubicBezTo>
                    <a:pt x="191" y="512"/>
                    <a:pt x="239" y="524"/>
                    <a:pt x="239" y="536"/>
                  </a:cubicBezTo>
                  <a:cubicBezTo>
                    <a:pt x="239" y="572"/>
                    <a:pt x="286" y="584"/>
                    <a:pt x="286" y="608"/>
                  </a:cubicBezTo>
                  <a:cubicBezTo>
                    <a:pt x="286" y="643"/>
                    <a:pt x="310" y="643"/>
                    <a:pt x="310" y="667"/>
                  </a:cubicBezTo>
                  <a:cubicBezTo>
                    <a:pt x="322" y="715"/>
                    <a:pt x="358" y="727"/>
                    <a:pt x="370" y="774"/>
                  </a:cubicBezTo>
                  <a:cubicBezTo>
                    <a:pt x="381" y="810"/>
                    <a:pt x="405" y="834"/>
                    <a:pt x="417" y="881"/>
                  </a:cubicBezTo>
                  <a:cubicBezTo>
                    <a:pt x="429" y="929"/>
                    <a:pt x="441" y="953"/>
                    <a:pt x="465" y="989"/>
                  </a:cubicBezTo>
                  <a:cubicBezTo>
                    <a:pt x="477" y="1048"/>
                    <a:pt x="501" y="1108"/>
                    <a:pt x="536" y="1179"/>
                  </a:cubicBezTo>
                  <a:cubicBezTo>
                    <a:pt x="548" y="1227"/>
                    <a:pt x="584" y="1251"/>
                    <a:pt x="584" y="1298"/>
                  </a:cubicBezTo>
                  <a:lnTo>
                    <a:pt x="620" y="1382"/>
                  </a:lnTo>
                  <a:cubicBezTo>
                    <a:pt x="643" y="1405"/>
                    <a:pt x="655" y="1417"/>
                    <a:pt x="655" y="1429"/>
                  </a:cubicBezTo>
                  <a:cubicBezTo>
                    <a:pt x="655" y="1434"/>
                    <a:pt x="657" y="1437"/>
                    <a:pt x="663" y="1437"/>
                  </a:cubicBezTo>
                  <a:cubicBezTo>
                    <a:pt x="671" y="1437"/>
                    <a:pt x="687" y="1431"/>
                    <a:pt x="715" y="1417"/>
                  </a:cubicBezTo>
                  <a:cubicBezTo>
                    <a:pt x="719" y="1413"/>
                    <a:pt x="721" y="1412"/>
                    <a:pt x="724" y="1412"/>
                  </a:cubicBezTo>
                  <a:cubicBezTo>
                    <a:pt x="728" y="1412"/>
                    <a:pt x="731" y="1417"/>
                    <a:pt x="739" y="1417"/>
                  </a:cubicBezTo>
                  <a:cubicBezTo>
                    <a:pt x="774" y="1417"/>
                    <a:pt x="786" y="1417"/>
                    <a:pt x="846" y="1370"/>
                  </a:cubicBezTo>
                  <a:cubicBezTo>
                    <a:pt x="882" y="1358"/>
                    <a:pt x="893" y="1346"/>
                    <a:pt x="917" y="1322"/>
                  </a:cubicBezTo>
                  <a:cubicBezTo>
                    <a:pt x="977" y="1298"/>
                    <a:pt x="1012" y="1262"/>
                    <a:pt x="1001" y="1262"/>
                  </a:cubicBezTo>
                  <a:cubicBezTo>
                    <a:pt x="977" y="1251"/>
                    <a:pt x="965" y="1227"/>
                    <a:pt x="953" y="1203"/>
                  </a:cubicBezTo>
                  <a:cubicBezTo>
                    <a:pt x="917" y="1191"/>
                    <a:pt x="905" y="1167"/>
                    <a:pt x="905" y="1131"/>
                  </a:cubicBezTo>
                  <a:cubicBezTo>
                    <a:pt x="905" y="1120"/>
                    <a:pt x="893" y="1084"/>
                    <a:pt x="882" y="1072"/>
                  </a:cubicBezTo>
                  <a:cubicBezTo>
                    <a:pt x="858" y="1060"/>
                    <a:pt x="858" y="1048"/>
                    <a:pt x="846" y="1024"/>
                  </a:cubicBezTo>
                  <a:cubicBezTo>
                    <a:pt x="834" y="1024"/>
                    <a:pt x="834" y="1012"/>
                    <a:pt x="834" y="1001"/>
                  </a:cubicBezTo>
                  <a:cubicBezTo>
                    <a:pt x="840" y="995"/>
                    <a:pt x="837" y="995"/>
                    <a:pt x="832" y="995"/>
                  </a:cubicBezTo>
                  <a:cubicBezTo>
                    <a:pt x="828" y="995"/>
                    <a:pt x="822" y="995"/>
                    <a:pt x="822" y="989"/>
                  </a:cubicBezTo>
                  <a:cubicBezTo>
                    <a:pt x="834" y="965"/>
                    <a:pt x="822" y="953"/>
                    <a:pt x="822" y="941"/>
                  </a:cubicBezTo>
                  <a:cubicBezTo>
                    <a:pt x="822" y="931"/>
                    <a:pt x="831" y="903"/>
                    <a:pt x="811" y="903"/>
                  </a:cubicBezTo>
                  <a:cubicBezTo>
                    <a:pt x="807" y="903"/>
                    <a:pt x="803" y="904"/>
                    <a:pt x="798" y="905"/>
                  </a:cubicBezTo>
                  <a:lnTo>
                    <a:pt x="798" y="893"/>
                  </a:lnTo>
                  <a:cubicBezTo>
                    <a:pt x="798" y="881"/>
                    <a:pt x="834" y="846"/>
                    <a:pt x="774" y="846"/>
                  </a:cubicBezTo>
                  <a:lnTo>
                    <a:pt x="774" y="834"/>
                  </a:lnTo>
                  <a:lnTo>
                    <a:pt x="774" y="822"/>
                  </a:lnTo>
                  <a:lnTo>
                    <a:pt x="762" y="822"/>
                  </a:lnTo>
                  <a:cubicBezTo>
                    <a:pt x="766" y="818"/>
                    <a:pt x="769" y="817"/>
                    <a:pt x="771" y="817"/>
                  </a:cubicBezTo>
                  <a:cubicBezTo>
                    <a:pt x="774" y="817"/>
                    <a:pt x="774" y="822"/>
                    <a:pt x="774" y="822"/>
                  </a:cubicBezTo>
                  <a:cubicBezTo>
                    <a:pt x="786" y="822"/>
                    <a:pt x="786" y="810"/>
                    <a:pt x="774" y="810"/>
                  </a:cubicBezTo>
                  <a:cubicBezTo>
                    <a:pt x="762" y="810"/>
                    <a:pt x="739" y="798"/>
                    <a:pt x="739" y="774"/>
                  </a:cubicBezTo>
                  <a:lnTo>
                    <a:pt x="739" y="762"/>
                  </a:lnTo>
                  <a:cubicBezTo>
                    <a:pt x="727" y="762"/>
                    <a:pt x="703" y="762"/>
                    <a:pt x="727" y="739"/>
                  </a:cubicBezTo>
                  <a:cubicBezTo>
                    <a:pt x="733" y="727"/>
                    <a:pt x="733" y="721"/>
                    <a:pt x="730" y="721"/>
                  </a:cubicBezTo>
                  <a:lnTo>
                    <a:pt x="730" y="721"/>
                  </a:lnTo>
                  <a:cubicBezTo>
                    <a:pt x="727" y="721"/>
                    <a:pt x="721" y="727"/>
                    <a:pt x="715" y="739"/>
                  </a:cubicBezTo>
                  <a:lnTo>
                    <a:pt x="727" y="715"/>
                  </a:lnTo>
                  <a:cubicBezTo>
                    <a:pt x="715" y="715"/>
                    <a:pt x="727" y="703"/>
                    <a:pt x="703" y="703"/>
                  </a:cubicBezTo>
                  <a:cubicBezTo>
                    <a:pt x="715" y="667"/>
                    <a:pt x="679" y="667"/>
                    <a:pt x="679" y="643"/>
                  </a:cubicBezTo>
                  <a:cubicBezTo>
                    <a:pt x="679" y="631"/>
                    <a:pt x="667" y="608"/>
                    <a:pt x="655" y="596"/>
                  </a:cubicBezTo>
                  <a:cubicBezTo>
                    <a:pt x="620" y="584"/>
                    <a:pt x="608" y="560"/>
                    <a:pt x="596" y="524"/>
                  </a:cubicBezTo>
                  <a:cubicBezTo>
                    <a:pt x="560" y="477"/>
                    <a:pt x="536" y="453"/>
                    <a:pt x="524" y="405"/>
                  </a:cubicBezTo>
                  <a:cubicBezTo>
                    <a:pt x="501" y="369"/>
                    <a:pt x="489" y="358"/>
                    <a:pt x="477" y="346"/>
                  </a:cubicBezTo>
                  <a:cubicBezTo>
                    <a:pt x="465" y="310"/>
                    <a:pt x="429" y="298"/>
                    <a:pt x="429" y="274"/>
                  </a:cubicBezTo>
                  <a:cubicBezTo>
                    <a:pt x="429" y="262"/>
                    <a:pt x="405" y="239"/>
                    <a:pt x="381" y="227"/>
                  </a:cubicBezTo>
                  <a:cubicBezTo>
                    <a:pt x="370" y="191"/>
                    <a:pt x="358" y="167"/>
                    <a:pt x="322" y="155"/>
                  </a:cubicBezTo>
                  <a:cubicBezTo>
                    <a:pt x="310" y="155"/>
                    <a:pt x="298" y="143"/>
                    <a:pt x="310" y="119"/>
                  </a:cubicBezTo>
                  <a:cubicBezTo>
                    <a:pt x="322" y="108"/>
                    <a:pt x="310" y="96"/>
                    <a:pt x="310" y="96"/>
                  </a:cubicBezTo>
                  <a:cubicBezTo>
                    <a:pt x="298" y="72"/>
                    <a:pt x="298" y="60"/>
                    <a:pt x="310" y="48"/>
                  </a:cubicBezTo>
                  <a:cubicBezTo>
                    <a:pt x="310" y="36"/>
                    <a:pt x="310" y="12"/>
                    <a:pt x="29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0" name="Google Shape;250;p1"/>
            <p:cNvSpPr/>
            <p:nvPr/>
          </p:nvSpPr>
          <p:spPr>
            <a:xfrm>
              <a:off x="5979600" y="5310000"/>
              <a:ext cx="15500" cy="18200"/>
            </a:xfrm>
            <a:custGeom>
              <a:avLst/>
              <a:gdLst/>
              <a:ahLst/>
              <a:cxnLst/>
              <a:rect l="l" t="t" r="r" b="b"/>
              <a:pathLst>
                <a:path w="620" h="728" extrusionOk="0">
                  <a:moveTo>
                    <a:pt x="538" y="281"/>
                  </a:moveTo>
                  <a:cubicBezTo>
                    <a:pt x="536" y="281"/>
                    <a:pt x="532" y="283"/>
                    <a:pt x="525" y="287"/>
                  </a:cubicBezTo>
                  <a:cubicBezTo>
                    <a:pt x="532" y="287"/>
                    <a:pt x="540" y="281"/>
                    <a:pt x="538" y="281"/>
                  </a:cubicBezTo>
                  <a:close/>
                  <a:moveTo>
                    <a:pt x="346" y="1"/>
                  </a:moveTo>
                  <a:cubicBezTo>
                    <a:pt x="346" y="1"/>
                    <a:pt x="322" y="1"/>
                    <a:pt x="298" y="13"/>
                  </a:cubicBezTo>
                  <a:cubicBezTo>
                    <a:pt x="251" y="37"/>
                    <a:pt x="203" y="60"/>
                    <a:pt x="203" y="72"/>
                  </a:cubicBezTo>
                  <a:lnTo>
                    <a:pt x="191" y="96"/>
                  </a:lnTo>
                  <a:lnTo>
                    <a:pt x="179" y="96"/>
                  </a:lnTo>
                  <a:cubicBezTo>
                    <a:pt x="167" y="96"/>
                    <a:pt x="167" y="96"/>
                    <a:pt x="120" y="108"/>
                  </a:cubicBezTo>
                  <a:cubicBezTo>
                    <a:pt x="84" y="120"/>
                    <a:pt x="72" y="132"/>
                    <a:pt x="48" y="156"/>
                  </a:cubicBezTo>
                  <a:lnTo>
                    <a:pt x="24" y="168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24" y="191"/>
                    <a:pt x="24" y="203"/>
                    <a:pt x="24" y="203"/>
                  </a:cubicBezTo>
                  <a:cubicBezTo>
                    <a:pt x="24" y="227"/>
                    <a:pt x="60" y="227"/>
                    <a:pt x="60" y="251"/>
                  </a:cubicBezTo>
                  <a:cubicBezTo>
                    <a:pt x="60" y="263"/>
                    <a:pt x="72" y="263"/>
                    <a:pt x="72" y="263"/>
                  </a:cubicBezTo>
                  <a:cubicBezTo>
                    <a:pt x="72" y="287"/>
                    <a:pt x="84" y="287"/>
                    <a:pt x="84" y="299"/>
                  </a:cubicBezTo>
                  <a:cubicBezTo>
                    <a:pt x="84" y="299"/>
                    <a:pt x="84" y="304"/>
                    <a:pt x="91" y="304"/>
                  </a:cubicBezTo>
                  <a:cubicBezTo>
                    <a:pt x="95" y="304"/>
                    <a:pt x="100" y="302"/>
                    <a:pt x="108" y="299"/>
                  </a:cubicBezTo>
                  <a:lnTo>
                    <a:pt x="108" y="299"/>
                  </a:lnTo>
                  <a:cubicBezTo>
                    <a:pt x="72" y="322"/>
                    <a:pt x="120" y="310"/>
                    <a:pt x="108" y="322"/>
                  </a:cubicBezTo>
                  <a:cubicBezTo>
                    <a:pt x="108" y="346"/>
                    <a:pt x="132" y="346"/>
                    <a:pt x="132" y="358"/>
                  </a:cubicBezTo>
                  <a:cubicBezTo>
                    <a:pt x="132" y="370"/>
                    <a:pt x="144" y="370"/>
                    <a:pt x="144" y="382"/>
                  </a:cubicBezTo>
                  <a:cubicBezTo>
                    <a:pt x="144" y="406"/>
                    <a:pt x="179" y="418"/>
                    <a:pt x="179" y="429"/>
                  </a:cubicBezTo>
                  <a:cubicBezTo>
                    <a:pt x="179" y="441"/>
                    <a:pt x="191" y="465"/>
                    <a:pt x="191" y="477"/>
                  </a:cubicBezTo>
                  <a:cubicBezTo>
                    <a:pt x="191" y="489"/>
                    <a:pt x="203" y="501"/>
                    <a:pt x="203" y="525"/>
                  </a:cubicBezTo>
                  <a:cubicBezTo>
                    <a:pt x="203" y="549"/>
                    <a:pt x="227" y="584"/>
                    <a:pt x="227" y="608"/>
                  </a:cubicBezTo>
                  <a:cubicBezTo>
                    <a:pt x="227" y="620"/>
                    <a:pt x="239" y="644"/>
                    <a:pt x="239" y="668"/>
                  </a:cubicBezTo>
                  <a:cubicBezTo>
                    <a:pt x="239" y="679"/>
                    <a:pt x="251" y="703"/>
                    <a:pt x="263" y="715"/>
                  </a:cubicBezTo>
                  <a:lnTo>
                    <a:pt x="286" y="727"/>
                  </a:lnTo>
                  <a:cubicBezTo>
                    <a:pt x="286" y="727"/>
                    <a:pt x="298" y="727"/>
                    <a:pt x="346" y="703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82" y="679"/>
                    <a:pt x="417" y="668"/>
                    <a:pt x="465" y="644"/>
                  </a:cubicBezTo>
                  <a:cubicBezTo>
                    <a:pt x="489" y="620"/>
                    <a:pt x="501" y="608"/>
                    <a:pt x="536" y="596"/>
                  </a:cubicBezTo>
                  <a:cubicBezTo>
                    <a:pt x="596" y="560"/>
                    <a:pt x="620" y="549"/>
                    <a:pt x="608" y="537"/>
                  </a:cubicBezTo>
                  <a:cubicBezTo>
                    <a:pt x="596" y="537"/>
                    <a:pt x="596" y="525"/>
                    <a:pt x="584" y="525"/>
                  </a:cubicBezTo>
                  <a:cubicBezTo>
                    <a:pt x="560" y="525"/>
                    <a:pt x="548" y="501"/>
                    <a:pt x="560" y="489"/>
                  </a:cubicBezTo>
                  <a:cubicBezTo>
                    <a:pt x="560" y="477"/>
                    <a:pt x="560" y="477"/>
                    <a:pt x="548" y="465"/>
                  </a:cubicBezTo>
                  <a:cubicBezTo>
                    <a:pt x="548" y="465"/>
                    <a:pt x="548" y="441"/>
                    <a:pt x="536" y="441"/>
                  </a:cubicBezTo>
                  <a:cubicBezTo>
                    <a:pt x="536" y="441"/>
                    <a:pt x="525" y="441"/>
                    <a:pt x="536" y="429"/>
                  </a:cubicBezTo>
                  <a:cubicBezTo>
                    <a:pt x="540" y="426"/>
                    <a:pt x="540" y="424"/>
                    <a:pt x="539" y="424"/>
                  </a:cubicBezTo>
                  <a:cubicBezTo>
                    <a:pt x="535" y="424"/>
                    <a:pt x="525" y="429"/>
                    <a:pt x="525" y="429"/>
                  </a:cubicBezTo>
                  <a:cubicBezTo>
                    <a:pt x="536" y="418"/>
                    <a:pt x="525" y="418"/>
                    <a:pt x="525" y="418"/>
                  </a:cubicBezTo>
                  <a:cubicBezTo>
                    <a:pt x="525" y="418"/>
                    <a:pt x="538" y="397"/>
                    <a:pt x="525" y="397"/>
                  </a:cubicBezTo>
                  <a:cubicBezTo>
                    <a:pt x="520" y="397"/>
                    <a:pt x="513" y="400"/>
                    <a:pt x="501" y="406"/>
                  </a:cubicBezTo>
                  <a:cubicBezTo>
                    <a:pt x="501" y="406"/>
                    <a:pt x="521" y="386"/>
                    <a:pt x="511" y="386"/>
                  </a:cubicBezTo>
                  <a:cubicBezTo>
                    <a:pt x="508" y="386"/>
                    <a:pt x="503" y="387"/>
                    <a:pt x="495" y="391"/>
                  </a:cubicBezTo>
                  <a:lnTo>
                    <a:pt x="495" y="391"/>
                  </a:lnTo>
                  <a:cubicBezTo>
                    <a:pt x="500" y="384"/>
                    <a:pt x="498" y="370"/>
                    <a:pt x="489" y="370"/>
                  </a:cubicBezTo>
                  <a:lnTo>
                    <a:pt x="489" y="370"/>
                  </a:lnTo>
                  <a:cubicBezTo>
                    <a:pt x="489" y="370"/>
                    <a:pt x="489" y="370"/>
                    <a:pt x="489" y="370"/>
                  </a:cubicBezTo>
                  <a:cubicBezTo>
                    <a:pt x="477" y="370"/>
                    <a:pt x="477" y="370"/>
                    <a:pt x="477" y="358"/>
                  </a:cubicBezTo>
                  <a:cubicBezTo>
                    <a:pt x="477" y="358"/>
                    <a:pt x="489" y="346"/>
                    <a:pt x="477" y="346"/>
                  </a:cubicBezTo>
                  <a:cubicBezTo>
                    <a:pt x="471" y="346"/>
                    <a:pt x="462" y="349"/>
                    <a:pt x="458" y="349"/>
                  </a:cubicBezTo>
                  <a:cubicBezTo>
                    <a:pt x="453" y="349"/>
                    <a:pt x="453" y="346"/>
                    <a:pt x="465" y="334"/>
                  </a:cubicBezTo>
                  <a:lnTo>
                    <a:pt x="441" y="334"/>
                  </a:lnTo>
                  <a:lnTo>
                    <a:pt x="465" y="310"/>
                  </a:lnTo>
                  <a:lnTo>
                    <a:pt x="525" y="287"/>
                  </a:lnTo>
                  <a:cubicBezTo>
                    <a:pt x="536" y="275"/>
                    <a:pt x="501" y="275"/>
                    <a:pt x="525" y="251"/>
                  </a:cubicBezTo>
                  <a:cubicBezTo>
                    <a:pt x="525" y="239"/>
                    <a:pt x="525" y="239"/>
                    <a:pt x="501" y="239"/>
                  </a:cubicBezTo>
                  <a:cubicBezTo>
                    <a:pt x="489" y="239"/>
                    <a:pt x="477" y="227"/>
                    <a:pt x="477" y="215"/>
                  </a:cubicBezTo>
                  <a:lnTo>
                    <a:pt x="429" y="168"/>
                  </a:lnTo>
                  <a:cubicBezTo>
                    <a:pt x="429" y="156"/>
                    <a:pt x="417" y="156"/>
                    <a:pt x="417" y="132"/>
                  </a:cubicBezTo>
                  <a:cubicBezTo>
                    <a:pt x="417" y="120"/>
                    <a:pt x="405" y="120"/>
                    <a:pt x="405" y="108"/>
                  </a:cubicBezTo>
                  <a:cubicBezTo>
                    <a:pt x="405" y="96"/>
                    <a:pt x="382" y="96"/>
                    <a:pt x="382" y="96"/>
                  </a:cubicBezTo>
                  <a:cubicBezTo>
                    <a:pt x="370" y="72"/>
                    <a:pt x="370" y="60"/>
                    <a:pt x="358" y="60"/>
                  </a:cubicBezTo>
                  <a:cubicBezTo>
                    <a:pt x="358" y="60"/>
                    <a:pt x="322" y="60"/>
                    <a:pt x="346" y="48"/>
                  </a:cubicBezTo>
                  <a:cubicBezTo>
                    <a:pt x="358" y="37"/>
                    <a:pt x="358" y="37"/>
                    <a:pt x="346" y="37"/>
                  </a:cubicBezTo>
                  <a:lnTo>
                    <a:pt x="346" y="13"/>
                  </a:lnTo>
                  <a:cubicBezTo>
                    <a:pt x="358" y="1"/>
                    <a:pt x="358" y="1"/>
                    <a:pt x="34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251" name="Google Shape;251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258675" y="247997"/>
            <a:ext cx="468025" cy="4944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2"/>
          <p:cNvSpPr txBox="1">
            <a:spLocks noGrp="1"/>
          </p:cNvSpPr>
          <p:nvPr>
            <p:ph type="title" idx="4294967295"/>
          </p:nvPr>
        </p:nvSpPr>
        <p:spPr>
          <a:xfrm>
            <a:off x="712787" y="444500"/>
            <a:ext cx="7718425" cy="5730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fr-FR" u="sng"/>
              <a:t>Plan du cours</a:t>
            </a:r>
            <a:r>
              <a:rPr lang="fr-FR"/>
              <a:t> :</a:t>
            </a:r>
            <a:endParaRPr u="sng"/>
          </a:p>
        </p:txBody>
      </p:sp>
      <p:sp>
        <p:nvSpPr>
          <p:cNvPr id="257" name="Google Shape;257;p2"/>
          <p:cNvSpPr txBox="1">
            <a:spLocks noGrp="1"/>
          </p:cNvSpPr>
          <p:nvPr>
            <p:ph type="body" idx="4294967295"/>
          </p:nvPr>
        </p:nvSpPr>
        <p:spPr>
          <a:xfrm>
            <a:off x="974911" y="1017588"/>
            <a:ext cx="7718425" cy="35861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  <a:p>
            <a:pPr marL="400050" lvl="0" indent="-400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AutoNum type="romanUcPeriod"/>
            </a:pPr>
            <a:r>
              <a:rPr lang="fr-FR" sz="2000"/>
              <a:t>Définitions</a:t>
            </a:r>
            <a:endParaRPr/>
          </a:p>
          <a:p>
            <a:pPr marL="400050" lvl="0" indent="-273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/>
          </a:p>
          <a:p>
            <a:pPr marL="400050" lvl="0" indent="-273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/>
          </a:p>
          <a:p>
            <a:pPr marL="400050" lvl="0" indent="-400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AutoNum type="romanUcPeriod"/>
            </a:pPr>
            <a:r>
              <a:rPr lang="fr-FR" sz="2000"/>
              <a:t>Les principes</a:t>
            </a:r>
            <a:endParaRPr/>
          </a:p>
          <a:p>
            <a:pPr marL="400050" lvl="0" indent="-273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/>
          </a:p>
          <a:p>
            <a:pPr marL="400050" lvl="0" indent="-273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endParaRPr sz="2000"/>
          </a:p>
          <a:p>
            <a:pPr marL="400050" lvl="0" indent="-400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AutoNum type="romanUcPeriod"/>
            </a:pPr>
            <a:r>
              <a:rPr lang="fr-FR" sz="2000"/>
              <a:t>Réflexions éthiques, la pratique</a:t>
            </a:r>
            <a:endParaRPr sz="2000"/>
          </a:p>
        </p:txBody>
      </p:sp>
      <p:sp>
        <p:nvSpPr>
          <p:cNvPr id="258" name="Google Shape;258;p2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3" name="Google Shape;263;p3"/>
          <p:cNvGrpSpPr/>
          <p:nvPr/>
        </p:nvGrpSpPr>
        <p:grpSpPr>
          <a:xfrm>
            <a:off x="331969" y="283248"/>
            <a:ext cx="3982975" cy="4437131"/>
            <a:chOff x="331969" y="283248"/>
            <a:chExt cx="3982975" cy="4437131"/>
          </a:xfrm>
        </p:grpSpPr>
        <p:pic>
          <p:nvPicPr>
            <p:cNvPr id="264" name="Google Shape;264;p3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3950013" y="1443151"/>
              <a:ext cx="364931" cy="3591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65" name="Google Shape;265;p3"/>
            <p:cNvPicPr preferRelativeResize="0"/>
            <p:nvPr/>
          </p:nvPicPr>
          <p:blipFill rotWithShape="1">
            <a:blip r:embed="rId4">
              <a:alphaModFix/>
            </a:blip>
            <a:srcRect/>
            <a:stretch/>
          </p:blipFill>
          <p:spPr>
            <a:xfrm>
              <a:off x="1442859" y="3939873"/>
              <a:ext cx="458568" cy="4845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66" name="Google Shape;266;p3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3750000" y="936201"/>
              <a:ext cx="364931" cy="3591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67" name="Google Shape;267;p3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 rot="2309477" flipH="1">
              <a:off x="740507" y="309749"/>
              <a:ext cx="618935" cy="152888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68" name="Google Shape;268;p3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 rot="-8901865">
              <a:off x="3024623" y="3081445"/>
              <a:ext cx="814630" cy="153969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69" name="Google Shape;269;p3"/>
          <p:cNvSpPr/>
          <p:nvPr/>
        </p:nvSpPr>
        <p:spPr>
          <a:xfrm>
            <a:off x="4514950" y="480738"/>
            <a:ext cx="4292100" cy="4292100"/>
          </a:xfrm>
          <a:prstGeom prst="ellipse">
            <a:avLst/>
          </a:prstGeom>
          <a:noFill/>
          <a:ln w="28575" cap="flat" cmpd="sng">
            <a:solidFill>
              <a:schemeClr val="accent3"/>
            </a:solidFill>
            <a:prstDash val="lgDash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0" name="Google Shape;270;p3"/>
          <p:cNvSpPr txBox="1">
            <a:spLocks noGrp="1"/>
          </p:cNvSpPr>
          <p:nvPr>
            <p:ph type="title"/>
          </p:nvPr>
        </p:nvSpPr>
        <p:spPr>
          <a:xfrm>
            <a:off x="967959" y="2280150"/>
            <a:ext cx="2808000" cy="58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fr-FR" sz="3200" u="sng">
                <a:latin typeface="Times New Roman"/>
                <a:ea typeface="Times New Roman"/>
                <a:cs typeface="Times New Roman"/>
                <a:sym typeface="Times New Roman"/>
              </a:rPr>
              <a:t>I</a:t>
            </a:r>
            <a:r>
              <a:rPr lang="fr-FR" sz="3200"/>
              <a:t>.</a:t>
            </a:r>
            <a:r>
              <a:rPr lang="fr-FR" sz="3200" u="sng"/>
              <a:t>DÉFINITIONS</a:t>
            </a:r>
            <a:endParaRPr sz="3200" u="sng"/>
          </a:p>
        </p:txBody>
      </p:sp>
      <p:grpSp>
        <p:nvGrpSpPr>
          <p:cNvPr id="271" name="Google Shape;271;p3"/>
          <p:cNvGrpSpPr/>
          <p:nvPr/>
        </p:nvGrpSpPr>
        <p:grpSpPr>
          <a:xfrm>
            <a:off x="4276725" y="-190000"/>
            <a:ext cx="5841742" cy="5938153"/>
            <a:chOff x="4276725" y="-190000"/>
            <a:chExt cx="5841742" cy="5938153"/>
          </a:xfrm>
        </p:grpSpPr>
        <p:pic>
          <p:nvPicPr>
            <p:cNvPr id="272" name="Google Shape;272;p3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7028425" y="796393"/>
              <a:ext cx="1638299" cy="18182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73" name="Google Shape;273;p3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 flipH="1">
              <a:off x="4655275" y="796393"/>
              <a:ext cx="1638299" cy="18182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74" name="Google Shape;274;p3"/>
            <p:cNvPicPr preferRelativeResize="0"/>
            <p:nvPr/>
          </p:nvPicPr>
          <p:blipFill rotWithShape="1">
            <a:blip r:embed="rId8">
              <a:alphaModFix/>
            </a:blip>
            <a:srcRect/>
            <a:stretch/>
          </p:blipFill>
          <p:spPr>
            <a:xfrm>
              <a:off x="6047213" y="1443150"/>
              <a:ext cx="1227575" cy="2367274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75" name="Google Shape;275;p3"/>
            <p:cNvPicPr preferRelativeResize="0"/>
            <p:nvPr/>
          </p:nvPicPr>
          <p:blipFill rotWithShape="1">
            <a:blip r:embed="rId9">
              <a:alphaModFix/>
            </a:blip>
            <a:srcRect/>
            <a:stretch/>
          </p:blipFill>
          <p:spPr>
            <a:xfrm>
              <a:off x="4276725" y="2937494"/>
              <a:ext cx="1491626" cy="14868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76" name="Google Shape;276;p3"/>
            <p:cNvPicPr preferRelativeResize="0"/>
            <p:nvPr/>
          </p:nvPicPr>
          <p:blipFill rotWithShape="1">
            <a:blip r:embed="rId10">
              <a:alphaModFix/>
            </a:blip>
            <a:srcRect/>
            <a:stretch/>
          </p:blipFill>
          <p:spPr>
            <a:xfrm>
              <a:off x="6189074" y="91941"/>
              <a:ext cx="839350" cy="8948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77" name="Google Shape;277;p3"/>
            <p:cNvPicPr preferRelativeResize="0"/>
            <p:nvPr/>
          </p:nvPicPr>
          <p:blipFill rotWithShape="1">
            <a:blip r:embed="rId11">
              <a:alphaModFix/>
            </a:blip>
            <a:srcRect/>
            <a:stretch/>
          </p:blipFill>
          <p:spPr>
            <a:xfrm rot="1212056">
              <a:off x="8467667" y="1132748"/>
              <a:ext cx="1274184" cy="24082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78" name="Google Shape;278;p3"/>
            <p:cNvPicPr preferRelativeResize="0"/>
            <p:nvPr/>
          </p:nvPicPr>
          <p:blipFill rotWithShape="1">
            <a:blip r:embed="rId12">
              <a:alphaModFix/>
            </a:blip>
            <a:srcRect/>
            <a:stretch/>
          </p:blipFill>
          <p:spPr>
            <a:xfrm>
              <a:off x="5390123" y="4021410"/>
              <a:ext cx="1638300" cy="172674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79" name="Google Shape;279;p3"/>
            <p:cNvPicPr preferRelativeResize="0"/>
            <p:nvPr/>
          </p:nvPicPr>
          <p:blipFill rotWithShape="1">
            <a:blip r:embed="rId13">
              <a:alphaModFix/>
            </a:blip>
            <a:srcRect/>
            <a:stretch/>
          </p:blipFill>
          <p:spPr>
            <a:xfrm rot="-5582901">
              <a:off x="7326668" y="-185334"/>
              <a:ext cx="1068317" cy="111686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80" name="Google Shape;280;p3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5" name="Google Shape;28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6300000">
            <a:off x="4913187" y="2984550"/>
            <a:ext cx="982950" cy="1018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2700000">
            <a:off x="4913187" y="1569500"/>
            <a:ext cx="982949" cy="1018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2700000">
            <a:off x="1084138" y="2984550"/>
            <a:ext cx="982949" cy="1018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8" name="Google Shape;288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4138" y="1569500"/>
            <a:ext cx="982950" cy="1018200"/>
          </a:xfrm>
          <a:prstGeom prst="rect">
            <a:avLst/>
          </a:prstGeom>
          <a:noFill/>
          <a:ln>
            <a:noFill/>
          </a:ln>
        </p:spPr>
      </p:pic>
      <p:sp>
        <p:nvSpPr>
          <p:cNvPr id="289" name="Google Shape;289;p4"/>
          <p:cNvSpPr txBox="1">
            <a:spLocks noGrp="1"/>
          </p:cNvSpPr>
          <p:nvPr>
            <p:ph type="title"/>
          </p:nvPr>
        </p:nvSpPr>
        <p:spPr>
          <a:xfrm>
            <a:off x="713100" y="445025"/>
            <a:ext cx="6832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fr-FR"/>
              <a:t>DÉFINITIONS</a:t>
            </a:r>
            <a:endParaRPr/>
          </a:p>
        </p:txBody>
      </p:sp>
      <p:sp>
        <p:nvSpPr>
          <p:cNvPr id="290" name="Google Shape;290;p4"/>
          <p:cNvSpPr txBox="1">
            <a:spLocks noGrp="1"/>
          </p:cNvSpPr>
          <p:nvPr>
            <p:ph type="subTitle" idx="1"/>
          </p:nvPr>
        </p:nvSpPr>
        <p:spPr>
          <a:xfrm>
            <a:off x="2133563" y="1872864"/>
            <a:ext cx="23133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r-FR"/>
              <a:t>ÉTHIQUE MÉDICALE</a:t>
            </a:r>
            <a:endParaRPr/>
          </a:p>
        </p:txBody>
      </p:sp>
      <p:sp>
        <p:nvSpPr>
          <p:cNvPr id="291" name="Google Shape;291;p4"/>
          <p:cNvSpPr txBox="1">
            <a:spLocks noGrp="1"/>
          </p:cNvSpPr>
          <p:nvPr>
            <p:ph type="title" idx="3"/>
          </p:nvPr>
        </p:nvSpPr>
        <p:spPr>
          <a:xfrm>
            <a:off x="1186763" y="1836350"/>
            <a:ext cx="7776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r-FR"/>
              <a:t>01</a:t>
            </a:r>
            <a:endParaRPr/>
          </a:p>
        </p:txBody>
      </p:sp>
      <p:sp>
        <p:nvSpPr>
          <p:cNvPr id="292" name="Google Shape;292;p4"/>
          <p:cNvSpPr txBox="1">
            <a:spLocks noGrp="1"/>
          </p:cNvSpPr>
          <p:nvPr>
            <p:ph type="subTitle" idx="4"/>
          </p:nvPr>
        </p:nvSpPr>
        <p:spPr>
          <a:xfrm>
            <a:off x="5962613" y="1833859"/>
            <a:ext cx="23133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r-FR"/>
              <a:t>LA BIOÉTHIQUE</a:t>
            </a:r>
            <a:endParaRPr/>
          </a:p>
        </p:txBody>
      </p:sp>
      <p:sp>
        <p:nvSpPr>
          <p:cNvPr id="293" name="Google Shape;293;p4"/>
          <p:cNvSpPr txBox="1">
            <a:spLocks noGrp="1"/>
          </p:cNvSpPr>
          <p:nvPr>
            <p:ph type="title" idx="6"/>
          </p:nvPr>
        </p:nvSpPr>
        <p:spPr>
          <a:xfrm>
            <a:off x="5015863" y="1836350"/>
            <a:ext cx="7776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r-FR"/>
              <a:t>02</a:t>
            </a:r>
            <a:endParaRPr/>
          </a:p>
        </p:txBody>
      </p:sp>
      <p:sp>
        <p:nvSpPr>
          <p:cNvPr id="294" name="Google Shape;294;p4"/>
          <p:cNvSpPr txBox="1">
            <a:spLocks noGrp="1"/>
          </p:cNvSpPr>
          <p:nvPr>
            <p:ph type="subTitle" idx="7"/>
          </p:nvPr>
        </p:nvSpPr>
        <p:spPr>
          <a:xfrm>
            <a:off x="2182304" y="3422849"/>
            <a:ext cx="23133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r-FR"/>
              <a:t>DÉONTOLOGIE MÉDICALE</a:t>
            </a:r>
            <a:endParaRPr/>
          </a:p>
        </p:txBody>
      </p:sp>
      <p:sp>
        <p:nvSpPr>
          <p:cNvPr id="295" name="Google Shape;295;p4"/>
          <p:cNvSpPr txBox="1">
            <a:spLocks noGrp="1"/>
          </p:cNvSpPr>
          <p:nvPr>
            <p:ph type="title" idx="9"/>
          </p:nvPr>
        </p:nvSpPr>
        <p:spPr>
          <a:xfrm>
            <a:off x="1186813" y="3251400"/>
            <a:ext cx="7776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r-FR"/>
              <a:t>03</a:t>
            </a:r>
            <a:endParaRPr/>
          </a:p>
        </p:txBody>
      </p:sp>
      <p:sp>
        <p:nvSpPr>
          <p:cNvPr id="296" name="Google Shape;296;p4"/>
          <p:cNvSpPr txBox="1">
            <a:spLocks noGrp="1"/>
          </p:cNvSpPr>
          <p:nvPr>
            <p:ph type="subTitle" idx="13"/>
          </p:nvPr>
        </p:nvSpPr>
        <p:spPr>
          <a:xfrm>
            <a:off x="5962613" y="3418998"/>
            <a:ext cx="23133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r-FR"/>
              <a:t>MORALE ET VALEURS MORALES</a:t>
            </a:r>
            <a:endParaRPr/>
          </a:p>
        </p:txBody>
      </p:sp>
      <p:sp>
        <p:nvSpPr>
          <p:cNvPr id="297" name="Google Shape;297;p4"/>
          <p:cNvSpPr txBox="1">
            <a:spLocks noGrp="1"/>
          </p:cNvSpPr>
          <p:nvPr>
            <p:ph type="title" idx="15"/>
          </p:nvPr>
        </p:nvSpPr>
        <p:spPr>
          <a:xfrm>
            <a:off x="5015863" y="3251400"/>
            <a:ext cx="7776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r-FR"/>
              <a:t>04</a:t>
            </a:r>
            <a:endParaRPr/>
          </a:p>
        </p:txBody>
      </p:sp>
      <p:pic>
        <p:nvPicPr>
          <p:cNvPr id="298" name="Google Shape;298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57650" y="2631126"/>
            <a:ext cx="364931" cy="35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9" name="Google Shape;299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6109" y="1184798"/>
            <a:ext cx="458568" cy="48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0" name="Google Shape;300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4650" y="3482463"/>
            <a:ext cx="217495" cy="214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1" name="Google Shape;301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289913" y="4005888"/>
            <a:ext cx="217495" cy="214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Google Shape;302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943918" y="1569504"/>
            <a:ext cx="217475" cy="229770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4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" name="Google Shape;308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38">
            <a:off x="767507" y="1613085"/>
            <a:ext cx="1648538" cy="1707658"/>
          </a:xfrm>
          <a:prstGeom prst="rect">
            <a:avLst/>
          </a:prstGeom>
          <a:noFill/>
          <a:ln>
            <a:noFill/>
          </a:ln>
        </p:spPr>
      </p:pic>
      <p:sp>
        <p:nvSpPr>
          <p:cNvPr id="309" name="Google Shape;309;p5"/>
          <p:cNvSpPr txBox="1">
            <a:spLocks noGrp="1"/>
          </p:cNvSpPr>
          <p:nvPr>
            <p:ph type="title"/>
          </p:nvPr>
        </p:nvSpPr>
        <p:spPr>
          <a:xfrm>
            <a:off x="3231835" y="621489"/>
            <a:ext cx="5619900" cy="19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fr-FR" sz="4800"/>
              <a:t>ÉTHIQUE MÉDICALE</a:t>
            </a:r>
            <a:endParaRPr/>
          </a:p>
        </p:txBody>
      </p:sp>
      <p:sp>
        <p:nvSpPr>
          <p:cNvPr id="310" name="Google Shape;310;p5"/>
          <p:cNvSpPr txBox="1">
            <a:spLocks noGrp="1"/>
          </p:cNvSpPr>
          <p:nvPr>
            <p:ph type="subTitle" idx="1"/>
          </p:nvPr>
        </p:nvSpPr>
        <p:spPr>
          <a:xfrm>
            <a:off x="3229463" y="2025681"/>
            <a:ext cx="3986115" cy="15696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Char char="•"/>
            </a:pPr>
            <a:r>
              <a:rPr lang="fr-FR" sz="1300"/>
              <a:t>Elle s’applique dans différents contextes.</a:t>
            </a:r>
            <a:endParaRPr/>
          </a:p>
          <a:p>
            <a:pPr marL="171450" lvl="0" indent="-69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endParaRPr sz="130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Char char="•"/>
            </a:pPr>
            <a:r>
              <a:rPr lang="fr-FR" sz="1300"/>
              <a:t>Elle vise à prendre la </a:t>
            </a:r>
            <a:r>
              <a:rPr lang="fr-FR" sz="1300" b="1">
                <a:solidFill>
                  <a:schemeClr val="accent2"/>
                </a:solidFill>
              </a:rPr>
              <a:t>meilleure décision </a:t>
            </a:r>
            <a:r>
              <a:rPr lang="fr-FR" sz="1300"/>
              <a:t>dans un </a:t>
            </a:r>
            <a:r>
              <a:rPr lang="fr-FR" sz="1300" b="1">
                <a:solidFill>
                  <a:schemeClr val="accent2"/>
                </a:solidFill>
              </a:rPr>
              <a:t>contexte</a:t>
            </a:r>
            <a:r>
              <a:rPr lang="fr-FR" sz="1300"/>
              <a:t> particulier ; complexe et dont les </a:t>
            </a:r>
            <a:r>
              <a:rPr lang="fr-FR" sz="1300" b="1">
                <a:solidFill>
                  <a:schemeClr val="accent2"/>
                </a:solidFill>
              </a:rPr>
              <a:t>conséquences</a:t>
            </a:r>
            <a:r>
              <a:rPr lang="fr-FR" sz="1300"/>
              <a:t> peuvent être graves.</a:t>
            </a:r>
            <a:endParaRPr/>
          </a:p>
          <a:p>
            <a:pPr marL="171450" lvl="0" indent="-69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endParaRPr sz="130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Char char="•"/>
            </a:pPr>
            <a:r>
              <a:rPr lang="fr-FR" sz="1300"/>
              <a:t>Elle est centrée sur le</a:t>
            </a:r>
            <a:r>
              <a:rPr lang="fr-FR" sz="1300" b="1"/>
              <a:t> </a:t>
            </a:r>
            <a:r>
              <a:rPr lang="fr-FR" sz="1300" b="1">
                <a:solidFill>
                  <a:schemeClr val="accent2"/>
                </a:solidFill>
              </a:rPr>
              <a:t>patient.</a:t>
            </a:r>
            <a:endParaRPr/>
          </a:p>
          <a:p>
            <a:pPr marL="171450" lvl="0" indent="-69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endParaRPr sz="1300" b="1">
              <a:solidFill>
                <a:schemeClr val="accent2"/>
              </a:solidFill>
            </a:endParaRPr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Char char="•"/>
            </a:pPr>
            <a:r>
              <a:rPr lang="fr-FR" sz="1300">
                <a:solidFill>
                  <a:schemeClr val="dk1"/>
                </a:solidFill>
              </a:rPr>
              <a:t>Elle est </a:t>
            </a:r>
            <a:r>
              <a:rPr lang="fr-FR" sz="1300" b="1">
                <a:solidFill>
                  <a:schemeClr val="accent2"/>
                </a:solidFill>
              </a:rPr>
              <a:t>évolutive</a:t>
            </a:r>
            <a:r>
              <a:rPr lang="fr-FR" sz="1300" b="1">
                <a:solidFill>
                  <a:schemeClr val="dk1"/>
                </a:solidFill>
              </a:rPr>
              <a:t>, </a:t>
            </a:r>
            <a:r>
              <a:rPr lang="fr-FR" sz="1300">
                <a:solidFill>
                  <a:schemeClr val="dk1"/>
                </a:solidFill>
              </a:rPr>
              <a:t>mais repose sur des </a:t>
            </a:r>
            <a:r>
              <a:rPr lang="fr-FR" sz="1300" b="1">
                <a:solidFill>
                  <a:schemeClr val="accent2"/>
                </a:solidFill>
              </a:rPr>
              <a:t>valeurs morales</a:t>
            </a:r>
            <a:r>
              <a:rPr lang="fr-FR" sz="1300">
                <a:solidFill>
                  <a:schemeClr val="dk1"/>
                </a:solidFill>
              </a:rPr>
              <a:t> stables.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endParaRPr/>
          </a:p>
        </p:txBody>
      </p:sp>
      <p:sp>
        <p:nvSpPr>
          <p:cNvPr id="311" name="Google Shape;311;p5"/>
          <p:cNvSpPr txBox="1">
            <a:spLocks noGrp="1"/>
          </p:cNvSpPr>
          <p:nvPr>
            <p:ph type="title" idx="2"/>
          </p:nvPr>
        </p:nvSpPr>
        <p:spPr>
          <a:xfrm>
            <a:off x="854849" y="2059372"/>
            <a:ext cx="1308600" cy="8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r-FR">
                <a:solidFill>
                  <a:schemeClr val="lt1"/>
                </a:solidFill>
              </a:rPr>
              <a:t>01</a:t>
            </a:r>
            <a:endParaRPr>
              <a:solidFill>
                <a:schemeClr val="lt1"/>
              </a:solidFill>
            </a:endParaRPr>
          </a:p>
        </p:txBody>
      </p:sp>
      <p:pic>
        <p:nvPicPr>
          <p:cNvPr id="312" name="Google Shape;312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54559" y="1045434"/>
            <a:ext cx="377700" cy="37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3" name="Google Shape;313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92218" y="1514504"/>
            <a:ext cx="217475" cy="229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4" name="Google Shape;314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31378" y="4203330"/>
            <a:ext cx="377700" cy="37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5543553" y="3943968"/>
            <a:ext cx="377700" cy="37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311129" y="2638425"/>
            <a:ext cx="1983950" cy="261937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17" name="Google Shape;317;p5"/>
          <p:cNvGrpSpPr/>
          <p:nvPr/>
        </p:nvGrpSpPr>
        <p:grpSpPr>
          <a:xfrm rot="-1645724">
            <a:off x="8297404" y="1444918"/>
            <a:ext cx="1257228" cy="1043734"/>
            <a:chOff x="5543550" y="5098075"/>
            <a:chExt cx="531025" cy="440850"/>
          </a:xfrm>
        </p:grpSpPr>
        <p:sp>
          <p:nvSpPr>
            <p:cNvPr id="318" name="Google Shape;318;p5"/>
            <p:cNvSpPr/>
            <p:nvPr/>
          </p:nvSpPr>
          <p:spPr>
            <a:xfrm>
              <a:off x="5980200" y="5300550"/>
              <a:ext cx="94375" cy="104425"/>
            </a:xfrm>
            <a:custGeom>
              <a:avLst/>
              <a:gdLst/>
              <a:ahLst/>
              <a:cxnLst/>
              <a:rect l="l" t="t" r="r" b="b"/>
              <a:pathLst>
                <a:path w="3775" h="4177" extrusionOk="0">
                  <a:moveTo>
                    <a:pt x="1905" y="1"/>
                  </a:moveTo>
                  <a:cubicBezTo>
                    <a:pt x="1849" y="1"/>
                    <a:pt x="1792" y="40"/>
                    <a:pt x="1775" y="117"/>
                  </a:cubicBezTo>
                  <a:lnTo>
                    <a:pt x="1655" y="605"/>
                  </a:lnTo>
                  <a:cubicBezTo>
                    <a:pt x="1524" y="1200"/>
                    <a:pt x="1084" y="1677"/>
                    <a:pt x="548" y="1843"/>
                  </a:cubicBezTo>
                  <a:lnTo>
                    <a:pt x="131" y="1962"/>
                  </a:lnTo>
                  <a:cubicBezTo>
                    <a:pt x="0" y="1998"/>
                    <a:pt x="0" y="2212"/>
                    <a:pt x="131" y="2260"/>
                  </a:cubicBezTo>
                  <a:lnTo>
                    <a:pt x="548" y="2379"/>
                  </a:lnTo>
                  <a:cubicBezTo>
                    <a:pt x="1096" y="2522"/>
                    <a:pt x="1513" y="2998"/>
                    <a:pt x="1655" y="3605"/>
                  </a:cubicBezTo>
                  <a:lnTo>
                    <a:pt x="1763" y="4070"/>
                  </a:lnTo>
                  <a:cubicBezTo>
                    <a:pt x="1786" y="4141"/>
                    <a:pt x="1846" y="4177"/>
                    <a:pt x="1903" y="4177"/>
                  </a:cubicBezTo>
                  <a:cubicBezTo>
                    <a:pt x="1959" y="4177"/>
                    <a:pt x="2013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703" y="2534"/>
                    <a:pt x="3239" y="2379"/>
                  </a:cubicBezTo>
                  <a:lnTo>
                    <a:pt x="3632" y="2260"/>
                  </a:lnTo>
                  <a:cubicBezTo>
                    <a:pt x="3775" y="2224"/>
                    <a:pt x="3775" y="1998"/>
                    <a:pt x="3644" y="1974"/>
                  </a:cubicBezTo>
                  <a:lnTo>
                    <a:pt x="3310" y="1879"/>
                  </a:lnTo>
                  <a:cubicBezTo>
                    <a:pt x="2775" y="1736"/>
                    <a:pt x="2334" y="1272"/>
                    <a:pt x="2191" y="677"/>
                  </a:cubicBezTo>
                  <a:lnTo>
                    <a:pt x="2036" y="117"/>
                  </a:lnTo>
                  <a:cubicBezTo>
                    <a:pt x="2019" y="40"/>
                    <a:pt x="1962" y="1"/>
                    <a:pt x="190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19" name="Google Shape;319;p5"/>
            <p:cNvSpPr/>
            <p:nvPr/>
          </p:nvSpPr>
          <p:spPr>
            <a:xfrm>
              <a:off x="5543550" y="5192000"/>
              <a:ext cx="69950" cy="78600"/>
            </a:xfrm>
            <a:custGeom>
              <a:avLst/>
              <a:gdLst/>
              <a:ahLst/>
              <a:cxnLst/>
              <a:rect l="l" t="t" r="r" b="b"/>
              <a:pathLst>
                <a:path w="2798" h="3144" extrusionOk="0">
                  <a:moveTo>
                    <a:pt x="1421" y="0"/>
                  </a:moveTo>
                  <a:cubicBezTo>
                    <a:pt x="1381" y="0"/>
                    <a:pt x="1339" y="30"/>
                    <a:pt x="1322" y="89"/>
                  </a:cubicBezTo>
                  <a:lnTo>
                    <a:pt x="1238" y="470"/>
                  </a:lnTo>
                  <a:cubicBezTo>
                    <a:pt x="1131" y="911"/>
                    <a:pt x="822" y="1268"/>
                    <a:pt x="417" y="1387"/>
                  </a:cubicBezTo>
                  <a:lnTo>
                    <a:pt x="107" y="1482"/>
                  </a:lnTo>
                  <a:cubicBezTo>
                    <a:pt x="0" y="1506"/>
                    <a:pt x="0" y="1673"/>
                    <a:pt x="107" y="1697"/>
                  </a:cubicBezTo>
                  <a:lnTo>
                    <a:pt x="417" y="1792"/>
                  </a:lnTo>
                  <a:cubicBezTo>
                    <a:pt x="822" y="1911"/>
                    <a:pt x="1131" y="2268"/>
                    <a:pt x="1238" y="2709"/>
                  </a:cubicBezTo>
                  <a:lnTo>
                    <a:pt x="1310" y="3054"/>
                  </a:lnTo>
                  <a:cubicBezTo>
                    <a:pt x="1322" y="3114"/>
                    <a:pt x="1363" y="3143"/>
                    <a:pt x="1405" y="3143"/>
                  </a:cubicBezTo>
                  <a:cubicBezTo>
                    <a:pt x="1447" y="3143"/>
                    <a:pt x="1488" y="3114"/>
                    <a:pt x="1500" y="3054"/>
                  </a:cubicBezTo>
                  <a:lnTo>
                    <a:pt x="1572" y="2709"/>
                  </a:lnTo>
                  <a:cubicBezTo>
                    <a:pt x="1679" y="2268"/>
                    <a:pt x="1988" y="1911"/>
                    <a:pt x="2393" y="1792"/>
                  </a:cubicBezTo>
                  <a:lnTo>
                    <a:pt x="2691" y="1697"/>
                  </a:lnTo>
                  <a:cubicBezTo>
                    <a:pt x="2798" y="1673"/>
                    <a:pt x="2798" y="1506"/>
                    <a:pt x="2703" y="1482"/>
                  </a:cubicBezTo>
                  <a:lnTo>
                    <a:pt x="2453" y="1399"/>
                  </a:lnTo>
                  <a:cubicBezTo>
                    <a:pt x="2048" y="1292"/>
                    <a:pt x="1738" y="958"/>
                    <a:pt x="1619" y="506"/>
                  </a:cubicBezTo>
                  <a:lnTo>
                    <a:pt x="1512" y="89"/>
                  </a:lnTo>
                  <a:cubicBezTo>
                    <a:pt x="1500" y="30"/>
                    <a:pt x="1462" y="0"/>
                    <a:pt x="142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0" name="Google Shape;320;p5"/>
            <p:cNvSpPr/>
            <p:nvPr/>
          </p:nvSpPr>
          <p:spPr>
            <a:xfrm>
              <a:off x="5652175" y="5434500"/>
              <a:ext cx="94100" cy="104425"/>
            </a:xfrm>
            <a:custGeom>
              <a:avLst/>
              <a:gdLst/>
              <a:ahLst/>
              <a:cxnLst/>
              <a:rect l="l" t="t" r="r" b="b"/>
              <a:pathLst>
                <a:path w="3764" h="4177" extrusionOk="0">
                  <a:moveTo>
                    <a:pt x="1895" y="1"/>
                  </a:moveTo>
                  <a:cubicBezTo>
                    <a:pt x="1837" y="1"/>
                    <a:pt x="1781" y="39"/>
                    <a:pt x="1763" y="117"/>
                  </a:cubicBezTo>
                  <a:lnTo>
                    <a:pt x="1644" y="605"/>
                  </a:lnTo>
                  <a:cubicBezTo>
                    <a:pt x="1513" y="1200"/>
                    <a:pt x="1084" y="1676"/>
                    <a:pt x="548" y="1843"/>
                  </a:cubicBezTo>
                  <a:lnTo>
                    <a:pt x="132" y="1962"/>
                  </a:lnTo>
                  <a:cubicBezTo>
                    <a:pt x="1" y="1998"/>
                    <a:pt x="1" y="2212"/>
                    <a:pt x="132" y="2260"/>
                  </a:cubicBezTo>
                  <a:lnTo>
                    <a:pt x="548" y="2379"/>
                  </a:lnTo>
                  <a:cubicBezTo>
                    <a:pt x="1084" y="2522"/>
                    <a:pt x="1501" y="2998"/>
                    <a:pt x="1644" y="3605"/>
                  </a:cubicBezTo>
                  <a:lnTo>
                    <a:pt x="1751" y="4070"/>
                  </a:lnTo>
                  <a:cubicBezTo>
                    <a:pt x="1775" y="4141"/>
                    <a:pt x="1834" y="4177"/>
                    <a:pt x="1892" y="4177"/>
                  </a:cubicBezTo>
                  <a:cubicBezTo>
                    <a:pt x="1950" y="4177"/>
                    <a:pt x="2007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692" y="2534"/>
                    <a:pt x="3227" y="2379"/>
                  </a:cubicBezTo>
                  <a:lnTo>
                    <a:pt x="3632" y="2260"/>
                  </a:lnTo>
                  <a:cubicBezTo>
                    <a:pt x="3763" y="2212"/>
                    <a:pt x="3763" y="1986"/>
                    <a:pt x="3644" y="1974"/>
                  </a:cubicBezTo>
                  <a:lnTo>
                    <a:pt x="3299" y="1879"/>
                  </a:lnTo>
                  <a:cubicBezTo>
                    <a:pt x="2763" y="1736"/>
                    <a:pt x="2334" y="1272"/>
                    <a:pt x="2180" y="676"/>
                  </a:cubicBezTo>
                  <a:lnTo>
                    <a:pt x="2037" y="117"/>
                  </a:lnTo>
                  <a:cubicBezTo>
                    <a:pt x="2013" y="39"/>
                    <a:pt x="1953" y="1"/>
                    <a:pt x="189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1" name="Google Shape;321;p5"/>
            <p:cNvSpPr/>
            <p:nvPr/>
          </p:nvSpPr>
          <p:spPr>
            <a:xfrm>
              <a:off x="5829875" y="5098075"/>
              <a:ext cx="117300" cy="131225"/>
            </a:xfrm>
            <a:custGeom>
              <a:avLst/>
              <a:gdLst/>
              <a:ahLst/>
              <a:cxnLst/>
              <a:rect l="l" t="t" r="r" b="b"/>
              <a:pathLst>
                <a:path w="4692" h="5249" extrusionOk="0">
                  <a:moveTo>
                    <a:pt x="2370" y="1"/>
                  </a:moveTo>
                  <a:cubicBezTo>
                    <a:pt x="2299" y="1"/>
                    <a:pt x="2227" y="48"/>
                    <a:pt x="2203" y="143"/>
                  </a:cubicBezTo>
                  <a:lnTo>
                    <a:pt x="2061" y="751"/>
                  </a:lnTo>
                  <a:cubicBezTo>
                    <a:pt x="1882" y="1513"/>
                    <a:pt x="1358" y="2108"/>
                    <a:pt x="691" y="2299"/>
                  </a:cubicBezTo>
                  <a:lnTo>
                    <a:pt x="168" y="2453"/>
                  </a:lnTo>
                  <a:cubicBezTo>
                    <a:pt x="1" y="2489"/>
                    <a:pt x="1" y="2775"/>
                    <a:pt x="168" y="2822"/>
                  </a:cubicBezTo>
                  <a:lnTo>
                    <a:pt x="691" y="2965"/>
                  </a:lnTo>
                  <a:cubicBezTo>
                    <a:pt x="1358" y="3180"/>
                    <a:pt x="1882" y="3763"/>
                    <a:pt x="2061" y="4525"/>
                  </a:cubicBezTo>
                  <a:lnTo>
                    <a:pt x="2192" y="5096"/>
                  </a:lnTo>
                  <a:cubicBezTo>
                    <a:pt x="2215" y="5198"/>
                    <a:pt x="2287" y="5248"/>
                    <a:pt x="2358" y="5248"/>
                  </a:cubicBezTo>
                  <a:cubicBezTo>
                    <a:pt x="2430" y="5248"/>
                    <a:pt x="2501" y="5198"/>
                    <a:pt x="2525" y="5096"/>
                  </a:cubicBezTo>
                  <a:lnTo>
                    <a:pt x="2656" y="4525"/>
                  </a:lnTo>
                  <a:cubicBezTo>
                    <a:pt x="2835" y="3763"/>
                    <a:pt x="3358" y="3168"/>
                    <a:pt x="4025" y="2965"/>
                  </a:cubicBezTo>
                  <a:lnTo>
                    <a:pt x="4513" y="2822"/>
                  </a:lnTo>
                  <a:cubicBezTo>
                    <a:pt x="4692" y="2763"/>
                    <a:pt x="4692" y="2501"/>
                    <a:pt x="4525" y="2465"/>
                  </a:cubicBezTo>
                  <a:lnTo>
                    <a:pt x="4108" y="2346"/>
                  </a:lnTo>
                  <a:cubicBezTo>
                    <a:pt x="3442" y="2168"/>
                    <a:pt x="2906" y="1584"/>
                    <a:pt x="2715" y="846"/>
                  </a:cubicBezTo>
                  <a:lnTo>
                    <a:pt x="2537" y="143"/>
                  </a:lnTo>
                  <a:cubicBezTo>
                    <a:pt x="2513" y="48"/>
                    <a:pt x="2442" y="1"/>
                    <a:pt x="237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2" name="Google Shape;322;p5"/>
            <p:cNvSpPr/>
            <p:nvPr/>
          </p:nvSpPr>
          <p:spPr>
            <a:xfrm>
              <a:off x="5593850" y="5260300"/>
              <a:ext cx="14000" cy="18775"/>
            </a:xfrm>
            <a:custGeom>
              <a:avLst/>
              <a:gdLst/>
              <a:ahLst/>
              <a:cxnLst/>
              <a:rect l="l" t="t" r="r" b="b"/>
              <a:pathLst>
                <a:path w="560" h="751" extrusionOk="0">
                  <a:moveTo>
                    <a:pt x="500" y="334"/>
                  </a:moveTo>
                  <a:cubicBezTo>
                    <a:pt x="500" y="338"/>
                    <a:pt x="504" y="339"/>
                    <a:pt x="508" y="339"/>
                  </a:cubicBezTo>
                  <a:cubicBezTo>
                    <a:pt x="516" y="339"/>
                    <a:pt x="524" y="334"/>
                    <a:pt x="500" y="334"/>
                  </a:cubicBezTo>
                  <a:close/>
                  <a:moveTo>
                    <a:pt x="357" y="1"/>
                  </a:moveTo>
                  <a:cubicBezTo>
                    <a:pt x="357" y="1"/>
                    <a:pt x="334" y="1"/>
                    <a:pt x="310" y="12"/>
                  </a:cubicBezTo>
                  <a:cubicBezTo>
                    <a:pt x="262" y="24"/>
                    <a:pt x="214" y="36"/>
                    <a:pt x="203" y="60"/>
                  </a:cubicBezTo>
                  <a:lnTo>
                    <a:pt x="191" y="72"/>
                  </a:lnTo>
                  <a:lnTo>
                    <a:pt x="179" y="72"/>
                  </a:lnTo>
                  <a:cubicBezTo>
                    <a:pt x="155" y="72"/>
                    <a:pt x="155" y="72"/>
                    <a:pt x="119" y="84"/>
                  </a:cubicBezTo>
                  <a:cubicBezTo>
                    <a:pt x="84" y="96"/>
                    <a:pt x="60" y="96"/>
                    <a:pt x="36" y="120"/>
                  </a:cubicBezTo>
                  <a:cubicBezTo>
                    <a:pt x="24" y="120"/>
                    <a:pt x="24" y="120"/>
                    <a:pt x="24" y="131"/>
                  </a:cubicBezTo>
                  <a:lnTo>
                    <a:pt x="12" y="143"/>
                  </a:lnTo>
                  <a:cubicBezTo>
                    <a:pt x="0" y="143"/>
                    <a:pt x="0" y="143"/>
                    <a:pt x="12" y="155"/>
                  </a:cubicBezTo>
                  <a:cubicBezTo>
                    <a:pt x="24" y="155"/>
                    <a:pt x="24" y="167"/>
                    <a:pt x="24" y="167"/>
                  </a:cubicBezTo>
                  <a:cubicBezTo>
                    <a:pt x="24" y="191"/>
                    <a:pt x="60" y="203"/>
                    <a:pt x="60" y="215"/>
                  </a:cubicBezTo>
                  <a:cubicBezTo>
                    <a:pt x="60" y="227"/>
                    <a:pt x="72" y="227"/>
                    <a:pt x="72" y="251"/>
                  </a:cubicBezTo>
                  <a:cubicBezTo>
                    <a:pt x="72" y="262"/>
                    <a:pt x="84" y="262"/>
                    <a:pt x="84" y="274"/>
                  </a:cubicBezTo>
                  <a:cubicBezTo>
                    <a:pt x="84" y="274"/>
                    <a:pt x="84" y="286"/>
                    <a:pt x="95" y="286"/>
                  </a:cubicBezTo>
                  <a:cubicBezTo>
                    <a:pt x="72" y="310"/>
                    <a:pt x="95" y="310"/>
                    <a:pt x="95" y="322"/>
                  </a:cubicBezTo>
                  <a:cubicBezTo>
                    <a:pt x="84" y="334"/>
                    <a:pt x="131" y="334"/>
                    <a:pt x="119" y="346"/>
                  </a:cubicBezTo>
                  <a:cubicBezTo>
                    <a:pt x="95" y="370"/>
                    <a:pt x="131" y="370"/>
                    <a:pt x="131" y="382"/>
                  </a:cubicBezTo>
                  <a:cubicBezTo>
                    <a:pt x="131" y="393"/>
                    <a:pt x="155" y="405"/>
                    <a:pt x="155" y="429"/>
                  </a:cubicBezTo>
                  <a:cubicBezTo>
                    <a:pt x="155" y="441"/>
                    <a:pt x="179" y="453"/>
                    <a:pt x="155" y="465"/>
                  </a:cubicBezTo>
                  <a:lnTo>
                    <a:pt x="155" y="524"/>
                  </a:lnTo>
                  <a:lnTo>
                    <a:pt x="155" y="620"/>
                  </a:lnTo>
                  <a:cubicBezTo>
                    <a:pt x="155" y="632"/>
                    <a:pt x="179" y="667"/>
                    <a:pt x="155" y="679"/>
                  </a:cubicBezTo>
                  <a:cubicBezTo>
                    <a:pt x="155" y="691"/>
                    <a:pt x="179" y="703"/>
                    <a:pt x="179" y="727"/>
                  </a:cubicBezTo>
                  <a:cubicBezTo>
                    <a:pt x="179" y="739"/>
                    <a:pt x="191" y="739"/>
                    <a:pt x="191" y="751"/>
                  </a:cubicBezTo>
                  <a:cubicBezTo>
                    <a:pt x="191" y="751"/>
                    <a:pt x="203" y="751"/>
                    <a:pt x="250" y="739"/>
                  </a:cubicBezTo>
                  <a:lnTo>
                    <a:pt x="274" y="739"/>
                  </a:lnTo>
                  <a:cubicBezTo>
                    <a:pt x="298" y="739"/>
                    <a:pt x="322" y="739"/>
                    <a:pt x="381" y="703"/>
                  </a:cubicBezTo>
                  <a:cubicBezTo>
                    <a:pt x="417" y="691"/>
                    <a:pt x="441" y="691"/>
                    <a:pt x="476" y="679"/>
                  </a:cubicBezTo>
                  <a:cubicBezTo>
                    <a:pt x="536" y="667"/>
                    <a:pt x="560" y="643"/>
                    <a:pt x="560" y="643"/>
                  </a:cubicBezTo>
                  <a:cubicBezTo>
                    <a:pt x="548" y="643"/>
                    <a:pt x="548" y="632"/>
                    <a:pt x="524" y="620"/>
                  </a:cubicBezTo>
                  <a:cubicBezTo>
                    <a:pt x="512" y="608"/>
                    <a:pt x="512" y="608"/>
                    <a:pt x="512" y="572"/>
                  </a:cubicBezTo>
                  <a:lnTo>
                    <a:pt x="512" y="548"/>
                  </a:lnTo>
                  <a:cubicBezTo>
                    <a:pt x="512" y="548"/>
                    <a:pt x="512" y="524"/>
                    <a:pt x="500" y="524"/>
                  </a:cubicBezTo>
                  <a:cubicBezTo>
                    <a:pt x="500" y="524"/>
                    <a:pt x="488" y="524"/>
                    <a:pt x="500" y="512"/>
                  </a:cubicBezTo>
                  <a:lnTo>
                    <a:pt x="488" y="512"/>
                  </a:lnTo>
                  <a:cubicBezTo>
                    <a:pt x="500" y="501"/>
                    <a:pt x="500" y="501"/>
                    <a:pt x="488" y="501"/>
                  </a:cubicBezTo>
                  <a:cubicBezTo>
                    <a:pt x="488" y="501"/>
                    <a:pt x="512" y="489"/>
                    <a:pt x="476" y="489"/>
                  </a:cubicBezTo>
                  <a:cubicBezTo>
                    <a:pt x="476" y="489"/>
                    <a:pt x="497" y="469"/>
                    <a:pt x="481" y="469"/>
                  </a:cubicBezTo>
                  <a:cubicBezTo>
                    <a:pt x="476" y="469"/>
                    <a:pt x="467" y="471"/>
                    <a:pt x="453" y="477"/>
                  </a:cubicBezTo>
                  <a:lnTo>
                    <a:pt x="476" y="453"/>
                  </a:lnTo>
                  <a:cubicBezTo>
                    <a:pt x="453" y="453"/>
                    <a:pt x="453" y="441"/>
                    <a:pt x="453" y="441"/>
                  </a:cubicBezTo>
                  <a:cubicBezTo>
                    <a:pt x="453" y="441"/>
                    <a:pt x="476" y="429"/>
                    <a:pt x="453" y="429"/>
                  </a:cubicBezTo>
                  <a:cubicBezTo>
                    <a:pt x="441" y="429"/>
                    <a:pt x="429" y="429"/>
                    <a:pt x="453" y="417"/>
                  </a:cubicBezTo>
                  <a:lnTo>
                    <a:pt x="441" y="417"/>
                  </a:lnTo>
                  <a:cubicBezTo>
                    <a:pt x="500" y="346"/>
                    <a:pt x="500" y="346"/>
                    <a:pt x="500" y="334"/>
                  </a:cubicBezTo>
                  <a:cubicBezTo>
                    <a:pt x="536" y="322"/>
                    <a:pt x="488" y="322"/>
                    <a:pt x="500" y="310"/>
                  </a:cubicBezTo>
                  <a:cubicBezTo>
                    <a:pt x="512" y="298"/>
                    <a:pt x="500" y="298"/>
                    <a:pt x="488" y="298"/>
                  </a:cubicBezTo>
                  <a:lnTo>
                    <a:pt x="453" y="262"/>
                  </a:lnTo>
                  <a:cubicBezTo>
                    <a:pt x="453" y="251"/>
                    <a:pt x="429" y="239"/>
                    <a:pt x="429" y="203"/>
                  </a:cubicBezTo>
                  <a:cubicBezTo>
                    <a:pt x="429" y="191"/>
                    <a:pt x="417" y="191"/>
                    <a:pt x="417" y="167"/>
                  </a:cubicBezTo>
                  <a:cubicBezTo>
                    <a:pt x="417" y="155"/>
                    <a:pt x="393" y="143"/>
                    <a:pt x="393" y="131"/>
                  </a:cubicBezTo>
                  <a:cubicBezTo>
                    <a:pt x="393" y="120"/>
                    <a:pt x="381" y="120"/>
                    <a:pt x="381" y="96"/>
                  </a:cubicBezTo>
                  <a:cubicBezTo>
                    <a:pt x="369" y="84"/>
                    <a:pt x="381" y="72"/>
                    <a:pt x="357" y="48"/>
                  </a:cubicBezTo>
                  <a:cubicBezTo>
                    <a:pt x="357" y="48"/>
                    <a:pt x="322" y="48"/>
                    <a:pt x="334" y="36"/>
                  </a:cubicBezTo>
                  <a:cubicBezTo>
                    <a:pt x="357" y="24"/>
                    <a:pt x="357" y="24"/>
                    <a:pt x="334" y="24"/>
                  </a:cubicBezTo>
                  <a:cubicBezTo>
                    <a:pt x="334" y="24"/>
                    <a:pt x="334" y="12"/>
                    <a:pt x="357" y="12"/>
                  </a:cubicBezTo>
                  <a:cubicBezTo>
                    <a:pt x="369" y="1"/>
                    <a:pt x="369" y="1"/>
                    <a:pt x="35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3" name="Google Shape;323;p5"/>
            <p:cNvSpPr/>
            <p:nvPr/>
          </p:nvSpPr>
          <p:spPr>
            <a:xfrm>
              <a:off x="5609325" y="5307325"/>
              <a:ext cx="19075" cy="34175"/>
            </a:xfrm>
            <a:custGeom>
              <a:avLst/>
              <a:gdLst/>
              <a:ahLst/>
              <a:cxnLst/>
              <a:rect l="l" t="t" r="r" b="b"/>
              <a:pathLst>
                <a:path w="763" h="1367" extrusionOk="0">
                  <a:moveTo>
                    <a:pt x="298" y="1"/>
                  </a:moveTo>
                  <a:cubicBezTo>
                    <a:pt x="250" y="25"/>
                    <a:pt x="215" y="36"/>
                    <a:pt x="215" y="48"/>
                  </a:cubicBezTo>
                  <a:cubicBezTo>
                    <a:pt x="215" y="48"/>
                    <a:pt x="215" y="60"/>
                    <a:pt x="191" y="60"/>
                  </a:cubicBezTo>
                  <a:lnTo>
                    <a:pt x="119" y="60"/>
                  </a:lnTo>
                  <a:cubicBezTo>
                    <a:pt x="96" y="72"/>
                    <a:pt x="60" y="72"/>
                    <a:pt x="48" y="96"/>
                  </a:cubicBezTo>
                  <a:cubicBezTo>
                    <a:pt x="36" y="96"/>
                    <a:pt x="36" y="108"/>
                    <a:pt x="36" y="108"/>
                  </a:cubicBezTo>
                  <a:cubicBezTo>
                    <a:pt x="36" y="108"/>
                    <a:pt x="36" y="120"/>
                    <a:pt x="12" y="144"/>
                  </a:cubicBezTo>
                  <a:cubicBezTo>
                    <a:pt x="0" y="155"/>
                    <a:pt x="12" y="155"/>
                    <a:pt x="12" y="155"/>
                  </a:cubicBezTo>
                  <a:cubicBezTo>
                    <a:pt x="36" y="167"/>
                    <a:pt x="36" y="179"/>
                    <a:pt x="36" y="191"/>
                  </a:cubicBezTo>
                  <a:cubicBezTo>
                    <a:pt x="36" y="227"/>
                    <a:pt x="60" y="251"/>
                    <a:pt x="72" y="286"/>
                  </a:cubicBezTo>
                  <a:cubicBezTo>
                    <a:pt x="72" y="298"/>
                    <a:pt x="96" y="310"/>
                    <a:pt x="107" y="346"/>
                  </a:cubicBezTo>
                  <a:cubicBezTo>
                    <a:pt x="107" y="358"/>
                    <a:pt x="119" y="394"/>
                    <a:pt x="131" y="406"/>
                  </a:cubicBezTo>
                  <a:cubicBezTo>
                    <a:pt x="131" y="417"/>
                    <a:pt x="131" y="417"/>
                    <a:pt x="167" y="441"/>
                  </a:cubicBezTo>
                  <a:cubicBezTo>
                    <a:pt x="131" y="465"/>
                    <a:pt x="179" y="465"/>
                    <a:pt x="167" y="501"/>
                  </a:cubicBezTo>
                  <a:cubicBezTo>
                    <a:pt x="167" y="525"/>
                    <a:pt x="191" y="536"/>
                    <a:pt x="191" y="572"/>
                  </a:cubicBezTo>
                  <a:cubicBezTo>
                    <a:pt x="191" y="584"/>
                    <a:pt x="215" y="596"/>
                    <a:pt x="215" y="632"/>
                  </a:cubicBezTo>
                  <a:cubicBezTo>
                    <a:pt x="215" y="656"/>
                    <a:pt x="238" y="691"/>
                    <a:pt x="250" y="739"/>
                  </a:cubicBezTo>
                  <a:cubicBezTo>
                    <a:pt x="250" y="763"/>
                    <a:pt x="274" y="798"/>
                    <a:pt x="274" y="822"/>
                  </a:cubicBezTo>
                  <a:cubicBezTo>
                    <a:pt x="274" y="858"/>
                    <a:pt x="286" y="882"/>
                    <a:pt x="286" y="929"/>
                  </a:cubicBezTo>
                  <a:cubicBezTo>
                    <a:pt x="286" y="989"/>
                    <a:pt x="298" y="1048"/>
                    <a:pt x="310" y="1108"/>
                  </a:cubicBezTo>
                  <a:cubicBezTo>
                    <a:pt x="310" y="1156"/>
                    <a:pt x="334" y="1179"/>
                    <a:pt x="346" y="1227"/>
                  </a:cubicBezTo>
                  <a:cubicBezTo>
                    <a:pt x="346" y="1251"/>
                    <a:pt x="357" y="1287"/>
                    <a:pt x="369" y="1310"/>
                  </a:cubicBezTo>
                  <a:cubicBezTo>
                    <a:pt x="369" y="1334"/>
                    <a:pt x="393" y="1346"/>
                    <a:pt x="405" y="1358"/>
                  </a:cubicBezTo>
                  <a:cubicBezTo>
                    <a:pt x="405" y="1364"/>
                    <a:pt x="408" y="1367"/>
                    <a:pt x="417" y="1367"/>
                  </a:cubicBezTo>
                  <a:cubicBezTo>
                    <a:pt x="426" y="1367"/>
                    <a:pt x="441" y="1364"/>
                    <a:pt x="465" y="1358"/>
                  </a:cubicBezTo>
                  <a:lnTo>
                    <a:pt x="488" y="1358"/>
                  </a:lnTo>
                  <a:cubicBezTo>
                    <a:pt x="524" y="1358"/>
                    <a:pt x="536" y="1358"/>
                    <a:pt x="596" y="1346"/>
                  </a:cubicBezTo>
                  <a:cubicBezTo>
                    <a:pt x="631" y="1334"/>
                    <a:pt x="655" y="1334"/>
                    <a:pt x="667" y="1310"/>
                  </a:cubicBezTo>
                  <a:cubicBezTo>
                    <a:pt x="727" y="1298"/>
                    <a:pt x="762" y="1287"/>
                    <a:pt x="750" y="1275"/>
                  </a:cubicBezTo>
                  <a:cubicBezTo>
                    <a:pt x="727" y="1251"/>
                    <a:pt x="715" y="1227"/>
                    <a:pt x="715" y="1215"/>
                  </a:cubicBezTo>
                  <a:cubicBezTo>
                    <a:pt x="703" y="1179"/>
                    <a:pt x="691" y="1167"/>
                    <a:pt x="691" y="1132"/>
                  </a:cubicBezTo>
                  <a:cubicBezTo>
                    <a:pt x="691" y="1120"/>
                    <a:pt x="691" y="1108"/>
                    <a:pt x="667" y="1072"/>
                  </a:cubicBezTo>
                  <a:cubicBezTo>
                    <a:pt x="667" y="1060"/>
                    <a:pt x="667" y="1048"/>
                    <a:pt x="655" y="1037"/>
                  </a:cubicBezTo>
                  <a:cubicBezTo>
                    <a:pt x="655" y="1013"/>
                    <a:pt x="643" y="1013"/>
                    <a:pt x="655" y="1001"/>
                  </a:cubicBezTo>
                  <a:cubicBezTo>
                    <a:pt x="661" y="995"/>
                    <a:pt x="658" y="995"/>
                    <a:pt x="654" y="995"/>
                  </a:cubicBezTo>
                  <a:cubicBezTo>
                    <a:pt x="649" y="995"/>
                    <a:pt x="643" y="995"/>
                    <a:pt x="643" y="989"/>
                  </a:cubicBezTo>
                  <a:cubicBezTo>
                    <a:pt x="655" y="977"/>
                    <a:pt x="643" y="953"/>
                    <a:pt x="643" y="953"/>
                  </a:cubicBezTo>
                  <a:cubicBezTo>
                    <a:pt x="643" y="941"/>
                    <a:pt x="667" y="929"/>
                    <a:pt x="631" y="929"/>
                  </a:cubicBezTo>
                  <a:cubicBezTo>
                    <a:pt x="631" y="917"/>
                    <a:pt x="655" y="882"/>
                    <a:pt x="608" y="882"/>
                  </a:cubicBezTo>
                  <a:lnTo>
                    <a:pt x="608" y="870"/>
                  </a:lnTo>
                  <a:cubicBezTo>
                    <a:pt x="608" y="870"/>
                    <a:pt x="631" y="858"/>
                    <a:pt x="608" y="858"/>
                  </a:cubicBezTo>
                  <a:cubicBezTo>
                    <a:pt x="631" y="858"/>
                    <a:pt x="631" y="834"/>
                    <a:pt x="608" y="834"/>
                  </a:cubicBezTo>
                  <a:cubicBezTo>
                    <a:pt x="596" y="822"/>
                    <a:pt x="596" y="810"/>
                    <a:pt x="596" y="810"/>
                  </a:cubicBezTo>
                  <a:cubicBezTo>
                    <a:pt x="596" y="810"/>
                    <a:pt x="608" y="798"/>
                    <a:pt x="596" y="798"/>
                  </a:cubicBezTo>
                  <a:cubicBezTo>
                    <a:pt x="584" y="798"/>
                    <a:pt x="548" y="798"/>
                    <a:pt x="584" y="763"/>
                  </a:cubicBezTo>
                  <a:cubicBezTo>
                    <a:pt x="596" y="763"/>
                    <a:pt x="584" y="751"/>
                    <a:pt x="572" y="751"/>
                  </a:cubicBezTo>
                  <a:lnTo>
                    <a:pt x="584" y="739"/>
                  </a:lnTo>
                  <a:cubicBezTo>
                    <a:pt x="584" y="691"/>
                    <a:pt x="596" y="679"/>
                    <a:pt x="572" y="679"/>
                  </a:cubicBezTo>
                  <a:cubicBezTo>
                    <a:pt x="584" y="644"/>
                    <a:pt x="548" y="644"/>
                    <a:pt x="572" y="632"/>
                  </a:cubicBezTo>
                  <a:cubicBezTo>
                    <a:pt x="572" y="620"/>
                    <a:pt x="572" y="596"/>
                    <a:pt x="548" y="584"/>
                  </a:cubicBezTo>
                  <a:cubicBezTo>
                    <a:pt x="536" y="572"/>
                    <a:pt x="524" y="536"/>
                    <a:pt x="512" y="513"/>
                  </a:cubicBezTo>
                  <a:cubicBezTo>
                    <a:pt x="488" y="465"/>
                    <a:pt x="477" y="441"/>
                    <a:pt x="465" y="394"/>
                  </a:cubicBezTo>
                  <a:cubicBezTo>
                    <a:pt x="465" y="382"/>
                    <a:pt x="453" y="346"/>
                    <a:pt x="453" y="334"/>
                  </a:cubicBezTo>
                  <a:cubicBezTo>
                    <a:pt x="453" y="298"/>
                    <a:pt x="417" y="286"/>
                    <a:pt x="417" y="263"/>
                  </a:cubicBezTo>
                  <a:cubicBezTo>
                    <a:pt x="417" y="239"/>
                    <a:pt x="405" y="227"/>
                    <a:pt x="393" y="215"/>
                  </a:cubicBezTo>
                  <a:cubicBezTo>
                    <a:pt x="369" y="179"/>
                    <a:pt x="369" y="155"/>
                    <a:pt x="357" y="144"/>
                  </a:cubicBezTo>
                  <a:cubicBezTo>
                    <a:pt x="357" y="144"/>
                    <a:pt x="334" y="120"/>
                    <a:pt x="346" y="108"/>
                  </a:cubicBezTo>
                  <a:cubicBezTo>
                    <a:pt x="357" y="96"/>
                    <a:pt x="357" y="96"/>
                    <a:pt x="346" y="84"/>
                  </a:cubicBezTo>
                  <a:cubicBezTo>
                    <a:pt x="334" y="60"/>
                    <a:pt x="346" y="48"/>
                    <a:pt x="346" y="48"/>
                  </a:cubicBezTo>
                  <a:cubicBezTo>
                    <a:pt x="357" y="36"/>
                    <a:pt x="346" y="25"/>
                    <a:pt x="34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4" name="Google Shape;324;p5"/>
            <p:cNvSpPr/>
            <p:nvPr/>
          </p:nvSpPr>
          <p:spPr>
            <a:xfrm>
              <a:off x="5628675" y="5369550"/>
              <a:ext cx="19075" cy="34175"/>
            </a:xfrm>
            <a:custGeom>
              <a:avLst/>
              <a:gdLst/>
              <a:ahLst/>
              <a:cxnLst/>
              <a:rect l="l" t="t" r="r" b="b"/>
              <a:pathLst>
                <a:path w="763" h="1367" extrusionOk="0">
                  <a:moveTo>
                    <a:pt x="298" y="0"/>
                  </a:moveTo>
                  <a:cubicBezTo>
                    <a:pt x="250" y="12"/>
                    <a:pt x="215" y="36"/>
                    <a:pt x="215" y="48"/>
                  </a:cubicBezTo>
                  <a:cubicBezTo>
                    <a:pt x="215" y="48"/>
                    <a:pt x="215" y="60"/>
                    <a:pt x="191" y="60"/>
                  </a:cubicBezTo>
                  <a:lnTo>
                    <a:pt x="119" y="60"/>
                  </a:lnTo>
                  <a:cubicBezTo>
                    <a:pt x="95" y="72"/>
                    <a:pt x="60" y="72"/>
                    <a:pt x="48" y="83"/>
                  </a:cubicBezTo>
                  <a:cubicBezTo>
                    <a:pt x="36" y="83"/>
                    <a:pt x="36" y="107"/>
                    <a:pt x="36" y="107"/>
                  </a:cubicBezTo>
                  <a:cubicBezTo>
                    <a:pt x="36" y="107"/>
                    <a:pt x="36" y="119"/>
                    <a:pt x="12" y="131"/>
                  </a:cubicBezTo>
                  <a:cubicBezTo>
                    <a:pt x="0" y="143"/>
                    <a:pt x="12" y="143"/>
                    <a:pt x="12" y="143"/>
                  </a:cubicBezTo>
                  <a:cubicBezTo>
                    <a:pt x="36" y="167"/>
                    <a:pt x="36" y="179"/>
                    <a:pt x="36" y="191"/>
                  </a:cubicBezTo>
                  <a:cubicBezTo>
                    <a:pt x="36" y="226"/>
                    <a:pt x="60" y="250"/>
                    <a:pt x="72" y="286"/>
                  </a:cubicBezTo>
                  <a:cubicBezTo>
                    <a:pt x="72" y="298"/>
                    <a:pt x="95" y="310"/>
                    <a:pt x="107" y="345"/>
                  </a:cubicBezTo>
                  <a:cubicBezTo>
                    <a:pt x="107" y="357"/>
                    <a:pt x="119" y="381"/>
                    <a:pt x="131" y="405"/>
                  </a:cubicBezTo>
                  <a:cubicBezTo>
                    <a:pt x="131" y="417"/>
                    <a:pt x="131" y="417"/>
                    <a:pt x="167" y="429"/>
                  </a:cubicBezTo>
                  <a:cubicBezTo>
                    <a:pt x="131" y="464"/>
                    <a:pt x="179" y="464"/>
                    <a:pt x="167" y="488"/>
                  </a:cubicBezTo>
                  <a:cubicBezTo>
                    <a:pt x="167" y="524"/>
                    <a:pt x="191" y="536"/>
                    <a:pt x="191" y="560"/>
                  </a:cubicBezTo>
                  <a:cubicBezTo>
                    <a:pt x="191" y="583"/>
                    <a:pt x="215" y="595"/>
                    <a:pt x="215" y="631"/>
                  </a:cubicBezTo>
                  <a:cubicBezTo>
                    <a:pt x="215" y="655"/>
                    <a:pt x="238" y="691"/>
                    <a:pt x="250" y="726"/>
                  </a:cubicBezTo>
                  <a:cubicBezTo>
                    <a:pt x="250" y="762"/>
                    <a:pt x="274" y="786"/>
                    <a:pt x="274" y="822"/>
                  </a:cubicBezTo>
                  <a:cubicBezTo>
                    <a:pt x="274" y="845"/>
                    <a:pt x="286" y="881"/>
                    <a:pt x="286" y="929"/>
                  </a:cubicBezTo>
                  <a:cubicBezTo>
                    <a:pt x="286" y="988"/>
                    <a:pt x="298" y="1036"/>
                    <a:pt x="310" y="1107"/>
                  </a:cubicBezTo>
                  <a:cubicBezTo>
                    <a:pt x="310" y="1143"/>
                    <a:pt x="334" y="1179"/>
                    <a:pt x="345" y="1226"/>
                  </a:cubicBezTo>
                  <a:cubicBezTo>
                    <a:pt x="345" y="1250"/>
                    <a:pt x="357" y="1286"/>
                    <a:pt x="369" y="1310"/>
                  </a:cubicBezTo>
                  <a:cubicBezTo>
                    <a:pt x="369" y="1322"/>
                    <a:pt x="393" y="1334"/>
                    <a:pt x="405" y="1357"/>
                  </a:cubicBezTo>
                  <a:cubicBezTo>
                    <a:pt x="405" y="1363"/>
                    <a:pt x="408" y="1366"/>
                    <a:pt x="417" y="1366"/>
                  </a:cubicBezTo>
                  <a:cubicBezTo>
                    <a:pt x="426" y="1366"/>
                    <a:pt x="441" y="1363"/>
                    <a:pt x="465" y="1357"/>
                  </a:cubicBezTo>
                  <a:lnTo>
                    <a:pt x="488" y="1357"/>
                  </a:lnTo>
                  <a:cubicBezTo>
                    <a:pt x="524" y="1357"/>
                    <a:pt x="536" y="1357"/>
                    <a:pt x="596" y="1334"/>
                  </a:cubicBezTo>
                  <a:cubicBezTo>
                    <a:pt x="631" y="1322"/>
                    <a:pt x="655" y="1322"/>
                    <a:pt x="667" y="1310"/>
                  </a:cubicBezTo>
                  <a:cubicBezTo>
                    <a:pt x="726" y="1298"/>
                    <a:pt x="762" y="1274"/>
                    <a:pt x="750" y="1262"/>
                  </a:cubicBezTo>
                  <a:cubicBezTo>
                    <a:pt x="726" y="1250"/>
                    <a:pt x="715" y="1226"/>
                    <a:pt x="715" y="1203"/>
                  </a:cubicBezTo>
                  <a:cubicBezTo>
                    <a:pt x="703" y="1179"/>
                    <a:pt x="691" y="1155"/>
                    <a:pt x="691" y="1131"/>
                  </a:cubicBezTo>
                  <a:cubicBezTo>
                    <a:pt x="691" y="1119"/>
                    <a:pt x="691" y="1095"/>
                    <a:pt x="667" y="1072"/>
                  </a:cubicBezTo>
                  <a:cubicBezTo>
                    <a:pt x="667" y="1060"/>
                    <a:pt x="667" y="1036"/>
                    <a:pt x="655" y="1024"/>
                  </a:cubicBezTo>
                  <a:cubicBezTo>
                    <a:pt x="655" y="1012"/>
                    <a:pt x="643" y="1012"/>
                    <a:pt x="655" y="1000"/>
                  </a:cubicBezTo>
                  <a:cubicBezTo>
                    <a:pt x="661" y="988"/>
                    <a:pt x="658" y="988"/>
                    <a:pt x="654" y="988"/>
                  </a:cubicBezTo>
                  <a:cubicBezTo>
                    <a:pt x="649" y="988"/>
                    <a:pt x="643" y="988"/>
                    <a:pt x="643" y="976"/>
                  </a:cubicBezTo>
                  <a:cubicBezTo>
                    <a:pt x="655" y="964"/>
                    <a:pt x="643" y="953"/>
                    <a:pt x="643" y="953"/>
                  </a:cubicBezTo>
                  <a:cubicBezTo>
                    <a:pt x="643" y="941"/>
                    <a:pt x="667" y="917"/>
                    <a:pt x="631" y="917"/>
                  </a:cubicBezTo>
                  <a:cubicBezTo>
                    <a:pt x="631" y="905"/>
                    <a:pt x="655" y="881"/>
                    <a:pt x="607" y="881"/>
                  </a:cubicBezTo>
                  <a:lnTo>
                    <a:pt x="607" y="857"/>
                  </a:lnTo>
                  <a:cubicBezTo>
                    <a:pt x="607" y="857"/>
                    <a:pt x="631" y="845"/>
                    <a:pt x="607" y="845"/>
                  </a:cubicBezTo>
                  <a:cubicBezTo>
                    <a:pt x="631" y="845"/>
                    <a:pt x="631" y="834"/>
                    <a:pt x="607" y="834"/>
                  </a:cubicBezTo>
                  <a:cubicBezTo>
                    <a:pt x="596" y="822"/>
                    <a:pt x="596" y="810"/>
                    <a:pt x="596" y="810"/>
                  </a:cubicBezTo>
                  <a:cubicBezTo>
                    <a:pt x="596" y="810"/>
                    <a:pt x="607" y="786"/>
                    <a:pt x="596" y="786"/>
                  </a:cubicBezTo>
                  <a:cubicBezTo>
                    <a:pt x="584" y="786"/>
                    <a:pt x="548" y="786"/>
                    <a:pt x="584" y="762"/>
                  </a:cubicBezTo>
                  <a:cubicBezTo>
                    <a:pt x="596" y="762"/>
                    <a:pt x="584" y="750"/>
                    <a:pt x="572" y="750"/>
                  </a:cubicBezTo>
                  <a:lnTo>
                    <a:pt x="584" y="726"/>
                  </a:lnTo>
                  <a:cubicBezTo>
                    <a:pt x="584" y="691"/>
                    <a:pt x="607" y="667"/>
                    <a:pt x="572" y="667"/>
                  </a:cubicBezTo>
                  <a:cubicBezTo>
                    <a:pt x="584" y="643"/>
                    <a:pt x="548" y="643"/>
                    <a:pt x="572" y="631"/>
                  </a:cubicBezTo>
                  <a:cubicBezTo>
                    <a:pt x="572" y="607"/>
                    <a:pt x="572" y="595"/>
                    <a:pt x="548" y="583"/>
                  </a:cubicBezTo>
                  <a:cubicBezTo>
                    <a:pt x="536" y="572"/>
                    <a:pt x="524" y="536"/>
                    <a:pt x="512" y="512"/>
                  </a:cubicBezTo>
                  <a:cubicBezTo>
                    <a:pt x="488" y="464"/>
                    <a:pt x="476" y="429"/>
                    <a:pt x="465" y="393"/>
                  </a:cubicBezTo>
                  <a:cubicBezTo>
                    <a:pt x="465" y="369"/>
                    <a:pt x="453" y="345"/>
                    <a:pt x="453" y="333"/>
                  </a:cubicBezTo>
                  <a:cubicBezTo>
                    <a:pt x="453" y="298"/>
                    <a:pt x="417" y="286"/>
                    <a:pt x="417" y="250"/>
                  </a:cubicBezTo>
                  <a:cubicBezTo>
                    <a:pt x="417" y="238"/>
                    <a:pt x="405" y="226"/>
                    <a:pt x="393" y="214"/>
                  </a:cubicBezTo>
                  <a:cubicBezTo>
                    <a:pt x="369" y="179"/>
                    <a:pt x="369" y="143"/>
                    <a:pt x="357" y="131"/>
                  </a:cubicBezTo>
                  <a:cubicBezTo>
                    <a:pt x="357" y="131"/>
                    <a:pt x="334" y="119"/>
                    <a:pt x="345" y="107"/>
                  </a:cubicBezTo>
                  <a:cubicBezTo>
                    <a:pt x="357" y="95"/>
                    <a:pt x="357" y="95"/>
                    <a:pt x="345" y="72"/>
                  </a:cubicBezTo>
                  <a:cubicBezTo>
                    <a:pt x="334" y="60"/>
                    <a:pt x="345" y="48"/>
                    <a:pt x="345" y="48"/>
                  </a:cubicBezTo>
                  <a:cubicBezTo>
                    <a:pt x="357" y="36"/>
                    <a:pt x="345" y="12"/>
                    <a:pt x="34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5" name="Google Shape;325;p5"/>
            <p:cNvSpPr/>
            <p:nvPr/>
          </p:nvSpPr>
          <p:spPr>
            <a:xfrm>
              <a:off x="5646825" y="5431450"/>
              <a:ext cx="14300" cy="18775"/>
            </a:xfrm>
            <a:custGeom>
              <a:avLst/>
              <a:gdLst/>
              <a:ahLst/>
              <a:cxnLst/>
              <a:rect l="l" t="t" r="r" b="b"/>
              <a:pathLst>
                <a:path w="572" h="751" extrusionOk="0">
                  <a:moveTo>
                    <a:pt x="358" y="1"/>
                  </a:moveTo>
                  <a:cubicBezTo>
                    <a:pt x="358" y="1"/>
                    <a:pt x="346" y="1"/>
                    <a:pt x="322" y="12"/>
                  </a:cubicBezTo>
                  <a:cubicBezTo>
                    <a:pt x="274" y="24"/>
                    <a:pt x="227" y="36"/>
                    <a:pt x="215" y="60"/>
                  </a:cubicBezTo>
                  <a:lnTo>
                    <a:pt x="203" y="72"/>
                  </a:lnTo>
                  <a:lnTo>
                    <a:pt x="179" y="72"/>
                  </a:lnTo>
                  <a:cubicBezTo>
                    <a:pt x="167" y="72"/>
                    <a:pt x="167" y="72"/>
                    <a:pt x="120" y="84"/>
                  </a:cubicBezTo>
                  <a:cubicBezTo>
                    <a:pt x="96" y="96"/>
                    <a:pt x="60" y="96"/>
                    <a:pt x="48" y="120"/>
                  </a:cubicBezTo>
                  <a:cubicBezTo>
                    <a:pt x="36" y="120"/>
                    <a:pt x="36" y="120"/>
                    <a:pt x="36" y="132"/>
                  </a:cubicBezTo>
                  <a:lnTo>
                    <a:pt x="24" y="143"/>
                  </a:lnTo>
                  <a:cubicBezTo>
                    <a:pt x="0" y="143"/>
                    <a:pt x="0" y="143"/>
                    <a:pt x="24" y="155"/>
                  </a:cubicBezTo>
                  <a:cubicBezTo>
                    <a:pt x="36" y="155"/>
                    <a:pt x="36" y="167"/>
                    <a:pt x="36" y="167"/>
                  </a:cubicBezTo>
                  <a:cubicBezTo>
                    <a:pt x="36" y="191"/>
                    <a:pt x="60" y="203"/>
                    <a:pt x="60" y="215"/>
                  </a:cubicBezTo>
                  <a:cubicBezTo>
                    <a:pt x="60" y="227"/>
                    <a:pt x="84" y="227"/>
                    <a:pt x="84" y="251"/>
                  </a:cubicBezTo>
                  <a:cubicBezTo>
                    <a:pt x="84" y="263"/>
                    <a:pt x="96" y="263"/>
                    <a:pt x="96" y="274"/>
                  </a:cubicBezTo>
                  <a:cubicBezTo>
                    <a:pt x="96" y="274"/>
                    <a:pt x="96" y="286"/>
                    <a:pt x="108" y="286"/>
                  </a:cubicBezTo>
                  <a:cubicBezTo>
                    <a:pt x="84" y="310"/>
                    <a:pt x="108" y="310"/>
                    <a:pt x="108" y="322"/>
                  </a:cubicBezTo>
                  <a:cubicBezTo>
                    <a:pt x="96" y="334"/>
                    <a:pt x="143" y="334"/>
                    <a:pt x="120" y="346"/>
                  </a:cubicBezTo>
                  <a:cubicBezTo>
                    <a:pt x="108" y="370"/>
                    <a:pt x="143" y="370"/>
                    <a:pt x="143" y="382"/>
                  </a:cubicBezTo>
                  <a:cubicBezTo>
                    <a:pt x="143" y="393"/>
                    <a:pt x="167" y="405"/>
                    <a:pt x="167" y="429"/>
                  </a:cubicBezTo>
                  <a:cubicBezTo>
                    <a:pt x="167" y="441"/>
                    <a:pt x="179" y="453"/>
                    <a:pt x="167" y="465"/>
                  </a:cubicBezTo>
                  <a:lnTo>
                    <a:pt x="167" y="524"/>
                  </a:lnTo>
                  <a:lnTo>
                    <a:pt x="167" y="620"/>
                  </a:lnTo>
                  <a:cubicBezTo>
                    <a:pt x="167" y="632"/>
                    <a:pt x="179" y="667"/>
                    <a:pt x="167" y="679"/>
                  </a:cubicBezTo>
                  <a:cubicBezTo>
                    <a:pt x="167" y="691"/>
                    <a:pt x="179" y="703"/>
                    <a:pt x="179" y="727"/>
                  </a:cubicBezTo>
                  <a:cubicBezTo>
                    <a:pt x="179" y="739"/>
                    <a:pt x="191" y="739"/>
                    <a:pt x="191" y="751"/>
                  </a:cubicBezTo>
                  <a:cubicBezTo>
                    <a:pt x="191" y="751"/>
                    <a:pt x="215" y="751"/>
                    <a:pt x="262" y="739"/>
                  </a:cubicBezTo>
                  <a:lnTo>
                    <a:pt x="286" y="739"/>
                  </a:lnTo>
                  <a:cubicBezTo>
                    <a:pt x="298" y="739"/>
                    <a:pt x="334" y="739"/>
                    <a:pt x="393" y="703"/>
                  </a:cubicBezTo>
                  <a:cubicBezTo>
                    <a:pt x="417" y="691"/>
                    <a:pt x="453" y="691"/>
                    <a:pt x="477" y="679"/>
                  </a:cubicBezTo>
                  <a:cubicBezTo>
                    <a:pt x="536" y="667"/>
                    <a:pt x="572" y="644"/>
                    <a:pt x="572" y="644"/>
                  </a:cubicBezTo>
                  <a:cubicBezTo>
                    <a:pt x="560" y="644"/>
                    <a:pt x="560" y="632"/>
                    <a:pt x="536" y="620"/>
                  </a:cubicBezTo>
                  <a:cubicBezTo>
                    <a:pt x="524" y="608"/>
                    <a:pt x="524" y="608"/>
                    <a:pt x="524" y="572"/>
                  </a:cubicBezTo>
                  <a:lnTo>
                    <a:pt x="524" y="548"/>
                  </a:lnTo>
                  <a:cubicBezTo>
                    <a:pt x="524" y="548"/>
                    <a:pt x="524" y="524"/>
                    <a:pt x="512" y="524"/>
                  </a:cubicBezTo>
                  <a:cubicBezTo>
                    <a:pt x="512" y="524"/>
                    <a:pt x="501" y="524"/>
                    <a:pt x="512" y="513"/>
                  </a:cubicBezTo>
                  <a:lnTo>
                    <a:pt x="501" y="513"/>
                  </a:lnTo>
                  <a:cubicBezTo>
                    <a:pt x="512" y="501"/>
                    <a:pt x="512" y="501"/>
                    <a:pt x="501" y="501"/>
                  </a:cubicBezTo>
                  <a:cubicBezTo>
                    <a:pt x="501" y="501"/>
                    <a:pt x="524" y="489"/>
                    <a:pt x="477" y="489"/>
                  </a:cubicBezTo>
                  <a:cubicBezTo>
                    <a:pt x="477" y="489"/>
                    <a:pt x="504" y="469"/>
                    <a:pt x="492" y="469"/>
                  </a:cubicBezTo>
                  <a:cubicBezTo>
                    <a:pt x="488" y="469"/>
                    <a:pt x="480" y="471"/>
                    <a:pt x="465" y="477"/>
                  </a:cubicBezTo>
                  <a:lnTo>
                    <a:pt x="477" y="453"/>
                  </a:lnTo>
                  <a:cubicBezTo>
                    <a:pt x="465" y="453"/>
                    <a:pt x="465" y="441"/>
                    <a:pt x="465" y="441"/>
                  </a:cubicBezTo>
                  <a:cubicBezTo>
                    <a:pt x="465" y="441"/>
                    <a:pt x="477" y="429"/>
                    <a:pt x="465" y="429"/>
                  </a:cubicBezTo>
                  <a:cubicBezTo>
                    <a:pt x="453" y="429"/>
                    <a:pt x="441" y="429"/>
                    <a:pt x="465" y="417"/>
                  </a:cubicBezTo>
                  <a:lnTo>
                    <a:pt x="453" y="417"/>
                  </a:lnTo>
                  <a:cubicBezTo>
                    <a:pt x="512" y="346"/>
                    <a:pt x="512" y="346"/>
                    <a:pt x="512" y="334"/>
                  </a:cubicBezTo>
                  <a:cubicBezTo>
                    <a:pt x="536" y="322"/>
                    <a:pt x="501" y="322"/>
                    <a:pt x="512" y="310"/>
                  </a:cubicBezTo>
                  <a:cubicBezTo>
                    <a:pt x="524" y="298"/>
                    <a:pt x="512" y="298"/>
                    <a:pt x="501" y="298"/>
                  </a:cubicBezTo>
                  <a:lnTo>
                    <a:pt x="465" y="263"/>
                  </a:lnTo>
                  <a:cubicBezTo>
                    <a:pt x="465" y="251"/>
                    <a:pt x="441" y="239"/>
                    <a:pt x="441" y="203"/>
                  </a:cubicBezTo>
                  <a:cubicBezTo>
                    <a:pt x="441" y="191"/>
                    <a:pt x="417" y="191"/>
                    <a:pt x="417" y="167"/>
                  </a:cubicBezTo>
                  <a:cubicBezTo>
                    <a:pt x="417" y="155"/>
                    <a:pt x="405" y="143"/>
                    <a:pt x="405" y="132"/>
                  </a:cubicBezTo>
                  <a:cubicBezTo>
                    <a:pt x="405" y="120"/>
                    <a:pt x="393" y="120"/>
                    <a:pt x="393" y="96"/>
                  </a:cubicBezTo>
                  <a:cubicBezTo>
                    <a:pt x="381" y="84"/>
                    <a:pt x="393" y="72"/>
                    <a:pt x="358" y="48"/>
                  </a:cubicBezTo>
                  <a:cubicBezTo>
                    <a:pt x="358" y="48"/>
                    <a:pt x="334" y="48"/>
                    <a:pt x="346" y="36"/>
                  </a:cubicBezTo>
                  <a:cubicBezTo>
                    <a:pt x="358" y="24"/>
                    <a:pt x="358" y="24"/>
                    <a:pt x="346" y="24"/>
                  </a:cubicBezTo>
                  <a:cubicBezTo>
                    <a:pt x="346" y="24"/>
                    <a:pt x="346" y="12"/>
                    <a:pt x="358" y="12"/>
                  </a:cubicBezTo>
                  <a:cubicBezTo>
                    <a:pt x="381" y="1"/>
                    <a:pt x="381" y="1"/>
                    <a:pt x="35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6" name="Google Shape;326;p5"/>
            <p:cNvSpPr/>
            <p:nvPr/>
          </p:nvSpPr>
          <p:spPr>
            <a:xfrm>
              <a:off x="5733150" y="5432050"/>
              <a:ext cx="14000" cy="17575"/>
            </a:xfrm>
            <a:custGeom>
              <a:avLst/>
              <a:gdLst/>
              <a:ahLst/>
              <a:cxnLst/>
              <a:rect l="l" t="t" r="r" b="b"/>
              <a:pathLst>
                <a:path w="560" h="703" extrusionOk="0">
                  <a:moveTo>
                    <a:pt x="227" y="0"/>
                  </a:moveTo>
                  <a:lnTo>
                    <a:pt x="227" y="48"/>
                  </a:lnTo>
                  <a:cubicBezTo>
                    <a:pt x="227" y="60"/>
                    <a:pt x="227" y="72"/>
                    <a:pt x="215" y="84"/>
                  </a:cubicBezTo>
                  <a:cubicBezTo>
                    <a:pt x="203" y="84"/>
                    <a:pt x="203" y="108"/>
                    <a:pt x="203" y="119"/>
                  </a:cubicBezTo>
                  <a:cubicBezTo>
                    <a:pt x="203" y="131"/>
                    <a:pt x="179" y="131"/>
                    <a:pt x="203" y="131"/>
                  </a:cubicBezTo>
                  <a:cubicBezTo>
                    <a:pt x="203" y="131"/>
                    <a:pt x="203" y="143"/>
                    <a:pt x="179" y="143"/>
                  </a:cubicBezTo>
                  <a:cubicBezTo>
                    <a:pt x="167" y="143"/>
                    <a:pt x="203" y="167"/>
                    <a:pt x="179" y="167"/>
                  </a:cubicBezTo>
                  <a:cubicBezTo>
                    <a:pt x="167" y="167"/>
                    <a:pt x="167" y="167"/>
                    <a:pt x="167" y="179"/>
                  </a:cubicBezTo>
                  <a:cubicBezTo>
                    <a:pt x="167" y="179"/>
                    <a:pt x="119" y="179"/>
                    <a:pt x="167" y="191"/>
                  </a:cubicBezTo>
                  <a:cubicBezTo>
                    <a:pt x="167" y="191"/>
                    <a:pt x="119" y="191"/>
                    <a:pt x="167" y="203"/>
                  </a:cubicBezTo>
                  <a:lnTo>
                    <a:pt x="143" y="203"/>
                  </a:lnTo>
                  <a:cubicBezTo>
                    <a:pt x="155" y="227"/>
                    <a:pt x="143" y="227"/>
                    <a:pt x="143" y="239"/>
                  </a:cubicBezTo>
                  <a:cubicBezTo>
                    <a:pt x="155" y="250"/>
                    <a:pt x="167" y="250"/>
                    <a:pt x="143" y="250"/>
                  </a:cubicBezTo>
                  <a:cubicBezTo>
                    <a:pt x="125" y="233"/>
                    <a:pt x="116" y="227"/>
                    <a:pt x="112" y="227"/>
                  </a:cubicBezTo>
                  <a:cubicBezTo>
                    <a:pt x="107" y="227"/>
                    <a:pt x="107" y="233"/>
                    <a:pt x="107" y="239"/>
                  </a:cubicBezTo>
                  <a:cubicBezTo>
                    <a:pt x="111" y="235"/>
                    <a:pt x="114" y="233"/>
                    <a:pt x="115" y="233"/>
                  </a:cubicBezTo>
                  <a:lnTo>
                    <a:pt x="115" y="233"/>
                  </a:lnTo>
                  <a:cubicBezTo>
                    <a:pt x="118" y="233"/>
                    <a:pt x="115" y="239"/>
                    <a:pt x="107" y="239"/>
                  </a:cubicBezTo>
                  <a:cubicBezTo>
                    <a:pt x="84" y="239"/>
                    <a:pt x="107" y="250"/>
                    <a:pt x="96" y="250"/>
                  </a:cubicBezTo>
                  <a:cubicBezTo>
                    <a:pt x="84" y="250"/>
                    <a:pt x="84" y="262"/>
                    <a:pt x="96" y="262"/>
                  </a:cubicBezTo>
                  <a:cubicBezTo>
                    <a:pt x="107" y="286"/>
                    <a:pt x="96" y="298"/>
                    <a:pt x="96" y="310"/>
                  </a:cubicBezTo>
                  <a:cubicBezTo>
                    <a:pt x="84" y="322"/>
                    <a:pt x="96" y="358"/>
                    <a:pt x="84" y="369"/>
                  </a:cubicBezTo>
                  <a:cubicBezTo>
                    <a:pt x="84" y="381"/>
                    <a:pt x="84" y="405"/>
                    <a:pt x="60" y="405"/>
                  </a:cubicBezTo>
                  <a:cubicBezTo>
                    <a:pt x="48" y="417"/>
                    <a:pt x="60" y="429"/>
                    <a:pt x="48" y="441"/>
                  </a:cubicBezTo>
                  <a:cubicBezTo>
                    <a:pt x="36" y="441"/>
                    <a:pt x="48" y="465"/>
                    <a:pt x="48" y="477"/>
                  </a:cubicBezTo>
                  <a:cubicBezTo>
                    <a:pt x="48" y="489"/>
                    <a:pt x="36" y="512"/>
                    <a:pt x="48" y="524"/>
                  </a:cubicBezTo>
                  <a:cubicBezTo>
                    <a:pt x="48" y="524"/>
                    <a:pt x="60" y="536"/>
                    <a:pt x="48" y="536"/>
                  </a:cubicBezTo>
                  <a:cubicBezTo>
                    <a:pt x="36" y="536"/>
                    <a:pt x="36" y="536"/>
                    <a:pt x="36" y="548"/>
                  </a:cubicBezTo>
                  <a:cubicBezTo>
                    <a:pt x="36" y="548"/>
                    <a:pt x="36" y="560"/>
                    <a:pt x="24" y="560"/>
                  </a:cubicBezTo>
                  <a:cubicBezTo>
                    <a:pt x="0" y="560"/>
                    <a:pt x="0" y="560"/>
                    <a:pt x="0" y="584"/>
                  </a:cubicBezTo>
                  <a:cubicBezTo>
                    <a:pt x="0" y="584"/>
                    <a:pt x="24" y="596"/>
                    <a:pt x="36" y="596"/>
                  </a:cubicBezTo>
                  <a:cubicBezTo>
                    <a:pt x="84" y="608"/>
                    <a:pt x="119" y="620"/>
                    <a:pt x="143" y="620"/>
                  </a:cubicBezTo>
                  <a:lnTo>
                    <a:pt x="155" y="620"/>
                  </a:lnTo>
                  <a:lnTo>
                    <a:pt x="167" y="643"/>
                  </a:lnTo>
                  <a:cubicBezTo>
                    <a:pt x="167" y="643"/>
                    <a:pt x="179" y="655"/>
                    <a:pt x="215" y="667"/>
                  </a:cubicBezTo>
                  <a:cubicBezTo>
                    <a:pt x="238" y="679"/>
                    <a:pt x="274" y="679"/>
                    <a:pt x="286" y="703"/>
                  </a:cubicBezTo>
                  <a:lnTo>
                    <a:pt x="334" y="703"/>
                  </a:lnTo>
                  <a:lnTo>
                    <a:pt x="334" y="679"/>
                  </a:lnTo>
                  <a:cubicBezTo>
                    <a:pt x="346" y="667"/>
                    <a:pt x="334" y="655"/>
                    <a:pt x="346" y="643"/>
                  </a:cubicBezTo>
                  <a:lnTo>
                    <a:pt x="346" y="608"/>
                  </a:lnTo>
                  <a:lnTo>
                    <a:pt x="346" y="584"/>
                  </a:lnTo>
                  <a:cubicBezTo>
                    <a:pt x="346" y="584"/>
                    <a:pt x="357" y="584"/>
                    <a:pt x="334" y="560"/>
                  </a:cubicBezTo>
                  <a:cubicBezTo>
                    <a:pt x="381" y="560"/>
                    <a:pt x="346" y="548"/>
                    <a:pt x="346" y="548"/>
                  </a:cubicBezTo>
                  <a:cubicBezTo>
                    <a:pt x="357" y="548"/>
                    <a:pt x="334" y="524"/>
                    <a:pt x="357" y="500"/>
                  </a:cubicBezTo>
                  <a:cubicBezTo>
                    <a:pt x="381" y="500"/>
                    <a:pt x="357" y="489"/>
                    <a:pt x="381" y="477"/>
                  </a:cubicBezTo>
                  <a:cubicBezTo>
                    <a:pt x="393" y="465"/>
                    <a:pt x="381" y="429"/>
                    <a:pt x="393" y="429"/>
                  </a:cubicBezTo>
                  <a:cubicBezTo>
                    <a:pt x="405" y="417"/>
                    <a:pt x="405" y="405"/>
                    <a:pt x="417" y="381"/>
                  </a:cubicBezTo>
                  <a:cubicBezTo>
                    <a:pt x="429" y="369"/>
                    <a:pt x="429" y="358"/>
                    <a:pt x="453" y="346"/>
                  </a:cubicBezTo>
                  <a:cubicBezTo>
                    <a:pt x="477" y="322"/>
                    <a:pt x="488" y="298"/>
                    <a:pt x="512" y="262"/>
                  </a:cubicBezTo>
                  <a:cubicBezTo>
                    <a:pt x="524" y="250"/>
                    <a:pt x="524" y="239"/>
                    <a:pt x="536" y="227"/>
                  </a:cubicBezTo>
                  <a:cubicBezTo>
                    <a:pt x="560" y="215"/>
                    <a:pt x="560" y="191"/>
                    <a:pt x="560" y="179"/>
                  </a:cubicBezTo>
                  <a:lnTo>
                    <a:pt x="560" y="143"/>
                  </a:lnTo>
                  <a:cubicBezTo>
                    <a:pt x="560" y="143"/>
                    <a:pt x="560" y="131"/>
                    <a:pt x="488" y="119"/>
                  </a:cubicBezTo>
                  <a:lnTo>
                    <a:pt x="477" y="108"/>
                  </a:lnTo>
                  <a:cubicBezTo>
                    <a:pt x="465" y="96"/>
                    <a:pt x="441" y="72"/>
                    <a:pt x="393" y="60"/>
                  </a:cubicBezTo>
                  <a:cubicBezTo>
                    <a:pt x="357" y="48"/>
                    <a:pt x="346" y="48"/>
                    <a:pt x="322" y="24"/>
                  </a:cubicBezTo>
                  <a:cubicBezTo>
                    <a:pt x="262" y="0"/>
                    <a:pt x="227" y="0"/>
                    <a:pt x="22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7" name="Google Shape;327;p5"/>
            <p:cNvSpPr/>
            <p:nvPr/>
          </p:nvSpPr>
          <p:spPr>
            <a:xfrm>
              <a:off x="5751900" y="5372325"/>
              <a:ext cx="20250" cy="32950"/>
            </a:xfrm>
            <a:custGeom>
              <a:avLst/>
              <a:gdLst/>
              <a:ahLst/>
              <a:cxnLst/>
              <a:rect l="l" t="t" r="r" b="b"/>
              <a:pathLst>
                <a:path w="810" h="1318" extrusionOk="0">
                  <a:moveTo>
                    <a:pt x="298" y="401"/>
                  </a:moveTo>
                  <a:cubicBezTo>
                    <a:pt x="298" y="401"/>
                    <a:pt x="310" y="401"/>
                    <a:pt x="310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18" y="0"/>
                  </a:moveTo>
                  <a:cubicBezTo>
                    <a:pt x="507" y="0"/>
                    <a:pt x="500" y="3"/>
                    <a:pt x="500" y="8"/>
                  </a:cubicBezTo>
                  <a:cubicBezTo>
                    <a:pt x="500" y="44"/>
                    <a:pt x="489" y="56"/>
                    <a:pt x="489" y="80"/>
                  </a:cubicBezTo>
                  <a:cubicBezTo>
                    <a:pt x="489" y="115"/>
                    <a:pt x="477" y="139"/>
                    <a:pt x="465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81" y="282"/>
                    <a:pt x="417" y="294"/>
                    <a:pt x="405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8" y="353"/>
                  </a:cubicBezTo>
                  <a:lnTo>
                    <a:pt x="346" y="353"/>
                  </a:lnTo>
                  <a:cubicBezTo>
                    <a:pt x="322" y="365"/>
                    <a:pt x="298" y="353"/>
                    <a:pt x="322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2"/>
                    <a:pt x="286" y="484"/>
                    <a:pt x="239" y="484"/>
                  </a:cubicBezTo>
                  <a:cubicBezTo>
                    <a:pt x="227" y="484"/>
                    <a:pt x="239" y="496"/>
                    <a:pt x="250" y="496"/>
                  </a:cubicBezTo>
                  <a:cubicBezTo>
                    <a:pt x="250" y="496"/>
                    <a:pt x="250" y="496"/>
                    <a:pt x="250" y="496"/>
                  </a:cubicBezTo>
                  <a:lnTo>
                    <a:pt x="250" y="496"/>
                  </a:lnTo>
                  <a:cubicBezTo>
                    <a:pt x="247" y="496"/>
                    <a:pt x="243" y="496"/>
                    <a:pt x="239" y="496"/>
                  </a:cubicBezTo>
                  <a:cubicBezTo>
                    <a:pt x="242" y="504"/>
                    <a:pt x="245" y="507"/>
                    <a:pt x="247" y="507"/>
                  </a:cubicBezTo>
                  <a:cubicBezTo>
                    <a:pt x="250" y="507"/>
                    <a:pt x="250" y="497"/>
                    <a:pt x="250" y="496"/>
                  </a:cubicBezTo>
                  <a:lnTo>
                    <a:pt x="250" y="496"/>
                  </a:lnTo>
                  <a:cubicBezTo>
                    <a:pt x="282" y="497"/>
                    <a:pt x="265" y="499"/>
                    <a:pt x="286" y="520"/>
                  </a:cubicBezTo>
                  <a:cubicBezTo>
                    <a:pt x="250" y="520"/>
                    <a:pt x="262" y="544"/>
                    <a:pt x="250" y="556"/>
                  </a:cubicBezTo>
                  <a:cubicBezTo>
                    <a:pt x="239" y="556"/>
                    <a:pt x="239" y="592"/>
                    <a:pt x="239" y="603"/>
                  </a:cubicBezTo>
                  <a:cubicBezTo>
                    <a:pt x="239" y="627"/>
                    <a:pt x="239" y="663"/>
                    <a:pt x="227" y="675"/>
                  </a:cubicBezTo>
                  <a:cubicBezTo>
                    <a:pt x="203" y="723"/>
                    <a:pt x="191" y="746"/>
                    <a:pt x="179" y="794"/>
                  </a:cubicBezTo>
                  <a:cubicBezTo>
                    <a:pt x="167" y="806"/>
                    <a:pt x="167" y="842"/>
                    <a:pt x="143" y="853"/>
                  </a:cubicBezTo>
                  <a:cubicBezTo>
                    <a:pt x="131" y="865"/>
                    <a:pt x="131" y="913"/>
                    <a:pt x="119" y="925"/>
                  </a:cubicBezTo>
                  <a:cubicBezTo>
                    <a:pt x="108" y="949"/>
                    <a:pt x="108" y="961"/>
                    <a:pt x="108" y="996"/>
                  </a:cubicBezTo>
                  <a:cubicBezTo>
                    <a:pt x="84" y="1020"/>
                    <a:pt x="72" y="1032"/>
                    <a:pt x="72" y="1080"/>
                  </a:cubicBezTo>
                  <a:cubicBezTo>
                    <a:pt x="72" y="1092"/>
                    <a:pt x="84" y="1115"/>
                    <a:pt x="72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24" y="1151"/>
                  </a:cubicBezTo>
                  <a:cubicBezTo>
                    <a:pt x="12" y="1151"/>
                    <a:pt x="0" y="1163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6"/>
                    <a:pt x="131" y="1246"/>
                  </a:cubicBezTo>
                  <a:lnTo>
                    <a:pt x="143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03" y="1294"/>
                  </a:cubicBezTo>
                  <a:cubicBezTo>
                    <a:pt x="239" y="1306"/>
                    <a:pt x="262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4" y="1306"/>
                    <a:pt x="334" y="1306"/>
                    <a:pt x="334" y="1294"/>
                  </a:cubicBezTo>
                  <a:cubicBezTo>
                    <a:pt x="334" y="1270"/>
                    <a:pt x="334" y="1258"/>
                    <a:pt x="358" y="1246"/>
                  </a:cubicBezTo>
                  <a:cubicBezTo>
                    <a:pt x="369" y="1211"/>
                    <a:pt x="369" y="1187"/>
                    <a:pt x="381" y="1151"/>
                  </a:cubicBezTo>
                  <a:cubicBezTo>
                    <a:pt x="393" y="1139"/>
                    <a:pt x="381" y="1115"/>
                    <a:pt x="393" y="1092"/>
                  </a:cubicBezTo>
                  <a:cubicBezTo>
                    <a:pt x="417" y="1080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53" y="1008"/>
                    <a:pt x="429" y="973"/>
                    <a:pt x="441" y="961"/>
                  </a:cubicBezTo>
                  <a:cubicBezTo>
                    <a:pt x="477" y="949"/>
                    <a:pt x="441" y="901"/>
                    <a:pt x="477" y="889"/>
                  </a:cubicBezTo>
                  <a:cubicBezTo>
                    <a:pt x="489" y="877"/>
                    <a:pt x="489" y="853"/>
                    <a:pt x="489" y="830"/>
                  </a:cubicBezTo>
                  <a:cubicBezTo>
                    <a:pt x="500" y="794"/>
                    <a:pt x="500" y="758"/>
                    <a:pt x="512" y="723"/>
                  </a:cubicBezTo>
                  <a:lnTo>
                    <a:pt x="560" y="639"/>
                  </a:lnTo>
                  <a:cubicBezTo>
                    <a:pt x="572" y="603"/>
                    <a:pt x="596" y="580"/>
                    <a:pt x="620" y="544"/>
                  </a:cubicBezTo>
                  <a:cubicBezTo>
                    <a:pt x="655" y="496"/>
                    <a:pt x="679" y="437"/>
                    <a:pt x="715" y="401"/>
                  </a:cubicBezTo>
                  <a:cubicBezTo>
                    <a:pt x="727" y="365"/>
                    <a:pt x="739" y="318"/>
                    <a:pt x="774" y="294"/>
                  </a:cubicBezTo>
                  <a:cubicBezTo>
                    <a:pt x="786" y="258"/>
                    <a:pt x="798" y="234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39"/>
                    <a:pt x="810" y="139"/>
                    <a:pt x="774" y="115"/>
                  </a:cubicBezTo>
                  <a:lnTo>
                    <a:pt x="750" y="103"/>
                  </a:lnTo>
                  <a:cubicBezTo>
                    <a:pt x="739" y="80"/>
                    <a:pt x="727" y="68"/>
                    <a:pt x="667" y="56"/>
                  </a:cubicBezTo>
                  <a:cubicBezTo>
                    <a:pt x="631" y="44"/>
                    <a:pt x="608" y="44"/>
                    <a:pt x="596" y="20"/>
                  </a:cubicBezTo>
                  <a:cubicBezTo>
                    <a:pt x="561" y="6"/>
                    <a:pt x="534" y="0"/>
                    <a:pt x="51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8" name="Google Shape;328;p5"/>
            <p:cNvSpPr/>
            <p:nvPr/>
          </p:nvSpPr>
          <p:spPr>
            <a:xfrm>
              <a:off x="5777800" y="5312800"/>
              <a:ext cx="20550" cy="32950"/>
            </a:xfrm>
            <a:custGeom>
              <a:avLst/>
              <a:gdLst/>
              <a:ahLst/>
              <a:cxnLst/>
              <a:rect l="l" t="t" r="r" b="b"/>
              <a:pathLst>
                <a:path w="822" h="1318" extrusionOk="0">
                  <a:moveTo>
                    <a:pt x="298" y="401"/>
                  </a:moveTo>
                  <a:cubicBezTo>
                    <a:pt x="298" y="401"/>
                    <a:pt x="322" y="401"/>
                    <a:pt x="322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25" y="0"/>
                  </a:moveTo>
                  <a:cubicBezTo>
                    <a:pt x="516" y="0"/>
                    <a:pt x="512" y="3"/>
                    <a:pt x="512" y="8"/>
                  </a:cubicBezTo>
                  <a:cubicBezTo>
                    <a:pt x="512" y="44"/>
                    <a:pt x="500" y="56"/>
                    <a:pt x="500" y="79"/>
                  </a:cubicBezTo>
                  <a:cubicBezTo>
                    <a:pt x="500" y="115"/>
                    <a:pt x="476" y="139"/>
                    <a:pt x="465" y="163"/>
                  </a:cubicBezTo>
                  <a:cubicBezTo>
                    <a:pt x="453" y="175"/>
                    <a:pt x="453" y="187"/>
                    <a:pt x="441" y="198"/>
                  </a:cubicBezTo>
                  <a:cubicBezTo>
                    <a:pt x="441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93" y="282"/>
                    <a:pt x="417" y="294"/>
                    <a:pt x="405" y="294"/>
                  </a:cubicBezTo>
                  <a:cubicBezTo>
                    <a:pt x="381" y="294"/>
                    <a:pt x="393" y="306"/>
                    <a:pt x="381" y="317"/>
                  </a:cubicBezTo>
                  <a:cubicBezTo>
                    <a:pt x="381" y="341"/>
                    <a:pt x="334" y="317"/>
                    <a:pt x="357" y="353"/>
                  </a:cubicBezTo>
                  <a:lnTo>
                    <a:pt x="346" y="353"/>
                  </a:lnTo>
                  <a:cubicBezTo>
                    <a:pt x="334" y="365"/>
                    <a:pt x="298" y="353"/>
                    <a:pt x="334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74" y="437"/>
                  </a:cubicBezTo>
                  <a:cubicBezTo>
                    <a:pt x="274" y="437"/>
                    <a:pt x="262" y="437"/>
                    <a:pt x="262" y="460"/>
                  </a:cubicBezTo>
                  <a:cubicBezTo>
                    <a:pt x="274" y="472"/>
                    <a:pt x="286" y="484"/>
                    <a:pt x="238" y="484"/>
                  </a:cubicBezTo>
                  <a:cubicBezTo>
                    <a:pt x="226" y="484"/>
                    <a:pt x="238" y="496"/>
                    <a:pt x="262" y="496"/>
                  </a:cubicBezTo>
                  <a:cubicBezTo>
                    <a:pt x="262" y="496"/>
                    <a:pt x="262" y="496"/>
                    <a:pt x="262" y="496"/>
                  </a:cubicBezTo>
                  <a:lnTo>
                    <a:pt x="262" y="496"/>
                  </a:lnTo>
                  <a:cubicBezTo>
                    <a:pt x="257" y="496"/>
                    <a:pt x="250" y="496"/>
                    <a:pt x="238" y="496"/>
                  </a:cubicBezTo>
                  <a:cubicBezTo>
                    <a:pt x="246" y="504"/>
                    <a:pt x="252" y="507"/>
                    <a:pt x="255" y="507"/>
                  </a:cubicBezTo>
                  <a:cubicBezTo>
                    <a:pt x="261" y="507"/>
                    <a:pt x="262" y="498"/>
                    <a:pt x="262" y="496"/>
                  </a:cubicBezTo>
                  <a:lnTo>
                    <a:pt x="262" y="496"/>
                  </a:lnTo>
                  <a:cubicBezTo>
                    <a:pt x="277" y="497"/>
                    <a:pt x="268" y="502"/>
                    <a:pt x="286" y="520"/>
                  </a:cubicBezTo>
                  <a:cubicBezTo>
                    <a:pt x="262" y="520"/>
                    <a:pt x="274" y="544"/>
                    <a:pt x="262" y="556"/>
                  </a:cubicBezTo>
                  <a:cubicBezTo>
                    <a:pt x="238" y="556"/>
                    <a:pt x="238" y="591"/>
                    <a:pt x="238" y="603"/>
                  </a:cubicBezTo>
                  <a:cubicBezTo>
                    <a:pt x="238" y="627"/>
                    <a:pt x="238" y="663"/>
                    <a:pt x="226" y="675"/>
                  </a:cubicBezTo>
                  <a:cubicBezTo>
                    <a:pt x="215" y="722"/>
                    <a:pt x="203" y="746"/>
                    <a:pt x="179" y="794"/>
                  </a:cubicBezTo>
                  <a:cubicBezTo>
                    <a:pt x="167" y="806"/>
                    <a:pt x="167" y="841"/>
                    <a:pt x="155" y="853"/>
                  </a:cubicBezTo>
                  <a:cubicBezTo>
                    <a:pt x="143" y="865"/>
                    <a:pt x="143" y="913"/>
                    <a:pt x="119" y="925"/>
                  </a:cubicBezTo>
                  <a:cubicBezTo>
                    <a:pt x="107" y="948"/>
                    <a:pt x="107" y="960"/>
                    <a:pt x="107" y="996"/>
                  </a:cubicBezTo>
                  <a:cubicBezTo>
                    <a:pt x="95" y="1020"/>
                    <a:pt x="84" y="1032"/>
                    <a:pt x="84" y="1079"/>
                  </a:cubicBezTo>
                  <a:cubicBezTo>
                    <a:pt x="84" y="1091"/>
                    <a:pt x="95" y="1115"/>
                    <a:pt x="84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36" y="1151"/>
                  </a:cubicBezTo>
                  <a:cubicBezTo>
                    <a:pt x="24" y="1151"/>
                    <a:pt x="0" y="1163"/>
                    <a:pt x="0" y="1187"/>
                  </a:cubicBezTo>
                  <a:lnTo>
                    <a:pt x="36" y="1210"/>
                  </a:lnTo>
                  <a:cubicBezTo>
                    <a:pt x="84" y="1222"/>
                    <a:pt x="119" y="1246"/>
                    <a:pt x="143" y="1246"/>
                  </a:cubicBezTo>
                  <a:lnTo>
                    <a:pt x="155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15" y="1294"/>
                  </a:cubicBezTo>
                  <a:cubicBezTo>
                    <a:pt x="238" y="1306"/>
                    <a:pt x="274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34" y="1306"/>
                  </a:cubicBezTo>
                  <a:cubicBezTo>
                    <a:pt x="346" y="1306"/>
                    <a:pt x="346" y="1306"/>
                    <a:pt x="346" y="1294"/>
                  </a:cubicBezTo>
                  <a:cubicBezTo>
                    <a:pt x="346" y="1270"/>
                    <a:pt x="346" y="1258"/>
                    <a:pt x="357" y="1246"/>
                  </a:cubicBezTo>
                  <a:cubicBezTo>
                    <a:pt x="369" y="1210"/>
                    <a:pt x="369" y="1187"/>
                    <a:pt x="393" y="1151"/>
                  </a:cubicBezTo>
                  <a:cubicBezTo>
                    <a:pt x="405" y="1139"/>
                    <a:pt x="393" y="1115"/>
                    <a:pt x="405" y="1091"/>
                  </a:cubicBezTo>
                  <a:cubicBezTo>
                    <a:pt x="417" y="1079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65" y="1008"/>
                    <a:pt x="429" y="972"/>
                    <a:pt x="453" y="960"/>
                  </a:cubicBezTo>
                  <a:cubicBezTo>
                    <a:pt x="476" y="948"/>
                    <a:pt x="453" y="901"/>
                    <a:pt x="476" y="889"/>
                  </a:cubicBezTo>
                  <a:cubicBezTo>
                    <a:pt x="488" y="877"/>
                    <a:pt x="488" y="853"/>
                    <a:pt x="488" y="829"/>
                  </a:cubicBezTo>
                  <a:cubicBezTo>
                    <a:pt x="512" y="794"/>
                    <a:pt x="512" y="758"/>
                    <a:pt x="524" y="722"/>
                  </a:cubicBezTo>
                  <a:lnTo>
                    <a:pt x="572" y="639"/>
                  </a:lnTo>
                  <a:cubicBezTo>
                    <a:pt x="584" y="603"/>
                    <a:pt x="596" y="579"/>
                    <a:pt x="631" y="544"/>
                  </a:cubicBezTo>
                  <a:cubicBezTo>
                    <a:pt x="655" y="496"/>
                    <a:pt x="691" y="437"/>
                    <a:pt x="715" y="401"/>
                  </a:cubicBezTo>
                  <a:cubicBezTo>
                    <a:pt x="727" y="365"/>
                    <a:pt x="750" y="317"/>
                    <a:pt x="774" y="294"/>
                  </a:cubicBezTo>
                  <a:cubicBezTo>
                    <a:pt x="786" y="258"/>
                    <a:pt x="810" y="234"/>
                    <a:pt x="810" y="198"/>
                  </a:cubicBezTo>
                  <a:cubicBezTo>
                    <a:pt x="810" y="187"/>
                    <a:pt x="822" y="175"/>
                    <a:pt x="822" y="163"/>
                  </a:cubicBezTo>
                  <a:cubicBezTo>
                    <a:pt x="822" y="139"/>
                    <a:pt x="822" y="139"/>
                    <a:pt x="774" y="115"/>
                  </a:cubicBezTo>
                  <a:lnTo>
                    <a:pt x="762" y="103"/>
                  </a:lnTo>
                  <a:cubicBezTo>
                    <a:pt x="750" y="79"/>
                    <a:pt x="727" y="67"/>
                    <a:pt x="679" y="56"/>
                  </a:cubicBezTo>
                  <a:cubicBezTo>
                    <a:pt x="643" y="44"/>
                    <a:pt x="607" y="44"/>
                    <a:pt x="596" y="20"/>
                  </a:cubicBezTo>
                  <a:cubicBezTo>
                    <a:pt x="561" y="6"/>
                    <a:pt x="538" y="0"/>
                    <a:pt x="52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9" name="Google Shape;329;p5"/>
            <p:cNvSpPr/>
            <p:nvPr/>
          </p:nvSpPr>
          <p:spPr>
            <a:xfrm>
              <a:off x="5803700" y="5253250"/>
              <a:ext cx="20250" cy="32975"/>
            </a:xfrm>
            <a:custGeom>
              <a:avLst/>
              <a:gdLst/>
              <a:ahLst/>
              <a:cxnLst/>
              <a:rect l="l" t="t" r="r" b="b"/>
              <a:pathLst>
                <a:path w="810" h="1319" extrusionOk="0">
                  <a:moveTo>
                    <a:pt x="298" y="402"/>
                  </a:moveTo>
                  <a:cubicBezTo>
                    <a:pt x="298" y="402"/>
                    <a:pt x="310" y="402"/>
                    <a:pt x="310" y="413"/>
                  </a:cubicBezTo>
                  <a:cubicBezTo>
                    <a:pt x="298" y="413"/>
                    <a:pt x="298" y="413"/>
                    <a:pt x="298" y="402"/>
                  </a:cubicBezTo>
                  <a:close/>
                  <a:moveTo>
                    <a:pt x="518" y="1"/>
                  </a:moveTo>
                  <a:cubicBezTo>
                    <a:pt x="506" y="1"/>
                    <a:pt x="500" y="4"/>
                    <a:pt x="500" y="9"/>
                  </a:cubicBezTo>
                  <a:cubicBezTo>
                    <a:pt x="500" y="44"/>
                    <a:pt x="488" y="56"/>
                    <a:pt x="488" y="80"/>
                  </a:cubicBezTo>
                  <a:cubicBezTo>
                    <a:pt x="488" y="116"/>
                    <a:pt x="476" y="140"/>
                    <a:pt x="453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3"/>
                    <a:pt x="417" y="235"/>
                    <a:pt x="417" y="247"/>
                  </a:cubicBezTo>
                  <a:cubicBezTo>
                    <a:pt x="417" y="259"/>
                    <a:pt x="417" y="259"/>
                    <a:pt x="393" y="283"/>
                  </a:cubicBezTo>
                  <a:cubicBezTo>
                    <a:pt x="381" y="283"/>
                    <a:pt x="417" y="294"/>
                    <a:pt x="393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7" y="354"/>
                  </a:cubicBezTo>
                  <a:lnTo>
                    <a:pt x="333" y="354"/>
                  </a:lnTo>
                  <a:cubicBezTo>
                    <a:pt x="322" y="366"/>
                    <a:pt x="298" y="354"/>
                    <a:pt x="322" y="402"/>
                  </a:cubicBezTo>
                  <a:lnTo>
                    <a:pt x="274" y="402"/>
                  </a:lnTo>
                  <a:cubicBezTo>
                    <a:pt x="298" y="413"/>
                    <a:pt x="274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3"/>
                    <a:pt x="274" y="485"/>
                    <a:pt x="238" y="485"/>
                  </a:cubicBezTo>
                  <a:cubicBezTo>
                    <a:pt x="214" y="485"/>
                    <a:pt x="238" y="497"/>
                    <a:pt x="250" y="497"/>
                  </a:cubicBezTo>
                  <a:cubicBezTo>
                    <a:pt x="250" y="497"/>
                    <a:pt x="250" y="497"/>
                    <a:pt x="250" y="497"/>
                  </a:cubicBezTo>
                  <a:lnTo>
                    <a:pt x="250" y="497"/>
                  </a:lnTo>
                  <a:cubicBezTo>
                    <a:pt x="247" y="497"/>
                    <a:pt x="243" y="497"/>
                    <a:pt x="238" y="497"/>
                  </a:cubicBezTo>
                  <a:cubicBezTo>
                    <a:pt x="242" y="505"/>
                    <a:pt x="245" y="507"/>
                    <a:pt x="247" y="507"/>
                  </a:cubicBezTo>
                  <a:cubicBezTo>
                    <a:pt x="250" y="507"/>
                    <a:pt x="250" y="498"/>
                    <a:pt x="250" y="497"/>
                  </a:cubicBezTo>
                  <a:lnTo>
                    <a:pt x="250" y="497"/>
                  </a:lnTo>
                  <a:cubicBezTo>
                    <a:pt x="271" y="497"/>
                    <a:pt x="264" y="500"/>
                    <a:pt x="274" y="521"/>
                  </a:cubicBezTo>
                  <a:cubicBezTo>
                    <a:pt x="250" y="521"/>
                    <a:pt x="262" y="544"/>
                    <a:pt x="250" y="556"/>
                  </a:cubicBezTo>
                  <a:cubicBezTo>
                    <a:pt x="238" y="556"/>
                    <a:pt x="238" y="592"/>
                    <a:pt x="238" y="604"/>
                  </a:cubicBezTo>
                  <a:cubicBezTo>
                    <a:pt x="238" y="628"/>
                    <a:pt x="238" y="664"/>
                    <a:pt x="214" y="675"/>
                  </a:cubicBezTo>
                  <a:cubicBezTo>
                    <a:pt x="202" y="723"/>
                    <a:pt x="191" y="747"/>
                    <a:pt x="179" y="794"/>
                  </a:cubicBezTo>
                  <a:cubicBezTo>
                    <a:pt x="155" y="806"/>
                    <a:pt x="155" y="842"/>
                    <a:pt x="143" y="854"/>
                  </a:cubicBezTo>
                  <a:cubicBezTo>
                    <a:pt x="131" y="866"/>
                    <a:pt x="131" y="914"/>
                    <a:pt x="119" y="925"/>
                  </a:cubicBezTo>
                  <a:cubicBezTo>
                    <a:pt x="95" y="949"/>
                    <a:pt x="95" y="961"/>
                    <a:pt x="95" y="997"/>
                  </a:cubicBezTo>
                  <a:cubicBezTo>
                    <a:pt x="83" y="1021"/>
                    <a:pt x="72" y="1033"/>
                    <a:pt x="72" y="1080"/>
                  </a:cubicBezTo>
                  <a:cubicBezTo>
                    <a:pt x="72" y="1092"/>
                    <a:pt x="83" y="1116"/>
                    <a:pt x="72" y="1116"/>
                  </a:cubicBezTo>
                  <a:cubicBezTo>
                    <a:pt x="60" y="1116"/>
                    <a:pt x="60" y="1128"/>
                    <a:pt x="60" y="1128"/>
                  </a:cubicBezTo>
                  <a:cubicBezTo>
                    <a:pt x="60" y="1140"/>
                    <a:pt x="36" y="1140"/>
                    <a:pt x="24" y="1152"/>
                  </a:cubicBezTo>
                  <a:cubicBezTo>
                    <a:pt x="12" y="1152"/>
                    <a:pt x="0" y="1164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7"/>
                    <a:pt x="131" y="1247"/>
                  </a:cubicBezTo>
                  <a:lnTo>
                    <a:pt x="143" y="1247"/>
                  </a:lnTo>
                  <a:lnTo>
                    <a:pt x="155" y="1259"/>
                  </a:lnTo>
                  <a:cubicBezTo>
                    <a:pt x="155" y="1271"/>
                    <a:pt x="179" y="1271"/>
                    <a:pt x="202" y="1295"/>
                  </a:cubicBezTo>
                  <a:cubicBezTo>
                    <a:pt x="238" y="1306"/>
                    <a:pt x="262" y="1306"/>
                    <a:pt x="274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3" y="1306"/>
                    <a:pt x="333" y="1306"/>
                    <a:pt x="333" y="1295"/>
                  </a:cubicBezTo>
                  <a:cubicBezTo>
                    <a:pt x="333" y="1271"/>
                    <a:pt x="333" y="1259"/>
                    <a:pt x="345" y="1247"/>
                  </a:cubicBezTo>
                  <a:cubicBezTo>
                    <a:pt x="369" y="1211"/>
                    <a:pt x="369" y="1187"/>
                    <a:pt x="381" y="1152"/>
                  </a:cubicBezTo>
                  <a:cubicBezTo>
                    <a:pt x="393" y="1140"/>
                    <a:pt x="381" y="1116"/>
                    <a:pt x="393" y="1092"/>
                  </a:cubicBezTo>
                  <a:cubicBezTo>
                    <a:pt x="405" y="1080"/>
                    <a:pt x="405" y="1056"/>
                    <a:pt x="405" y="1033"/>
                  </a:cubicBezTo>
                  <a:cubicBezTo>
                    <a:pt x="405" y="1021"/>
                    <a:pt x="429" y="1021"/>
                    <a:pt x="405" y="1009"/>
                  </a:cubicBezTo>
                  <a:cubicBezTo>
                    <a:pt x="453" y="1009"/>
                    <a:pt x="429" y="973"/>
                    <a:pt x="441" y="961"/>
                  </a:cubicBezTo>
                  <a:cubicBezTo>
                    <a:pt x="464" y="949"/>
                    <a:pt x="441" y="902"/>
                    <a:pt x="464" y="890"/>
                  </a:cubicBezTo>
                  <a:cubicBezTo>
                    <a:pt x="488" y="878"/>
                    <a:pt x="488" y="854"/>
                    <a:pt x="488" y="830"/>
                  </a:cubicBezTo>
                  <a:cubicBezTo>
                    <a:pt x="500" y="794"/>
                    <a:pt x="500" y="759"/>
                    <a:pt x="512" y="723"/>
                  </a:cubicBezTo>
                  <a:lnTo>
                    <a:pt x="560" y="640"/>
                  </a:lnTo>
                  <a:cubicBezTo>
                    <a:pt x="572" y="604"/>
                    <a:pt x="583" y="580"/>
                    <a:pt x="619" y="544"/>
                  </a:cubicBezTo>
                  <a:cubicBezTo>
                    <a:pt x="643" y="497"/>
                    <a:pt x="679" y="437"/>
                    <a:pt x="703" y="402"/>
                  </a:cubicBezTo>
                  <a:cubicBezTo>
                    <a:pt x="726" y="366"/>
                    <a:pt x="738" y="318"/>
                    <a:pt x="762" y="294"/>
                  </a:cubicBezTo>
                  <a:cubicBezTo>
                    <a:pt x="786" y="259"/>
                    <a:pt x="798" y="235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40"/>
                    <a:pt x="810" y="140"/>
                    <a:pt x="762" y="116"/>
                  </a:cubicBezTo>
                  <a:lnTo>
                    <a:pt x="750" y="104"/>
                  </a:lnTo>
                  <a:cubicBezTo>
                    <a:pt x="738" y="80"/>
                    <a:pt x="726" y="68"/>
                    <a:pt x="667" y="56"/>
                  </a:cubicBezTo>
                  <a:cubicBezTo>
                    <a:pt x="631" y="44"/>
                    <a:pt x="607" y="44"/>
                    <a:pt x="595" y="21"/>
                  </a:cubicBezTo>
                  <a:cubicBezTo>
                    <a:pt x="561" y="7"/>
                    <a:pt x="534" y="1"/>
                    <a:pt x="51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0" name="Google Shape;330;p5"/>
            <p:cNvSpPr/>
            <p:nvPr/>
          </p:nvSpPr>
          <p:spPr>
            <a:xfrm>
              <a:off x="5830475" y="5208800"/>
              <a:ext cx="13725" cy="17600"/>
            </a:xfrm>
            <a:custGeom>
              <a:avLst/>
              <a:gdLst/>
              <a:ahLst/>
              <a:cxnLst/>
              <a:rect l="l" t="t" r="r" b="b"/>
              <a:pathLst>
                <a:path w="549" h="704" extrusionOk="0">
                  <a:moveTo>
                    <a:pt x="215" y="1"/>
                  </a:moveTo>
                  <a:lnTo>
                    <a:pt x="215" y="48"/>
                  </a:lnTo>
                  <a:cubicBezTo>
                    <a:pt x="215" y="60"/>
                    <a:pt x="215" y="72"/>
                    <a:pt x="203" y="84"/>
                  </a:cubicBezTo>
                  <a:cubicBezTo>
                    <a:pt x="191" y="84"/>
                    <a:pt x="191" y="108"/>
                    <a:pt x="191" y="120"/>
                  </a:cubicBezTo>
                  <a:cubicBezTo>
                    <a:pt x="191" y="132"/>
                    <a:pt x="179" y="132"/>
                    <a:pt x="191" y="132"/>
                  </a:cubicBezTo>
                  <a:cubicBezTo>
                    <a:pt x="191" y="132"/>
                    <a:pt x="191" y="144"/>
                    <a:pt x="179" y="144"/>
                  </a:cubicBezTo>
                  <a:cubicBezTo>
                    <a:pt x="155" y="144"/>
                    <a:pt x="191" y="167"/>
                    <a:pt x="179" y="167"/>
                  </a:cubicBezTo>
                  <a:cubicBezTo>
                    <a:pt x="155" y="167"/>
                    <a:pt x="155" y="167"/>
                    <a:pt x="155" y="179"/>
                  </a:cubicBezTo>
                  <a:cubicBezTo>
                    <a:pt x="155" y="179"/>
                    <a:pt x="120" y="179"/>
                    <a:pt x="155" y="191"/>
                  </a:cubicBezTo>
                  <a:cubicBezTo>
                    <a:pt x="155" y="191"/>
                    <a:pt x="120" y="191"/>
                    <a:pt x="155" y="203"/>
                  </a:cubicBezTo>
                  <a:lnTo>
                    <a:pt x="132" y="203"/>
                  </a:lnTo>
                  <a:cubicBezTo>
                    <a:pt x="144" y="227"/>
                    <a:pt x="132" y="227"/>
                    <a:pt x="132" y="239"/>
                  </a:cubicBezTo>
                  <a:cubicBezTo>
                    <a:pt x="144" y="251"/>
                    <a:pt x="155" y="251"/>
                    <a:pt x="132" y="251"/>
                  </a:cubicBezTo>
                  <a:cubicBezTo>
                    <a:pt x="104" y="237"/>
                    <a:pt x="96" y="231"/>
                    <a:pt x="95" y="231"/>
                  </a:cubicBezTo>
                  <a:lnTo>
                    <a:pt x="95" y="231"/>
                  </a:lnTo>
                  <a:cubicBezTo>
                    <a:pt x="94" y="231"/>
                    <a:pt x="96" y="234"/>
                    <a:pt x="96" y="239"/>
                  </a:cubicBezTo>
                  <a:cubicBezTo>
                    <a:pt x="72" y="239"/>
                    <a:pt x="96" y="251"/>
                    <a:pt x="84" y="251"/>
                  </a:cubicBezTo>
                  <a:cubicBezTo>
                    <a:pt x="72" y="251"/>
                    <a:pt x="72" y="263"/>
                    <a:pt x="84" y="263"/>
                  </a:cubicBezTo>
                  <a:cubicBezTo>
                    <a:pt x="96" y="286"/>
                    <a:pt x="84" y="298"/>
                    <a:pt x="84" y="310"/>
                  </a:cubicBezTo>
                  <a:cubicBezTo>
                    <a:pt x="72" y="322"/>
                    <a:pt x="84" y="358"/>
                    <a:pt x="72" y="370"/>
                  </a:cubicBezTo>
                  <a:cubicBezTo>
                    <a:pt x="72" y="382"/>
                    <a:pt x="72" y="406"/>
                    <a:pt x="60" y="406"/>
                  </a:cubicBezTo>
                  <a:cubicBezTo>
                    <a:pt x="36" y="417"/>
                    <a:pt x="60" y="429"/>
                    <a:pt x="36" y="441"/>
                  </a:cubicBezTo>
                  <a:cubicBezTo>
                    <a:pt x="24" y="441"/>
                    <a:pt x="36" y="465"/>
                    <a:pt x="36" y="477"/>
                  </a:cubicBezTo>
                  <a:cubicBezTo>
                    <a:pt x="36" y="489"/>
                    <a:pt x="24" y="513"/>
                    <a:pt x="36" y="525"/>
                  </a:cubicBezTo>
                  <a:cubicBezTo>
                    <a:pt x="36" y="525"/>
                    <a:pt x="60" y="537"/>
                    <a:pt x="36" y="537"/>
                  </a:cubicBezTo>
                  <a:cubicBezTo>
                    <a:pt x="24" y="537"/>
                    <a:pt x="24" y="537"/>
                    <a:pt x="24" y="548"/>
                  </a:cubicBezTo>
                  <a:cubicBezTo>
                    <a:pt x="24" y="548"/>
                    <a:pt x="24" y="560"/>
                    <a:pt x="13" y="560"/>
                  </a:cubicBezTo>
                  <a:cubicBezTo>
                    <a:pt x="1" y="560"/>
                    <a:pt x="1" y="560"/>
                    <a:pt x="1" y="584"/>
                  </a:cubicBezTo>
                  <a:cubicBezTo>
                    <a:pt x="1" y="584"/>
                    <a:pt x="13" y="596"/>
                    <a:pt x="24" y="596"/>
                  </a:cubicBezTo>
                  <a:cubicBezTo>
                    <a:pt x="72" y="608"/>
                    <a:pt x="120" y="620"/>
                    <a:pt x="132" y="620"/>
                  </a:cubicBezTo>
                  <a:lnTo>
                    <a:pt x="144" y="620"/>
                  </a:lnTo>
                  <a:lnTo>
                    <a:pt x="155" y="644"/>
                  </a:lnTo>
                  <a:cubicBezTo>
                    <a:pt x="155" y="644"/>
                    <a:pt x="179" y="656"/>
                    <a:pt x="203" y="667"/>
                  </a:cubicBezTo>
                  <a:cubicBezTo>
                    <a:pt x="239" y="679"/>
                    <a:pt x="263" y="679"/>
                    <a:pt x="274" y="703"/>
                  </a:cubicBezTo>
                  <a:lnTo>
                    <a:pt x="322" y="703"/>
                  </a:lnTo>
                  <a:lnTo>
                    <a:pt x="322" y="679"/>
                  </a:lnTo>
                  <a:cubicBezTo>
                    <a:pt x="334" y="667"/>
                    <a:pt x="322" y="656"/>
                    <a:pt x="334" y="644"/>
                  </a:cubicBezTo>
                  <a:lnTo>
                    <a:pt x="334" y="608"/>
                  </a:lnTo>
                  <a:lnTo>
                    <a:pt x="334" y="584"/>
                  </a:lnTo>
                  <a:cubicBezTo>
                    <a:pt x="334" y="584"/>
                    <a:pt x="358" y="584"/>
                    <a:pt x="322" y="560"/>
                  </a:cubicBezTo>
                  <a:cubicBezTo>
                    <a:pt x="370" y="560"/>
                    <a:pt x="334" y="548"/>
                    <a:pt x="334" y="548"/>
                  </a:cubicBezTo>
                  <a:cubicBezTo>
                    <a:pt x="358" y="548"/>
                    <a:pt x="322" y="525"/>
                    <a:pt x="358" y="501"/>
                  </a:cubicBezTo>
                  <a:cubicBezTo>
                    <a:pt x="370" y="501"/>
                    <a:pt x="358" y="489"/>
                    <a:pt x="370" y="477"/>
                  </a:cubicBezTo>
                  <a:cubicBezTo>
                    <a:pt x="382" y="465"/>
                    <a:pt x="370" y="429"/>
                    <a:pt x="382" y="429"/>
                  </a:cubicBezTo>
                  <a:cubicBezTo>
                    <a:pt x="394" y="417"/>
                    <a:pt x="394" y="406"/>
                    <a:pt x="417" y="382"/>
                  </a:cubicBezTo>
                  <a:cubicBezTo>
                    <a:pt x="429" y="370"/>
                    <a:pt x="429" y="358"/>
                    <a:pt x="441" y="346"/>
                  </a:cubicBezTo>
                  <a:cubicBezTo>
                    <a:pt x="477" y="322"/>
                    <a:pt x="489" y="298"/>
                    <a:pt x="501" y="263"/>
                  </a:cubicBezTo>
                  <a:cubicBezTo>
                    <a:pt x="513" y="251"/>
                    <a:pt x="513" y="239"/>
                    <a:pt x="536" y="227"/>
                  </a:cubicBezTo>
                  <a:cubicBezTo>
                    <a:pt x="548" y="215"/>
                    <a:pt x="548" y="191"/>
                    <a:pt x="548" y="179"/>
                  </a:cubicBezTo>
                  <a:lnTo>
                    <a:pt x="548" y="144"/>
                  </a:lnTo>
                  <a:cubicBezTo>
                    <a:pt x="548" y="144"/>
                    <a:pt x="548" y="132"/>
                    <a:pt x="489" y="120"/>
                  </a:cubicBezTo>
                  <a:lnTo>
                    <a:pt x="477" y="108"/>
                  </a:lnTo>
                  <a:cubicBezTo>
                    <a:pt x="453" y="96"/>
                    <a:pt x="429" y="72"/>
                    <a:pt x="382" y="60"/>
                  </a:cubicBezTo>
                  <a:cubicBezTo>
                    <a:pt x="358" y="48"/>
                    <a:pt x="334" y="48"/>
                    <a:pt x="310" y="25"/>
                  </a:cubicBezTo>
                  <a:cubicBezTo>
                    <a:pt x="251" y="1"/>
                    <a:pt x="215" y="1"/>
                    <a:pt x="21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1" name="Google Shape;331;p5"/>
            <p:cNvSpPr/>
            <p:nvPr/>
          </p:nvSpPr>
          <p:spPr>
            <a:xfrm>
              <a:off x="5918875" y="5198400"/>
              <a:ext cx="15800" cy="18175"/>
            </a:xfrm>
            <a:custGeom>
              <a:avLst/>
              <a:gdLst/>
              <a:ahLst/>
              <a:cxnLst/>
              <a:rect l="l" t="t" r="r" b="b"/>
              <a:pathLst>
                <a:path w="632" h="727" extrusionOk="0">
                  <a:moveTo>
                    <a:pt x="525" y="286"/>
                  </a:moveTo>
                  <a:cubicBezTo>
                    <a:pt x="529" y="290"/>
                    <a:pt x="533" y="291"/>
                    <a:pt x="535" y="291"/>
                  </a:cubicBezTo>
                  <a:cubicBezTo>
                    <a:pt x="541" y="291"/>
                    <a:pt x="541" y="286"/>
                    <a:pt x="525" y="286"/>
                  </a:cubicBezTo>
                  <a:close/>
                  <a:moveTo>
                    <a:pt x="346" y="0"/>
                  </a:moveTo>
                  <a:cubicBezTo>
                    <a:pt x="346" y="0"/>
                    <a:pt x="334" y="0"/>
                    <a:pt x="298" y="12"/>
                  </a:cubicBezTo>
                  <a:cubicBezTo>
                    <a:pt x="251" y="36"/>
                    <a:pt x="215" y="60"/>
                    <a:pt x="215" y="71"/>
                  </a:cubicBezTo>
                  <a:lnTo>
                    <a:pt x="191" y="95"/>
                  </a:lnTo>
                  <a:lnTo>
                    <a:pt x="179" y="95"/>
                  </a:lnTo>
                  <a:cubicBezTo>
                    <a:pt x="167" y="95"/>
                    <a:pt x="167" y="95"/>
                    <a:pt x="120" y="107"/>
                  </a:cubicBezTo>
                  <a:cubicBezTo>
                    <a:pt x="96" y="119"/>
                    <a:pt x="72" y="131"/>
                    <a:pt x="48" y="155"/>
                  </a:cubicBezTo>
                  <a:lnTo>
                    <a:pt x="37" y="167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37" y="191"/>
                    <a:pt x="37" y="202"/>
                    <a:pt x="37" y="202"/>
                  </a:cubicBezTo>
                  <a:cubicBezTo>
                    <a:pt x="37" y="226"/>
                    <a:pt x="60" y="226"/>
                    <a:pt x="60" y="250"/>
                  </a:cubicBezTo>
                  <a:cubicBezTo>
                    <a:pt x="60" y="262"/>
                    <a:pt x="72" y="262"/>
                    <a:pt x="72" y="262"/>
                  </a:cubicBezTo>
                  <a:cubicBezTo>
                    <a:pt x="72" y="286"/>
                    <a:pt x="96" y="286"/>
                    <a:pt x="96" y="298"/>
                  </a:cubicBezTo>
                  <a:cubicBezTo>
                    <a:pt x="96" y="298"/>
                    <a:pt x="96" y="303"/>
                    <a:pt x="100" y="303"/>
                  </a:cubicBezTo>
                  <a:cubicBezTo>
                    <a:pt x="100" y="303"/>
                    <a:pt x="100" y="303"/>
                    <a:pt x="101" y="303"/>
                  </a:cubicBezTo>
                  <a:lnTo>
                    <a:pt x="101" y="303"/>
                  </a:lnTo>
                  <a:cubicBezTo>
                    <a:pt x="80" y="320"/>
                    <a:pt x="119" y="311"/>
                    <a:pt x="108" y="321"/>
                  </a:cubicBezTo>
                  <a:cubicBezTo>
                    <a:pt x="108" y="345"/>
                    <a:pt x="132" y="345"/>
                    <a:pt x="132" y="357"/>
                  </a:cubicBezTo>
                  <a:cubicBezTo>
                    <a:pt x="132" y="369"/>
                    <a:pt x="156" y="369"/>
                    <a:pt x="156" y="381"/>
                  </a:cubicBezTo>
                  <a:cubicBezTo>
                    <a:pt x="156" y="405"/>
                    <a:pt x="179" y="417"/>
                    <a:pt x="179" y="429"/>
                  </a:cubicBezTo>
                  <a:cubicBezTo>
                    <a:pt x="179" y="441"/>
                    <a:pt x="191" y="464"/>
                    <a:pt x="191" y="476"/>
                  </a:cubicBezTo>
                  <a:cubicBezTo>
                    <a:pt x="191" y="488"/>
                    <a:pt x="215" y="500"/>
                    <a:pt x="215" y="524"/>
                  </a:cubicBezTo>
                  <a:cubicBezTo>
                    <a:pt x="215" y="548"/>
                    <a:pt x="227" y="583"/>
                    <a:pt x="227" y="607"/>
                  </a:cubicBezTo>
                  <a:cubicBezTo>
                    <a:pt x="227" y="619"/>
                    <a:pt x="239" y="643"/>
                    <a:pt x="239" y="667"/>
                  </a:cubicBezTo>
                  <a:cubicBezTo>
                    <a:pt x="239" y="679"/>
                    <a:pt x="251" y="702"/>
                    <a:pt x="275" y="714"/>
                  </a:cubicBezTo>
                  <a:lnTo>
                    <a:pt x="287" y="726"/>
                  </a:lnTo>
                  <a:cubicBezTo>
                    <a:pt x="287" y="726"/>
                    <a:pt x="298" y="726"/>
                    <a:pt x="346" y="702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94" y="679"/>
                    <a:pt x="418" y="667"/>
                    <a:pt x="465" y="643"/>
                  </a:cubicBezTo>
                  <a:cubicBezTo>
                    <a:pt x="489" y="619"/>
                    <a:pt x="513" y="607"/>
                    <a:pt x="537" y="595"/>
                  </a:cubicBezTo>
                  <a:cubicBezTo>
                    <a:pt x="596" y="560"/>
                    <a:pt x="632" y="548"/>
                    <a:pt x="608" y="536"/>
                  </a:cubicBezTo>
                  <a:cubicBezTo>
                    <a:pt x="596" y="536"/>
                    <a:pt x="596" y="524"/>
                    <a:pt x="584" y="524"/>
                  </a:cubicBezTo>
                  <a:cubicBezTo>
                    <a:pt x="572" y="524"/>
                    <a:pt x="548" y="500"/>
                    <a:pt x="572" y="488"/>
                  </a:cubicBezTo>
                  <a:cubicBezTo>
                    <a:pt x="572" y="476"/>
                    <a:pt x="572" y="476"/>
                    <a:pt x="548" y="464"/>
                  </a:cubicBezTo>
                  <a:cubicBezTo>
                    <a:pt x="548" y="464"/>
                    <a:pt x="548" y="441"/>
                    <a:pt x="537" y="441"/>
                  </a:cubicBezTo>
                  <a:cubicBezTo>
                    <a:pt x="537" y="441"/>
                    <a:pt x="525" y="441"/>
                    <a:pt x="537" y="429"/>
                  </a:cubicBezTo>
                  <a:cubicBezTo>
                    <a:pt x="541" y="425"/>
                    <a:pt x="541" y="423"/>
                    <a:pt x="539" y="423"/>
                  </a:cubicBezTo>
                  <a:cubicBezTo>
                    <a:pt x="535" y="423"/>
                    <a:pt x="525" y="429"/>
                    <a:pt x="525" y="429"/>
                  </a:cubicBezTo>
                  <a:cubicBezTo>
                    <a:pt x="537" y="417"/>
                    <a:pt x="525" y="417"/>
                    <a:pt x="525" y="417"/>
                  </a:cubicBezTo>
                  <a:cubicBezTo>
                    <a:pt x="525" y="417"/>
                    <a:pt x="538" y="397"/>
                    <a:pt x="530" y="397"/>
                  </a:cubicBezTo>
                  <a:cubicBezTo>
                    <a:pt x="527" y="397"/>
                    <a:pt x="522" y="399"/>
                    <a:pt x="513" y="405"/>
                  </a:cubicBezTo>
                  <a:cubicBezTo>
                    <a:pt x="513" y="405"/>
                    <a:pt x="526" y="385"/>
                    <a:pt x="513" y="385"/>
                  </a:cubicBezTo>
                  <a:cubicBezTo>
                    <a:pt x="511" y="385"/>
                    <a:pt x="508" y="385"/>
                    <a:pt x="505" y="386"/>
                  </a:cubicBezTo>
                  <a:lnTo>
                    <a:pt x="505" y="386"/>
                  </a:lnTo>
                  <a:cubicBezTo>
                    <a:pt x="510" y="379"/>
                    <a:pt x="504" y="369"/>
                    <a:pt x="489" y="369"/>
                  </a:cubicBezTo>
                  <a:lnTo>
                    <a:pt x="489" y="369"/>
                  </a:lnTo>
                  <a:cubicBezTo>
                    <a:pt x="489" y="369"/>
                    <a:pt x="489" y="369"/>
                    <a:pt x="489" y="369"/>
                  </a:cubicBezTo>
                  <a:cubicBezTo>
                    <a:pt x="477" y="369"/>
                    <a:pt x="477" y="369"/>
                    <a:pt x="477" y="357"/>
                  </a:cubicBezTo>
                  <a:cubicBezTo>
                    <a:pt x="477" y="357"/>
                    <a:pt x="489" y="345"/>
                    <a:pt x="477" y="345"/>
                  </a:cubicBezTo>
                  <a:cubicBezTo>
                    <a:pt x="471" y="345"/>
                    <a:pt x="465" y="348"/>
                    <a:pt x="462" y="348"/>
                  </a:cubicBezTo>
                  <a:cubicBezTo>
                    <a:pt x="459" y="348"/>
                    <a:pt x="459" y="345"/>
                    <a:pt x="465" y="333"/>
                  </a:cubicBezTo>
                  <a:lnTo>
                    <a:pt x="453" y="333"/>
                  </a:lnTo>
                  <a:lnTo>
                    <a:pt x="465" y="310"/>
                  </a:lnTo>
                  <a:lnTo>
                    <a:pt x="525" y="286"/>
                  </a:lnTo>
                  <a:cubicBezTo>
                    <a:pt x="537" y="274"/>
                    <a:pt x="513" y="274"/>
                    <a:pt x="525" y="250"/>
                  </a:cubicBezTo>
                  <a:cubicBezTo>
                    <a:pt x="525" y="238"/>
                    <a:pt x="525" y="238"/>
                    <a:pt x="513" y="238"/>
                  </a:cubicBezTo>
                  <a:cubicBezTo>
                    <a:pt x="489" y="238"/>
                    <a:pt x="477" y="226"/>
                    <a:pt x="477" y="214"/>
                  </a:cubicBezTo>
                  <a:lnTo>
                    <a:pt x="429" y="167"/>
                  </a:lnTo>
                  <a:cubicBezTo>
                    <a:pt x="429" y="155"/>
                    <a:pt x="418" y="155"/>
                    <a:pt x="418" y="131"/>
                  </a:cubicBezTo>
                  <a:cubicBezTo>
                    <a:pt x="418" y="119"/>
                    <a:pt x="406" y="119"/>
                    <a:pt x="406" y="107"/>
                  </a:cubicBezTo>
                  <a:cubicBezTo>
                    <a:pt x="406" y="95"/>
                    <a:pt x="394" y="95"/>
                    <a:pt x="394" y="95"/>
                  </a:cubicBezTo>
                  <a:cubicBezTo>
                    <a:pt x="370" y="71"/>
                    <a:pt x="370" y="60"/>
                    <a:pt x="358" y="60"/>
                  </a:cubicBezTo>
                  <a:cubicBezTo>
                    <a:pt x="358" y="60"/>
                    <a:pt x="334" y="60"/>
                    <a:pt x="346" y="48"/>
                  </a:cubicBezTo>
                  <a:cubicBezTo>
                    <a:pt x="358" y="36"/>
                    <a:pt x="358" y="36"/>
                    <a:pt x="346" y="36"/>
                  </a:cubicBezTo>
                  <a:lnTo>
                    <a:pt x="346" y="12"/>
                  </a:lnTo>
                  <a:cubicBezTo>
                    <a:pt x="358" y="0"/>
                    <a:pt x="358" y="0"/>
                    <a:pt x="34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2" name="Google Shape;332;p5"/>
            <p:cNvSpPr/>
            <p:nvPr/>
          </p:nvSpPr>
          <p:spPr>
            <a:xfrm>
              <a:off x="5945375" y="5244825"/>
              <a:ext cx="25325" cy="35925"/>
            </a:xfrm>
            <a:custGeom>
              <a:avLst/>
              <a:gdLst/>
              <a:ahLst/>
              <a:cxnLst/>
              <a:rect l="l" t="t" r="r" b="b"/>
              <a:pathLst>
                <a:path w="1013" h="1437" extrusionOk="0">
                  <a:moveTo>
                    <a:pt x="298" y="0"/>
                  </a:moveTo>
                  <a:cubicBezTo>
                    <a:pt x="298" y="0"/>
                    <a:pt x="286" y="0"/>
                    <a:pt x="250" y="12"/>
                  </a:cubicBezTo>
                  <a:cubicBezTo>
                    <a:pt x="203" y="36"/>
                    <a:pt x="167" y="60"/>
                    <a:pt x="167" y="72"/>
                  </a:cubicBezTo>
                  <a:lnTo>
                    <a:pt x="167" y="96"/>
                  </a:lnTo>
                  <a:lnTo>
                    <a:pt x="143" y="96"/>
                  </a:lnTo>
                  <a:cubicBezTo>
                    <a:pt x="131" y="96"/>
                    <a:pt x="120" y="96"/>
                    <a:pt x="84" y="108"/>
                  </a:cubicBezTo>
                  <a:cubicBezTo>
                    <a:pt x="60" y="119"/>
                    <a:pt x="48" y="131"/>
                    <a:pt x="24" y="155"/>
                  </a:cubicBezTo>
                  <a:cubicBezTo>
                    <a:pt x="12" y="167"/>
                    <a:pt x="24" y="167"/>
                    <a:pt x="24" y="167"/>
                  </a:cubicBezTo>
                  <a:cubicBezTo>
                    <a:pt x="24" y="167"/>
                    <a:pt x="24" y="179"/>
                    <a:pt x="12" y="191"/>
                  </a:cubicBezTo>
                  <a:cubicBezTo>
                    <a:pt x="0" y="215"/>
                    <a:pt x="12" y="215"/>
                    <a:pt x="12" y="215"/>
                  </a:cubicBezTo>
                  <a:cubicBezTo>
                    <a:pt x="24" y="227"/>
                    <a:pt x="24" y="239"/>
                    <a:pt x="48" y="250"/>
                  </a:cubicBezTo>
                  <a:cubicBezTo>
                    <a:pt x="60" y="286"/>
                    <a:pt x="84" y="310"/>
                    <a:pt x="108" y="346"/>
                  </a:cubicBezTo>
                  <a:cubicBezTo>
                    <a:pt x="108" y="358"/>
                    <a:pt x="131" y="369"/>
                    <a:pt x="143" y="405"/>
                  </a:cubicBezTo>
                  <a:cubicBezTo>
                    <a:pt x="167" y="417"/>
                    <a:pt x="179" y="453"/>
                    <a:pt x="191" y="465"/>
                  </a:cubicBezTo>
                  <a:cubicBezTo>
                    <a:pt x="191" y="477"/>
                    <a:pt x="191" y="477"/>
                    <a:pt x="227" y="477"/>
                  </a:cubicBezTo>
                  <a:cubicBezTo>
                    <a:pt x="191" y="512"/>
                    <a:pt x="239" y="524"/>
                    <a:pt x="239" y="536"/>
                  </a:cubicBezTo>
                  <a:cubicBezTo>
                    <a:pt x="239" y="572"/>
                    <a:pt x="286" y="584"/>
                    <a:pt x="286" y="608"/>
                  </a:cubicBezTo>
                  <a:cubicBezTo>
                    <a:pt x="286" y="643"/>
                    <a:pt x="310" y="643"/>
                    <a:pt x="310" y="667"/>
                  </a:cubicBezTo>
                  <a:cubicBezTo>
                    <a:pt x="322" y="715"/>
                    <a:pt x="358" y="727"/>
                    <a:pt x="370" y="774"/>
                  </a:cubicBezTo>
                  <a:cubicBezTo>
                    <a:pt x="381" y="810"/>
                    <a:pt x="405" y="834"/>
                    <a:pt x="417" y="881"/>
                  </a:cubicBezTo>
                  <a:cubicBezTo>
                    <a:pt x="429" y="929"/>
                    <a:pt x="441" y="953"/>
                    <a:pt x="465" y="989"/>
                  </a:cubicBezTo>
                  <a:cubicBezTo>
                    <a:pt x="477" y="1048"/>
                    <a:pt x="501" y="1108"/>
                    <a:pt x="536" y="1179"/>
                  </a:cubicBezTo>
                  <a:cubicBezTo>
                    <a:pt x="548" y="1227"/>
                    <a:pt x="584" y="1251"/>
                    <a:pt x="584" y="1298"/>
                  </a:cubicBezTo>
                  <a:lnTo>
                    <a:pt x="620" y="1382"/>
                  </a:lnTo>
                  <a:cubicBezTo>
                    <a:pt x="643" y="1405"/>
                    <a:pt x="655" y="1417"/>
                    <a:pt x="655" y="1429"/>
                  </a:cubicBezTo>
                  <a:cubicBezTo>
                    <a:pt x="655" y="1434"/>
                    <a:pt x="657" y="1437"/>
                    <a:pt x="663" y="1437"/>
                  </a:cubicBezTo>
                  <a:cubicBezTo>
                    <a:pt x="671" y="1437"/>
                    <a:pt x="687" y="1431"/>
                    <a:pt x="715" y="1417"/>
                  </a:cubicBezTo>
                  <a:cubicBezTo>
                    <a:pt x="719" y="1413"/>
                    <a:pt x="721" y="1412"/>
                    <a:pt x="724" y="1412"/>
                  </a:cubicBezTo>
                  <a:cubicBezTo>
                    <a:pt x="728" y="1412"/>
                    <a:pt x="731" y="1417"/>
                    <a:pt x="739" y="1417"/>
                  </a:cubicBezTo>
                  <a:cubicBezTo>
                    <a:pt x="774" y="1417"/>
                    <a:pt x="786" y="1417"/>
                    <a:pt x="846" y="1370"/>
                  </a:cubicBezTo>
                  <a:cubicBezTo>
                    <a:pt x="882" y="1358"/>
                    <a:pt x="893" y="1346"/>
                    <a:pt x="917" y="1322"/>
                  </a:cubicBezTo>
                  <a:cubicBezTo>
                    <a:pt x="977" y="1298"/>
                    <a:pt x="1012" y="1262"/>
                    <a:pt x="1001" y="1262"/>
                  </a:cubicBezTo>
                  <a:cubicBezTo>
                    <a:pt x="977" y="1251"/>
                    <a:pt x="965" y="1227"/>
                    <a:pt x="953" y="1203"/>
                  </a:cubicBezTo>
                  <a:cubicBezTo>
                    <a:pt x="917" y="1191"/>
                    <a:pt x="905" y="1167"/>
                    <a:pt x="905" y="1131"/>
                  </a:cubicBezTo>
                  <a:cubicBezTo>
                    <a:pt x="905" y="1120"/>
                    <a:pt x="893" y="1084"/>
                    <a:pt x="882" y="1072"/>
                  </a:cubicBezTo>
                  <a:cubicBezTo>
                    <a:pt x="858" y="1060"/>
                    <a:pt x="858" y="1048"/>
                    <a:pt x="846" y="1024"/>
                  </a:cubicBezTo>
                  <a:cubicBezTo>
                    <a:pt x="834" y="1024"/>
                    <a:pt x="834" y="1012"/>
                    <a:pt x="834" y="1001"/>
                  </a:cubicBezTo>
                  <a:cubicBezTo>
                    <a:pt x="840" y="995"/>
                    <a:pt x="837" y="995"/>
                    <a:pt x="832" y="995"/>
                  </a:cubicBezTo>
                  <a:cubicBezTo>
                    <a:pt x="828" y="995"/>
                    <a:pt x="822" y="995"/>
                    <a:pt x="822" y="989"/>
                  </a:cubicBezTo>
                  <a:cubicBezTo>
                    <a:pt x="834" y="965"/>
                    <a:pt x="822" y="953"/>
                    <a:pt x="822" y="941"/>
                  </a:cubicBezTo>
                  <a:cubicBezTo>
                    <a:pt x="822" y="931"/>
                    <a:pt x="831" y="903"/>
                    <a:pt x="811" y="903"/>
                  </a:cubicBezTo>
                  <a:cubicBezTo>
                    <a:pt x="807" y="903"/>
                    <a:pt x="803" y="904"/>
                    <a:pt x="798" y="905"/>
                  </a:cubicBezTo>
                  <a:lnTo>
                    <a:pt x="798" y="893"/>
                  </a:lnTo>
                  <a:cubicBezTo>
                    <a:pt x="798" y="881"/>
                    <a:pt x="834" y="846"/>
                    <a:pt x="774" y="846"/>
                  </a:cubicBezTo>
                  <a:lnTo>
                    <a:pt x="774" y="834"/>
                  </a:lnTo>
                  <a:lnTo>
                    <a:pt x="774" y="822"/>
                  </a:lnTo>
                  <a:lnTo>
                    <a:pt x="762" y="822"/>
                  </a:lnTo>
                  <a:cubicBezTo>
                    <a:pt x="766" y="818"/>
                    <a:pt x="769" y="817"/>
                    <a:pt x="771" y="817"/>
                  </a:cubicBezTo>
                  <a:cubicBezTo>
                    <a:pt x="774" y="817"/>
                    <a:pt x="774" y="822"/>
                    <a:pt x="774" y="822"/>
                  </a:cubicBezTo>
                  <a:cubicBezTo>
                    <a:pt x="786" y="822"/>
                    <a:pt x="786" y="810"/>
                    <a:pt x="774" y="810"/>
                  </a:cubicBezTo>
                  <a:cubicBezTo>
                    <a:pt x="762" y="810"/>
                    <a:pt x="739" y="798"/>
                    <a:pt x="739" y="774"/>
                  </a:cubicBezTo>
                  <a:lnTo>
                    <a:pt x="739" y="762"/>
                  </a:lnTo>
                  <a:cubicBezTo>
                    <a:pt x="727" y="762"/>
                    <a:pt x="703" y="762"/>
                    <a:pt x="727" y="739"/>
                  </a:cubicBezTo>
                  <a:cubicBezTo>
                    <a:pt x="733" y="727"/>
                    <a:pt x="733" y="721"/>
                    <a:pt x="730" y="721"/>
                  </a:cubicBezTo>
                  <a:lnTo>
                    <a:pt x="730" y="721"/>
                  </a:lnTo>
                  <a:cubicBezTo>
                    <a:pt x="727" y="721"/>
                    <a:pt x="721" y="727"/>
                    <a:pt x="715" y="739"/>
                  </a:cubicBezTo>
                  <a:lnTo>
                    <a:pt x="727" y="715"/>
                  </a:lnTo>
                  <a:cubicBezTo>
                    <a:pt x="715" y="715"/>
                    <a:pt x="727" y="703"/>
                    <a:pt x="703" y="703"/>
                  </a:cubicBezTo>
                  <a:cubicBezTo>
                    <a:pt x="715" y="667"/>
                    <a:pt x="679" y="667"/>
                    <a:pt x="679" y="643"/>
                  </a:cubicBezTo>
                  <a:cubicBezTo>
                    <a:pt x="679" y="631"/>
                    <a:pt x="667" y="608"/>
                    <a:pt x="655" y="596"/>
                  </a:cubicBezTo>
                  <a:cubicBezTo>
                    <a:pt x="620" y="584"/>
                    <a:pt x="608" y="560"/>
                    <a:pt x="596" y="524"/>
                  </a:cubicBezTo>
                  <a:cubicBezTo>
                    <a:pt x="560" y="477"/>
                    <a:pt x="536" y="453"/>
                    <a:pt x="524" y="405"/>
                  </a:cubicBezTo>
                  <a:cubicBezTo>
                    <a:pt x="501" y="369"/>
                    <a:pt x="489" y="358"/>
                    <a:pt x="477" y="346"/>
                  </a:cubicBezTo>
                  <a:cubicBezTo>
                    <a:pt x="465" y="310"/>
                    <a:pt x="429" y="298"/>
                    <a:pt x="429" y="274"/>
                  </a:cubicBezTo>
                  <a:cubicBezTo>
                    <a:pt x="429" y="262"/>
                    <a:pt x="405" y="239"/>
                    <a:pt x="381" y="227"/>
                  </a:cubicBezTo>
                  <a:cubicBezTo>
                    <a:pt x="370" y="191"/>
                    <a:pt x="358" y="167"/>
                    <a:pt x="322" y="155"/>
                  </a:cubicBezTo>
                  <a:cubicBezTo>
                    <a:pt x="310" y="155"/>
                    <a:pt x="298" y="143"/>
                    <a:pt x="310" y="119"/>
                  </a:cubicBezTo>
                  <a:cubicBezTo>
                    <a:pt x="322" y="108"/>
                    <a:pt x="310" y="96"/>
                    <a:pt x="310" y="96"/>
                  </a:cubicBezTo>
                  <a:cubicBezTo>
                    <a:pt x="298" y="72"/>
                    <a:pt x="298" y="60"/>
                    <a:pt x="310" y="48"/>
                  </a:cubicBezTo>
                  <a:cubicBezTo>
                    <a:pt x="310" y="36"/>
                    <a:pt x="310" y="12"/>
                    <a:pt x="29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3" name="Google Shape;333;p5"/>
            <p:cNvSpPr/>
            <p:nvPr/>
          </p:nvSpPr>
          <p:spPr>
            <a:xfrm>
              <a:off x="5979600" y="5310000"/>
              <a:ext cx="15500" cy="18200"/>
            </a:xfrm>
            <a:custGeom>
              <a:avLst/>
              <a:gdLst/>
              <a:ahLst/>
              <a:cxnLst/>
              <a:rect l="l" t="t" r="r" b="b"/>
              <a:pathLst>
                <a:path w="620" h="728" extrusionOk="0">
                  <a:moveTo>
                    <a:pt x="538" y="281"/>
                  </a:moveTo>
                  <a:cubicBezTo>
                    <a:pt x="536" y="281"/>
                    <a:pt x="532" y="283"/>
                    <a:pt x="525" y="287"/>
                  </a:cubicBezTo>
                  <a:cubicBezTo>
                    <a:pt x="532" y="287"/>
                    <a:pt x="540" y="281"/>
                    <a:pt x="538" y="281"/>
                  </a:cubicBezTo>
                  <a:close/>
                  <a:moveTo>
                    <a:pt x="346" y="1"/>
                  </a:moveTo>
                  <a:cubicBezTo>
                    <a:pt x="346" y="1"/>
                    <a:pt x="322" y="1"/>
                    <a:pt x="298" y="13"/>
                  </a:cubicBezTo>
                  <a:cubicBezTo>
                    <a:pt x="251" y="37"/>
                    <a:pt x="203" y="60"/>
                    <a:pt x="203" y="72"/>
                  </a:cubicBezTo>
                  <a:lnTo>
                    <a:pt x="191" y="96"/>
                  </a:lnTo>
                  <a:lnTo>
                    <a:pt x="179" y="96"/>
                  </a:lnTo>
                  <a:cubicBezTo>
                    <a:pt x="167" y="96"/>
                    <a:pt x="167" y="96"/>
                    <a:pt x="120" y="108"/>
                  </a:cubicBezTo>
                  <a:cubicBezTo>
                    <a:pt x="84" y="120"/>
                    <a:pt x="72" y="132"/>
                    <a:pt x="48" y="156"/>
                  </a:cubicBezTo>
                  <a:lnTo>
                    <a:pt x="24" y="168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24" y="191"/>
                    <a:pt x="24" y="203"/>
                    <a:pt x="24" y="203"/>
                  </a:cubicBezTo>
                  <a:cubicBezTo>
                    <a:pt x="24" y="227"/>
                    <a:pt x="60" y="227"/>
                    <a:pt x="60" y="251"/>
                  </a:cubicBezTo>
                  <a:cubicBezTo>
                    <a:pt x="60" y="263"/>
                    <a:pt x="72" y="263"/>
                    <a:pt x="72" y="263"/>
                  </a:cubicBezTo>
                  <a:cubicBezTo>
                    <a:pt x="72" y="287"/>
                    <a:pt x="84" y="287"/>
                    <a:pt x="84" y="299"/>
                  </a:cubicBezTo>
                  <a:cubicBezTo>
                    <a:pt x="84" y="299"/>
                    <a:pt x="84" y="304"/>
                    <a:pt x="91" y="304"/>
                  </a:cubicBezTo>
                  <a:cubicBezTo>
                    <a:pt x="95" y="304"/>
                    <a:pt x="100" y="302"/>
                    <a:pt x="108" y="299"/>
                  </a:cubicBezTo>
                  <a:lnTo>
                    <a:pt x="108" y="299"/>
                  </a:lnTo>
                  <a:cubicBezTo>
                    <a:pt x="72" y="322"/>
                    <a:pt x="120" y="310"/>
                    <a:pt x="108" y="322"/>
                  </a:cubicBezTo>
                  <a:cubicBezTo>
                    <a:pt x="108" y="346"/>
                    <a:pt x="132" y="346"/>
                    <a:pt x="132" y="358"/>
                  </a:cubicBezTo>
                  <a:cubicBezTo>
                    <a:pt x="132" y="370"/>
                    <a:pt x="144" y="370"/>
                    <a:pt x="144" y="382"/>
                  </a:cubicBezTo>
                  <a:cubicBezTo>
                    <a:pt x="144" y="406"/>
                    <a:pt x="179" y="418"/>
                    <a:pt x="179" y="429"/>
                  </a:cubicBezTo>
                  <a:cubicBezTo>
                    <a:pt x="179" y="441"/>
                    <a:pt x="191" y="465"/>
                    <a:pt x="191" y="477"/>
                  </a:cubicBezTo>
                  <a:cubicBezTo>
                    <a:pt x="191" y="489"/>
                    <a:pt x="203" y="501"/>
                    <a:pt x="203" y="525"/>
                  </a:cubicBezTo>
                  <a:cubicBezTo>
                    <a:pt x="203" y="549"/>
                    <a:pt x="227" y="584"/>
                    <a:pt x="227" y="608"/>
                  </a:cubicBezTo>
                  <a:cubicBezTo>
                    <a:pt x="227" y="620"/>
                    <a:pt x="239" y="644"/>
                    <a:pt x="239" y="668"/>
                  </a:cubicBezTo>
                  <a:cubicBezTo>
                    <a:pt x="239" y="679"/>
                    <a:pt x="251" y="703"/>
                    <a:pt x="263" y="715"/>
                  </a:cubicBezTo>
                  <a:lnTo>
                    <a:pt x="286" y="727"/>
                  </a:lnTo>
                  <a:cubicBezTo>
                    <a:pt x="286" y="727"/>
                    <a:pt x="298" y="727"/>
                    <a:pt x="346" y="703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82" y="679"/>
                    <a:pt x="417" y="668"/>
                    <a:pt x="465" y="644"/>
                  </a:cubicBezTo>
                  <a:cubicBezTo>
                    <a:pt x="489" y="620"/>
                    <a:pt x="501" y="608"/>
                    <a:pt x="536" y="596"/>
                  </a:cubicBezTo>
                  <a:cubicBezTo>
                    <a:pt x="596" y="560"/>
                    <a:pt x="620" y="549"/>
                    <a:pt x="608" y="537"/>
                  </a:cubicBezTo>
                  <a:cubicBezTo>
                    <a:pt x="596" y="537"/>
                    <a:pt x="596" y="525"/>
                    <a:pt x="584" y="525"/>
                  </a:cubicBezTo>
                  <a:cubicBezTo>
                    <a:pt x="560" y="525"/>
                    <a:pt x="548" y="501"/>
                    <a:pt x="560" y="489"/>
                  </a:cubicBezTo>
                  <a:cubicBezTo>
                    <a:pt x="560" y="477"/>
                    <a:pt x="560" y="477"/>
                    <a:pt x="548" y="465"/>
                  </a:cubicBezTo>
                  <a:cubicBezTo>
                    <a:pt x="548" y="465"/>
                    <a:pt x="548" y="441"/>
                    <a:pt x="536" y="441"/>
                  </a:cubicBezTo>
                  <a:cubicBezTo>
                    <a:pt x="536" y="441"/>
                    <a:pt x="525" y="441"/>
                    <a:pt x="536" y="429"/>
                  </a:cubicBezTo>
                  <a:cubicBezTo>
                    <a:pt x="540" y="426"/>
                    <a:pt x="540" y="424"/>
                    <a:pt x="539" y="424"/>
                  </a:cubicBezTo>
                  <a:cubicBezTo>
                    <a:pt x="535" y="424"/>
                    <a:pt x="525" y="429"/>
                    <a:pt x="525" y="429"/>
                  </a:cubicBezTo>
                  <a:cubicBezTo>
                    <a:pt x="536" y="418"/>
                    <a:pt x="525" y="418"/>
                    <a:pt x="525" y="418"/>
                  </a:cubicBezTo>
                  <a:cubicBezTo>
                    <a:pt x="525" y="418"/>
                    <a:pt x="538" y="397"/>
                    <a:pt x="525" y="397"/>
                  </a:cubicBezTo>
                  <a:cubicBezTo>
                    <a:pt x="520" y="397"/>
                    <a:pt x="513" y="400"/>
                    <a:pt x="501" y="406"/>
                  </a:cubicBezTo>
                  <a:cubicBezTo>
                    <a:pt x="501" y="406"/>
                    <a:pt x="521" y="386"/>
                    <a:pt x="511" y="386"/>
                  </a:cubicBezTo>
                  <a:cubicBezTo>
                    <a:pt x="508" y="386"/>
                    <a:pt x="503" y="387"/>
                    <a:pt x="495" y="391"/>
                  </a:cubicBezTo>
                  <a:lnTo>
                    <a:pt x="495" y="391"/>
                  </a:lnTo>
                  <a:cubicBezTo>
                    <a:pt x="500" y="384"/>
                    <a:pt x="498" y="370"/>
                    <a:pt x="489" y="370"/>
                  </a:cubicBezTo>
                  <a:lnTo>
                    <a:pt x="489" y="370"/>
                  </a:lnTo>
                  <a:cubicBezTo>
                    <a:pt x="489" y="370"/>
                    <a:pt x="489" y="370"/>
                    <a:pt x="489" y="370"/>
                  </a:cubicBezTo>
                  <a:cubicBezTo>
                    <a:pt x="477" y="370"/>
                    <a:pt x="477" y="370"/>
                    <a:pt x="477" y="358"/>
                  </a:cubicBezTo>
                  <a:cubicBezTo>
                    <a:pt x="477" y="358"/>
                    <a:pt x="489" y="346"/>
                    <a:pt x="477" y="346"/>
                  </a:cubicBezTo>
                  <a:cubicBezTo>
                    <a:pt x="471" y="346"/>
                    <a:pt x="462" y="349"/>
                    <a:pt x="458" y="349"/>
                  </a:cubicBezTo>
                  <a:cubicBezTo>
                    <a:pt x="453" y="349"/>
                    <a:pt x="453" y="346"/>
                    <a:pt x="465" y="334"/>
                  </a:cubicBezTo>
                  <a:lnTo>
                    <a:pt x="441" y="334"/>
                  </a:lnTo>
                  <a:lnTo>
                    <a:pt x="465" y="310"/>
                  </a:lnTo>
                  <a:lnTo>
                    <a:pt x="525" y="287"/>
                  </a:lnTo>
                  <a:cubicBezTo>
                    <a:pt x="536" y="275"/>
                    <a:pt x="501" y="275"/>
                    <a:pt x="525" y="251"/>
                  </a:cubicBezTo>
                  <a:cubicBezTo>
                    <a:pt x="525" y="239"/>
                    <a:pt x="525" y="239"/>
                    <a:pt x="501" y="239"/>
                  </a:cubicBezTo>
                  <a:cubicBezTo>
                    <a:pt x="489" y="239"/>
                    <a:pt x="477" y="227"/>
                    <a:pt x="477" y="215"/>
                  </a:cubicBezTo>
                  <a:lnTo>
                    <a:pt x="429" y="168"/>
                  </a:lnTo>
                  <a:cubicBezTo>
                    <a:pt x="429" y="156"/>
                    <a:pt x="417" y="156"/>
                    <a:pt x="417" y="132"/>
                  </a:cubicBezTo>
                  <a:cubicBezTo>
                    <a:pt x="417" y="120"/>
                    <a:pt x="405" y="120"/>
                    <a:pt x="405" y="108"/>
                  </a:cubicBezTo>
                  <a:cubicBezTo>
                    <a:pt x="405" y="96"/>
                    <a:pt x="382" y="96"/>
                    <a:pt x="382" y="96"/>
                  </a:cubicBezTo>
                  <a:cubicBezTo>
                    <a:pt x="370" y="72"/>
                    <a:pt x="370" y="60"/>
                    <a:pt x="358" y="60"/>
                  </a:cubicBezTo>
                  <a:cubicBezTo>
                    <a:pt x="358" y="60"/>
                    <a:pt x="322" y="60"/>
                    <a:pt x="346" y="48"/>
                  </a:cubicBezTo>
                  <a:cubicBezTo>
                    <a:pt x="358" y="37"/>
                    <a:pt x="358" y="37"/>
                    <a:pt x="346" y="37"/>
                  </a:cubicBezTo>
                  <a:lnTo>
                    <a:pt x="346" y="13"/>
                  </a:lnTo>
                  <a:cubicBezTo>
                    <a:pt x="358" y="1"/>
                    <a:pt x="358" y="1"/>
                    <a:pt x="34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34" name="Google Shape;334;p5"/>
          <p:cNvGrpSpPr/>
          <p:nvPr/>
        </p:nvGrpSpPr>
        <p:grpSpPr>
          <a:xfrm>
            <a:off x="6087348" y="4301900"/>
            <a:ext cx="623711" cy="604393"/>
            <a:chOff x="5481325" y="2142350"/>
            <a:chExt cx="461700" cy="447400"/>
          </a:xfrm>
        </p:grpSpPr>
        <p:sp>
          <p:nvSpPr>
            <p:cNvPr id="335" name="Google Shape;335;p5"/>
            <p:cNvSpPr/>
            <p:nvPr/>
          </p:nvSpPr>
          <p:spPr>
            <a:xfrm>
              <a:off x="5481325" y="2374525"/>
              <a:ext cx="246775" cy="215225"/>
            </a:xfrm>
            <a:custGeom>
              <a:avLst/>
              <a:gdLst/>
              <a:ahLst/>
              <a:cxnLst/>
              <a:rect l="l" t="t" r="r" b="b"/>
              <a:pathLst>
                <a:path w="9871" h="8609" extrusionOk="0">
                  <a:moveTo>
                    <a:pt x="3453" y="1"/>
                  </a:moveTo>
                  <a:cubicBezTo>
                    <a:pt x="3025" y="1108"/>
                    <a:pt x="2906" y="2203"/>
                    <a:pt x="2751" y="3275"/>
                  </a:cubicBezTo>
                  <a:cubicBezTo>
                    <a:pt x="1798" y="3418"/>
                    <a:pt x="870" y="3465"/>
                    <a:pt x="1" y="3965"/>
                  </a:cubicBezTo>
                  <a:cubicBezTo>
                    <a:pt x="655" y="4704"/>
                    <a:pt x="1465" y="5144"/>
                    <a:pt x="2203" y="5656"/>
                  </a:cubicBezTo>
                  <a:cubicBezTo>
                    <a:pt x="2013" y="6621"/>
                    <a:pt x="1763" y="7561"/>
                    <a:pt x="1953" y="8609"/>
                  </a:cubicBezTo>
                  <a:cubicBezTo>
                    <a:pt x="2775" y="7978"/>
                    <a:pt x="3561" y="7454"/>
                    <a:pt x="4263" y="6763"/>
                  </a:cubicBezTo>
                  <a:cubicBezTo>
                    <a:pt x="4763" y="7240"/>
                    <a:pt x="5192" y="7775"/>
                    <a:pt x="5787" y="8156"/>
                  </a:cubicBezTo>
                  <a:cubicBezTo>
                    <a:pt x="5941" y="8256"/>
                    <a:pt x="6081" y="8376"/>
                    <a:pt x="6243" y="8376"/>
                  </a:cubicBezTo>
                  <a:cubicBezTo>
                    <a:pt x="6295" y="8376"/>
                    <a:pt x="6349" y="8364"/>
                    <a:pt x="6406" y="8335"/>
                  </a:cubicBezTo>
                  <a:cubicBezTo>
                    <a:pt x="6644" y="8216"/>
                    <a:pt x="6656" y="7978"/>
                    <a:pt x="6644" y="7740"/>
                  </a:cubicBezTo>
                  <a:cubicBezTo>
                    <a:pt x="6585" y="6978"/>
                    <a:pt x="6787" y="6263"/>
                    <a:pt x="6787" y="5478"/>
                  </a:cubicBezTo>
                  <a:cubicBezTo>
                    <a:pt x="7323" y="5597"/>
                    <a:pt x="7835" y="5751"/>
                    <a:pt x="8335" y="5787"/>
                  </a:cubicBezTo>
                  <a:cubicBezTo>
                    <a:pt x="8650" y="5803"/>
                    <a:pt x="8980" y="5902"/>
                    <a:pt x="9326" y="5902"/>
                  </a:cubicBezTo>
                  <a:cubicBezTo>
                    <a:pt x="9504" y="5902"/>
                    <a:pt x="9685" y="5876"/>
                    <a:pt x="9871" y="5799"/>
                  </a:cubicBezTo>
                  <a:cubicBezTo>
                    <a:pt x="9418" y="5097"/>
                    <a:pt x="8978" y="4477"/>
                    <a:pt x="8383" y="3989"/>
                  </a:cubicBezTo>
                  <a:cubicBezTo>
                    <a:pt x="7787" y="3513"/>
                    <a:pt x="7621" y="3001"/>
                    <a:pt x="7954" y="2263"/>
                  </a:cubicBezTo>
                  <a:cubicBezTo>
                    <a:pt x="8192" y="1703"/>
                    <a:pt x="8490" y="1108"/>
                    <a:pt x="8275" y="322"/>
                  </a:cubicBezTo>
                  <a:lnTo>
                    <a:pt x="8275" y="322"/>
                  </a:lnTo>
                  <a:cubicBezTo>
                    <a:pt x="7216" y="798"/>
                    <a:pt x="6359" y="1525"/>
                    <a:pt x="5418" y="2096"/>
                  </a:cubicBezTo>
                  <a:cubicBezTo>
                    <a:pt x="4704" y="1465"/>
                    <a:pt x="4239" y="632"/>
                    <a:pt x="345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6" name="Google Shape;336;p5"/>
            <p:cNvSpPr/>
            <p:nvPr/>
          </p:nvSpPr>
          <p:spPr>
            <a:xfrm>
              <a:off x="5611700" y="2142350"/>
              <a:ext cx="256300" cy="233925"/>
            </a:xfrm>
            <a:custGeom>
              <a:avLst/>
              <a:gdLst/>
              <a:ahLst/>
              <a:cxnLst/>
              <a:rect l="l" t="t" r="r" b="b"/>
              <a:pathLst>
                <a:path w="10252" h="9357" extrusionOk="0">
                  <a:moveTo>
                    <a:pt x="6192" y="929"/>
                  </a:moveTo>
                  <a:cubicBezTo>
                    <a:pt x="6251" y="1632"/>
                    <a:pt x="6311" y="2215"/>
                    <a:pt x="6347" y="2775"/>
                  </a:cubicBezTo>
                  <a:cubicBezTo>
                    <a:pt x="6395" y="3250"/>
                    <a:pt x="6554" y="3448"/>
                    <a:pt x="6938" y="3448"/>
                  </a:cubicBezTo>
                  <a:cubicBezTo>
                    <a:pt x="7026" y="3448"/>
                    <a:pt x="7126" y="3438"/>
                    <a:pt x="7240" y="3418"/>
                  </a:cubicBezTo>
                  <a:cubicBezTo>
                    <a:pt x="7787" y="3335"/>
                    <a:pt x="8359" y="3227"/>
                    <a:pt x="9002" y="3108"/>
                  </a:cubicBezTo>
                  <a:lnTo>
                    <a:pt x="9002" y="3108"/>
                  </a:lnTo>
                  <a:cubicBezTo>
                    <a:pt x="8561" y="3692"/>
                    <a:pt x="8180" y="4204"/>
                    <a:pt x="7775" y="4716"/>
                  </a:cubicBezTo>
                  <a:cubicBezTo>
                    <a:pt x="7549" y="5013"/>
                    <a:pt x="7537" y="5275"/>
                    <a:pt x="7728" y="5609"/>
                  </a:cubicBezTo>
                  <a:cubicBezTo>
                    <a:pt x="8061" y="6168"/>
                    <a:pt x="8347" y="6752"/>
                    <a:pt x="8680" y="7406"/>
                  </a:cubicBezTo>
                  <a:cubicBezTo>
                    <a:pt x="7704" y="7121"/>
                    <a:pt x="6811" y="6942"/>
                    <a:pt x="6061" y="6347"/>
                  </a:cubicBezTo>
                  <a:cubicBezTo>
                    <a:pt x="5950" y="6261"/>
                    <a:pt x="5854" y="6214"/>
                    <a:pt x="5767" y="6214"/>
                  </a:cubicBezTo>
                  <a:cubicBezTo>
                    <a:pt x="5648" y="6214"/>
                    <a:pt x="5545" y="6302"/>
                    <a:pt x="5442" y="6502"/>
                  </a:cubicBezTo>
                  <a:cubicBezTo>
                    <a:pt x="5132" y="7109"/>
                    <a:pt x="4775" y="7692"/>
                    <a:pt x="4430" y="8288"/>
                  </a:cubicBezTo>
                  <a:cubicBezTo>
                    <a:pt x="4382" y="8288"/>
                    <a:pt x="4323" y="8276"/>
                    <a:pt x="4263" y="8276"/>
                  </a:cubicBezTo>
                  <a:lnTo>
                    <a:pt x="4263" y="6490"/>
                  </a:lnTo>
                  <a:cubicBezTo>
                    <a:pt x="4263" y="5975"/>
                    <a:pt x="4144" y="5769"/>
                    <a:pt x="3770" y="5769"/>
                  </a:cubicBezTo>
                  <a:cubicBezTo>
                    <a:pt x="3686" y="5769"/>
                    <a:pt x="3589" y="5779"/>
                    <a:pt x="3477" y="5799"/>
                  </a:cubicBezTo>
                  <a:cubicBezTo>
                    <a:pt x="2703" y="5954"/>
                    <a:pt x="1917" y="6085"/>
                    <a:pt x="965" y="6263"/>
                  </a:cubicBezTo>
                  <a:cubicBezTo>
                    <a:pt x="1584" y="5716"/>
                    <a:pt x="2108" y="5275"/>
                    <a:pt x="2596" y="4823"/>
                  </a:cubicBezTo>
                  <a:cubicBezTo>
                    <a:pt x="3310" y="4144"/>
                    <a:pt x="3310" y="4073"/>
                    <a:pt x="2810" y="3215"/>
                  </a:cubicBezTo>
                  <a:cubicBezTo>
                    <a:pt x="2572" y="2799"/>
                    <a:pt x="2334" y="2394"/>
                    <a:pt x="2048" y="1906"/>
                  </a:cubicBezTo>
                  <a:lnTo>
                    <a:pt x="2048" y="1906"/>
                  </a:lnTo>
                  <a:cubicBezTo>
                    <a:pt x="2775" y="2108"/>
                    <a:pt x="3334" y="2465"/>
                    <a:pt x="3894" y="2763"/>
                  </a:cubicBezTo>
                  <a:cubicBezTo>
                    <a:pt x="4157" y="2907"/>
                    <a:pt x="4346" y="2985"/>
                    <a:pt x="4507" y="2985"/>
                  </a:cubicBezTo>
                  <a:cubicBezTo>
                    <a:pt x="4731" y="2985"/>
                    <a:pt x="4901" y="2834"/>
                    <a:pt x="5144" y="2501"/>
                  </a:cubicBezTo>
                  <a:cubicBezTo>
                    <a:pt x="5489" y="2025"/>
                    <a:pt x="5799" y="1513"/>
                    <a:pt x="6192" y="929"/>
                  </a:cubicBezTo>
                  <a:close/>
                  <a:moveTo>
                    <a:pt x="6432" y="1"/>
                  </a:moveTo>
                  <a:cubicBezTo>
                    <a:pt x="6329" y="1"/>
                    <a:pt x="6214" y="51"/>
                    <a:pt x="6097" y="156"/>
                  </a:cubicBezTo>
                  <a:cubicBezTo>
                    <a:pt x="5870" y="358"/>
                    <a:pt x="5680" y="608"/>
                    <a:pt x="5513" y="858"/>
                  </a:cubicBezTo>
                  <a:cubicBezTo>
                    <a:pt x="5156" y="1430"/>
                    <a:pt x="4823" y="1989"/>
                    <a:pt x="4465" y="2584"/>
                  </a:cubicBezTo>
                  <a:cubicBezTo>
                    <a:pt x="3644" y="2001"/>
                    <a:pt x="2834" y="1549"/>
                    <a:pt x="1965" y="1203"/>
                  </a:cubicBezTo>
                  <a:cubicBezTo>
                    <a:pt x="1836" y="1160"/>
                    <a:pt x="1693" y="1082"/>
                    <a:pt x="1551" y="1082"/>
                  </a:cubicBezTo>
                  <a:cubicBezTo>
                    <a:pt x="1458" y="1082"/>
                    <a:pt x="1364" y="1116"/>
                    <a:pt x="1275" y="1215"/>
                  </a:cubicBezTo>
                  <a:cubicBezTo>
                    <a:pt x="1072" y="1465"/>
                    <a:pt x="1227" y="1691"/>
                    <a:pt x="1346" y="1906"/>
                  </a:cubicBezTo>
                  <a:cubicBezTo>
                    <a:pt x="1763" y="2596"/>
                    <a:pt x="2167" y="3287"/>
                    <a:pt x="2584" y="3966"/>
                  </a:cubicBezTo>
                  <a:cubicBezTo>
                    <a:pt x="1917" y="4716"/>
                    <a:pt x="1203" y="5359"/>
                    <a:pt x="477" y="5978"/>
                  </a:cubicBezTo>
                  <a:cubicBezTo>
                    <a:pt x="298" y="6133"/>
                    <a:pt x="1" y="6287"/>
                    <a:pt x="143" y="6573"/>
                  </a:cubicBezTo>
                  <a:cubicBezTo>
                    <a:pt x="240" y="6751"/>
                    <a:pt x="396" y="6800"/>
                    <a:pt x="572" y="6800"/>
                  </a:cubicBezTo>
                  <a:cubicBezTo>
                    <a:pt x="679" y="6800"/>
                    <a:pt x="793" y="6782"/>
                    <a:pt x="905" y="6764"/>
                  </a:cubicBezTo>
                  <a:cubicBezTo>
                    <a:pt x="1763" y="6621"/>
                    <a:pt x="2632" y="6514"/>
                    <a:pt x="3584" y="6383"/>
                  </a:cubicBezTo>
                  <a:lnTo>
                    <a:pt x="3584" y="6383"/>
                  </a:lnTo>
                  <a:cubicBezTo>
                    <a:pt x="3537" y="7240"/>
                    <a:pt x="3691" y="8061"/>
                    <a:pt x="3787" y="8835"/>
                  </a:cubicBezTo>
                  <a:cubicBezTo>
                    <a:pt x="3822" y="9061"/>
                    <a:pt x="3834" y="9288"/>
                    <a:pt x="4084" y="9347"/>
                  </a:cubicBezTo>
                  <a:cubicBezTo>
                    <a:pt x="4115" y="9354"/>
                    <a:pt x="4143" y="9357"/>
                    <a:pt x="4169" y="9357"/>
                  </a:cubicBezTo>
                  <a:cubicBezTo>
                    <a:pt x="4377" y="9357"/>
                    <a:pt x="4455" y="9161"/>
                    <a:pt x="4561" y="9002"/>
                  </a:cubicBezTo>
                  <a:cubicBezTo>
                    <a:pt x="4989" y="8299"/>
                    <a:pt x="5442" y="7597"/>
                    <a:pt x="5882" y="6883"/>
                  </a:cubicBezTo>
                  <a:cubicBezTo>
                    <a:pt x="6835" y="7537"/>
                    <a:pt x="7954" y="7776"/>
                    <a:pt x="8918" y="8311"/>
                  </a:cubicBezTo>
                  <a:cubicBezTo>
                    <a:pt x="9074" y="8403"/>
                    <a:pt x="9247" y="8487"/>
                    <a:pt x="9411" y="8487"/>
                  </a:cubicBezTo>
                  <a:cubicBezTo>
                    <a:pt x="9523" y="8487"/>
                    <a:pt x="9632" y="8448"/>
                    <a:pt x="9728" y="8347"/>
                  </a:cubicBezTo>
                  <a:cubicBezTo>
                    <a:pt x="9966" y="8097"/>
                    <a:pt x="9787" y="7823"/>
                    <a:pt x="9621" y="7573"/>
                  </a:cubicBezTo>
                  <a:cubicBezTo>
                    <a:pt x="9109" y="6764"/>
                    <a:pt x="8787" y="5847"/>
                    <a:pt x="8180" y="5097"/>
                  </a:cubicBezTo>
                  <a:cubicBezTo>
                    <a:pt x="8704" y="4418"/>
                    <a:pt x="9216" y="3775"/>
                    <a:pt x="9847" y="3227"/>
                  </a:cubicBezTo>
                  <a:cubicBezTo>
                    <a:pt x="10038" y="3061"/>
                    <a:pt x="10252" y="2882"/>
                    <a:pt x="10133" y="2596"/>
                  </a:cubicBezTo>
                  <a:cubicBezTo>
                    <a:pt x="10060" y="2426"/>
                    <a:pt x="9904" y="2405"/>
                    <a:pt x="9745" y="2405"/>
                  </a:cubicBezTo>
                  <a:cubicBezTo>
                    <a:pt x="9691" y="2405"/>
                    <a:pt x="9638" y="2407"/>
                    <a:pt x="9586" y="2407"/>
                  </a:cubicBezTo>
                  <a:cubicBezTo>
                    <a:pt x="9566" y="2407"/>
                    <a:pt x="9545" y="2407"/>
                    <a:pt x="9526" y="2406"/>
                  </a:cubicBezTo>
                  <a:cubicBezTo>
                    <a:pt x="9432" y="2400"/>
                    <a:pt x="9338" y="2397"/>
                    <a:pt x="9246" y="2397"/>
                  </a:cubicBezTo>
                  <a:cubicBezTo>
                    <a:pt x="8469" y="2397"/>
                    <a:pt x="7728" y="2605"/>
                    <a:pt x="6930" y="2775"/>
                  </a:cubicBezTo>
                  <a:lnTo>
                    <a:pt x="6930" y="2049"/>
                  </a:lnTo>
                  <a:cubicBezTo>
                    <a:pt x="6918" y="1501"/>
                    <a:pt x="6978" y="953"/>
                    <a:pt x="6811" y="394"/>
                  </a:cubicBezTo>
                  <a:cubicBezTo>
                    <a:pt x="6737" y="135"/>
                    <a:pt x="6599" y="1"/>
                    <a:pt x="643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7" name="Google Shape;337;p5"/>
            <p:cNvSpPr/>
            <p:nvPr/>
          </p:nvSpPr>
          <p:spPr>
            <a:xfrm>
              <a:off x="5776300" y="2410575"/>
              <a:ext cx="154525" cy="147100"/>
            </a:xfrm>
            <a:custGeom>
              <a:avLst/>
              <a:gdLst/>
              <a:ahLst/>
              <a:cxnLst/>
              <a:rect l="l" t="t" r="r" b="b"/>
              <a:pathLst>
                <a:path w="6181" h="5884" extrusionOk="0">
                  <a:moveTo>
                    <a:pt x="3513" y="1059"/>
                  </a:moveTo>
                  <a:cubicBezTo>
                    <a:pt x="3727" y="1535"/>
                    <a:pt x="3513" y="2154"/>
                    <a:pt x="4073" y="2285"/>
                  </a:cubicBezTo>
                  <a:cubicBezTo>
                    <a:pt x="4124" y="2298"/>
                    <a:pt x="4174" y="2304"/>
                    <a:pt x="4224" y="2304"/>
                  </a:cubicBezTo>
                  <a:cubicBezTo>
                    <a:pt x="4582" y="2304"/>
                    <a:pt x="4923" y="1997"/>
                    <a:pt x="5382" y="1809"/>
                  </a:cubicBezTo>
                  <a:lnTo>
                    <a:pt x="5382" y="1809"/>
                  </a:lnTo>
                  <a:cubicBezTo>
                    <a:pt x="5120" y="2226"/>
                    <a:pt x="4989" y="2571"/>
                    <a:pt x="4751" y="2821"/>
                  </a:cubicBezTo>
                  <a:cubicBezTo>
                    <a:pt x="4275" y="3297"/>
                    <a:pt x="4049" y="3797"/>
                    <a:pt x="4513" y="4583"/>
                  </a:cubicBezTo>
                  <a:cubicBezTo>
                    <a:pt x="4024" y="4180"/>
                    <a:pt x="3771" y="3972"/>
                    <a:pt x="3533" y="3972"/>
                  </a:cubicBezTo>
                  <a:cubicBezTo>
                    <a:pt x="3279" y="3972"/>
                    <a:pt x="3041" y="4210"/>
                    <a:pt x="2549" y="4702"/>
                  </a:cubicBezTo>
                  <a:cubicBezTo>
                    <a:pt x="2561" y="4357"/>
                    <a:pt x="2584" y="4071"/>
                    <a:pt x="2596" y="3809"/>
                  </a:cubicBezTo>
                  <a:cubicBezTo>
                    <a:pt x="2615" y="3405"/>
                    <a:pt x="2527" y="3228"/>
                    <a:pt x="2251" y="3228"/>
                  </a:cubicBezTo>
                  <a:cubicBezTo>
                    <a:pt x="2169" y="3228"/>
                    <a:pt x="2071" y="3244"/>
                    <a:pt x="1953" y="3274"/>
                  </a:cubicBezTo>
                  <a:cubicBezTo>
                    <a:pt x="1751" y="3333"/>
                    <a:pt x="1537" y="3404"/>
                    <a:pt x="1251" y="3452"/>
                  </a:cubicBezTo>
                  <a:cubicBezTo>
                    <a:pt x="2144" y="2857"/>
                    <a:pt x="1787" y="2214"/>
                    <a:pt x="1227" y="1440"/>
                  </a:cubicBezTo>
                  <a:lnTo>
                    <a:pt x="1227" y="1440"/>
                  </a:lnTo>
                  <a:cubicBezTo>
                    <a:pt x="1743" y="1631"/>
                    <a:pt x="2224" y="1900"/>
                    <a:pt x="2634" y="1900"/>
                  </a:cubicBezTo>
                  <a:cubicBezTo>
                    <a:pt x="2990" y="1900"/>
                    <a:pt x="3291" y="1696"/>
                    <a:pt x="3513" y="1059"/>
                  </a:cubicBezTo>
                  <a:close/>
                  <a:moveTo>
                    <a:pt x="3809" y="0"/>
                  </a:moveTo>
                  <a:cubicBezTo>
                    <a:pt x="3628" y="0"/>
                    <a:pt x="3535" y="164"/>
                    <a:pt x="3442" y="309"/>
                  </a:cubicBezTo>
                  <a:cubicBezTo>
                    <a:pt x="3203" y="702"/>
                    <a:pt x="2965" y="1071"/>
                    <a:pt x="2715" y="1452"/>
                  </a:cubicBezTo>
                  <a:cubicBezTo>
                    <a:pt x="2191" y="1202"/>
                    <a:pt x="1715" y="964"/>
                    <a:pt x="1227" y="737"/>
                  </a:cubicBezTo>
                  <a:cubicBezTo>
                    <a:pt x="1135" y="701"/>
                    <a:pt x="1031" y="670"/>
                    <a:pt x="932" y="670"/>
                  </a:cubicBezTo>
                  <a:cubicBezTo>
                    <a:pt x="838" y="670"/>
                    <a:pt x="749" y="698"/>
                    <a:pt x="679" y="773"/>
                  </a:cubicBezTo>
                  <a:cubicBezTo>
                    <a:pt x="513" y="952"/>
                    <a:pt x="584" y="1178"/>
                    <a:pt x="679" y="1369"/>
                  </a:cubicBezTo>
                  <a:cubicBezTo>
                    <a:pt x="715" y="1476"/>
                    <a:pt x="775" y="1559"/>
                    <a:pt x="834" y="1666"/>
                  </a:cubicBezTo>
                  <a:cubicBezTo>
                    <a:pt x="1358" y="2559"/>
                    <a:pt x="1358" y="2559"/>
                    <a:pt x="644" y="3262"/>
                  </a:cubicBezTo>
                  <a:cubicBezTo>
                    <a:pt x="548" y="3345"/>
                    <a:pt x="453" y="3440"/>
                    <a:pt x="358" y="3535"/>
                  </a:cubicBezTo>
                  <a:cubicBezTo>
                    <a:pt x="239" y="3690"/>
                    <a:pt x="1" y="3809"/>
                    <a:pt x="167" y="4071"/>
                  </a:cubicBezTo>
                  <a:cubicBezTo>
                    <a:pt x="260" y="4081"/>
                    <a:pt x="352" y="4085"/>
                    <a:pt x="445" y="4085"/>
                  </a:cubicBezTo>
                  <a:cubicBezTo>
                    <a:pt x="935" y="4085"/>
                    <a:pt x="1423" y="3970"/>
                    <a:pt x="1894" y="3940"/>
                  </a:cubicBezTo>
                  <a:cubicBezTo>
                    <a:pt x="1930" y="4476"/>
                    <a:pt x="1941" y="4952"/>
                    <a:pt x="1965" y="5429"/>
                  </a:cubicBezTo>
                  <a:cubicBezTo>
                    <a:pt x="1989" y="5607"/>
                    <a:pt x="1989" y="5786"/>
                    <a:pt x="2180" y="5857"/>
                  </a:cubicBezTo>
                  <a:cubicBezTo>
                    <a:pt x="2224" y="5876"/>
                    <a:pt x="2264" y="5884"/>
                    <a:pt x="2301" y="5884"/>
                  </a:cubicBezTo>
                  <a:cubicBezTo>
                    <a:pt x="2456" y="5884"/>
                    <a:pt x="2560" y="5744"/>
                    <a:pt x="2656" y="5619"/>
                  </a:cubicBezTo>
                  <a:cubicBezTo>
                    <a:pt x="2930" y="5238"/>
                    <a:pt x="3227" y="4833"/>
                    <a:pt x="3418" y="4583"/>
                  </a:cubicBezTo>
                  <a:cubicBezTo>
                    <a:pt x="3787" y="4881"/>
                    <a:pt x="4144" y="5167"/>
                    <a:pt x="4501" y="5464"/>
                  </a:cubicBezTo>
                  <a:cubicBezTo>
                    <a:pt x="4595" y="5542"/>
                    <a:pt x="4699" y="5595"/>
                    <a:pt x="4806" y="5595"/>
                  </a:cubicBezTo>
                  <a:cubicBezTo>
                    <a:pt x="4863" y="5595"/>
                    <a:pt x="4920" y="5580"/>
                    <a:pt x="4978" y="5548"/>
                  </a:cubicBezTo>
                  <a:cubicBezTo>
                    <a:pt x="5144" y="5464"/>
                    <a:pt x="5108" y="5262"/>
                    <a:pt x="5085" y="5131"/>
                  </a:cubicBezTo>
                  <a:cubicBezTo>
                    <a:pt x="5025" y="4821"/>
                    <a:pt x="4942" y="4488"/>
                    <a:pt x="4847" y="4190"/>
                  </a:cubicBezTo>
                  <a:cubicBezTo>
                    <a:pt x="4716" y="3857"/>
                    <a:pt x="4799" y="3619"/>
                    <a:pt x="5001" y="3321"/>
                  </a:cubicBezTo>
                  <a:cubicBezTo>
                    <a:pt x="5394" y="2762"/>
                    <a:pt x="5692" y="2131"/>
                    <a:pt x="6037" y="1535"/>
                  </a:cubicBezTo>
                  <a:cubicBezTo>
                    <a:pt x="6121" y="1369"/>
                    <a:pt x="6180" y="1190"/>
                    <a:pt x="6061" y="1035"/>
                  </a:cubicBezTo>
                  <a:cubicBezTo>
                    <a:pt x="6002" y="964"/>
                    <a:pt x="5941" y="938"/>
                    <a:pt x="5878" y="938"/>
                  </a:cubicBezTo>
                  <a:cubicBezTo>
                    <a:pt x="5763" y="938"/>
                    <a:pt x="5645" y="1025"/>
                    <a:pt x="5537" y="1071"/>
                  </a:cubicBezTo>
                  <a:cubicBezTo>
                    <a:pt x="5097" y="1261"/>
                    <a:pt x="4692" y="1595"/>
                    <a:pt x="4132" y="1714"/>
                  </a:cubicBezTo>
                  <a:cubicBezTo>
                    <a:pt x="4132" y="1273"/>
                    <a:pt x="4132" y="916"/>
                    <a:pt x="4156" y="535"/>
                  </a:cubicBezTo>
                  <a:cubicBezTo>
                    <a:pt x="4144" y="321"/>
                    <a:pt x="4144" y="71"/>
                    <a:pt x="3894" y="11"/>
                  </a:cubicBezTo>
                  <a:cubicBezTo>
                    <a:pt x="3864" y="4"/>
                    <a:pt x="3835" y="0"/>
                    <a:pt x="38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8" name="Google Shape;338;p5"/>
            <p:cNvSpPr/>
            <p:nvPr/>
          </p:nvSpPr>
          <p:spPr>
            <a:xfrm>
              <a:off x="5922750" y="2206950"/>
              <a:ext cx="20275" cy="22350"/>
            </a:xfrm>
            <a:custGeom>
              <a:avLst/>
              <a:gdLst/>
              <a:ahLst/>
              <a:cxnLst/>
              <a:rect l="l" t="t" r="r" b="b"/>
              <a:pathLst>
                <a:path w="811" h="894" extrusionOk="0">
                  <a:moveTo>
                    <a:pt x="382" y="0"/>
                  </a:moveTo>
                  <a:cubicBezTo>
                    <a:pt x="120" y="12"/>
                    <a:pt x="1" y="215"/>
                    <a:pt x="1" y="465"/>
                  </a:cubicBezTo>
                  <a:cubicBezTo>
                    <a:pt x="1" y="703"/>
                    <a:pt x="72" y="893"/>
                    <a:pt x="334" y="893"/>
                  </a:cubicBezTo>
                  <a:cubicBezTo>
                    <a:pt x="632" y="893"/>
                    <a:pt x="774" y="715"/>
                    <a:pt x="810" y="453"/>
                  </a:cubicBezTo>
                  <a:cubicBezTo>
                    <a:pt x="798" y="179"/>
                    <a:pt x="667" y="0"/>
                    <a:pt x="38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9" name="Google Shape;339;p5"/>
            <p:cNvSpPr/>
            <p:nvPr/>
          </p:nvSpPr>
          <p:spPr>
            <a:xfrm>
              <a:off x="5879000" y="2315000"/>
              <a:ext cx="20850" cy="21175"/>
            </a:xfrm>
            <a:custGeom>
              <a:avLst/>
              <a:gdLst/>
              <a:ahLst/>
              <a:cxnLst/>
              <a:rect l="l" t="t" r="r" b="b"/>
              <a:pathLst>
                <a:path w="834" h="847" extrusionOk="0">
                  <a:moveTo>
                    <a:pt x="405" y="0"/>
                  </a:moveTo>
                  <a:cubicBezTo>
                    <a:pt x="119" y="12"/>
                    <a:pt x="0" y="203"/>
                    <a:pt x="24" y="453"/>
                  </a:cubicBezTo>
                  <a:cubicBezTo>
                    <a:pt x="24" y="683"/>
                    <a:pt x="135" y="846"/>
                    <a:pt x="379" y="846"/>
                  </a:cubicBezTo>
                  <a:cubicBezTo>
                    <a:pt x="388" y="846"/>
                    <a:pt x="396" y="846"/>
                    <a:pt x="405" y="846"/>
                  </a:cubicBezTo>
                  <a:cubicBezTo>
                    <a:pt x="679" y="834"/>
                    <a:pt x="810" y="679"/>
                    <a:pt x="834" y="429"/>
                  </a:cubicBezTo>
                  <a:cubicBezTo>
                    <a:pt x="822" y="143"/>
                    <a:pt x="679" y="0"/>
                    <a:pt x="40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0" name="Google Shape;340;p5"/>
            <p:cNvSpPr/>
            <p:nvPr/>
          </p:nvSpPr>
          <p:spPr>
            <a:xfrm>
              <a:off x="5550075" y="2281650"/>
              <a:ext cx="18500" cy="20000"/>
            </a:xfrm>
            <a:custGeom>
              <a:avLst/>
              <a:gdLst/>
              <a:ahLst/>
              <a:cxnLst/>
              <a:rect l="l" t="t" r="r" b="b"/>
              <a:pathLst>
                <a:path w="740" h="800" extrusionOk="0">
                  <a:moveTo>
                    <a:pt x="346" y="1"/>
                  </a:moveTo>
                  <a:cubicBezTo>
                    <a:pt x="108" y="1"/>
                    <a:pt x="1" y="156"/>
                    <a:pt x="1" y="382"/>
                  </a:cubicBezTo>
                  <a:cubicBezTo>
                    <a:pt x="25" y="620"/>
                    <a:pt x="144" y="775"/>
                    <a:pt x="394" y="799"/>
                  </a:cubicBezTo>
                  <a:cubicBezTo>
                    <a:pt x="403" y="799"/>
                    <a:pt x="412" y="799"/>
                    <a:pt x="420" y="799"/>
                  </a:cubicBezTo>
                  <a:cubicBezTo>
                    <a:pt x="651" y="799"/>
                    <a:pt x="739" y="646"/>
                    <a:pt x="739" y="394"/>
                  </a:cubicBezTo>
                  <a:cubicBezTo>
                    <a:pt x="739" y="180"/>
                    <a:pt x="632" y="25"/>
                    <a:pt x="34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41" name="Google Shape;341;p5"/>
            <p:cNvSpPr/>
            <p:nvPr/>
          </p:nvSpPr>
          <p:spPr>
            <a:xfrm>
              <a:off x="5521225" y="2320650"/>
              <a:ext cx="19075" cy="18475"/>
            </a:xfrm>
            <a:custGeom>
              <a:avLst/>
              <a:gdLst/>
              <a:ahLst/>
              <a:cxnLst/>
              <a:rect l="l" t="t" r="r" b="b"/>
              <a:pathLst>
                <a:path w="763" h="739" extrusionOk="0">
                  <a:moveTo>
                    <a:pt x="369" y="1"/>
                  </a:moveTo>
                  <a:cubicBezTo>
                    <a:pt x="143" y="1"/>
                    <a:pt x="0" y="120"/>
                    <a:pt x="0" y="346"/>
                  </a:cubicBezTo>
                  <a:cubicBezTo>
                    <a:pt x="0" y="608"/>
                    <a:pt x="119" y="739"/>
                    <a:pt x="381" y="739"/>
                  </a:cubicBezTo>
                  <a:cubicBezTo>
                    <a:pt x="607" y="739"/>
                    <a:pt x="738" y="644"/>
                    <a:pt x="762" y="405"/>
                  </a:cubicBezTo>
                  <a:cubicBezTo>
                    <a:pt x="762" y="155"/>
                    <a:pt x="619" y="24"/>
                    <a:pt x="36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342" name="Google Shape;342;p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flipH="1">
            <a:off x="-1354738" y="539367"/>
            <a:ext cx="2667000" cy="1771783"/>
          </a:xfrm>
          <a:prstGeom prst="rect">
            <a:avLst/>
          </a:prstGeom>
          <a:noFill/>
          <a:ln>
            <a:noFill/>
          </a:ln>
        </p:spPr>
      </p:pic>
      <p:sp>
        <p:nvSpPr>
          <p:cNvPr id="343" name="Google Shape;343;p5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/>
                                        <p:tgtEl>
                                          <p:spTgt spid="3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" name="Google Shape;348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38">
            <a:off x="767507" y="1613085"/>
            <a:ext cx="1648538" cy="1707658"/>
          </a:xfrm>
          <a:prstGeom prst="rect">
            <a:avLst/>
          </a:prstGeom>
          <a:noFill/>
          <a:ln>
            <a:noFill/>
          </a:ln>
        </p:spPr>
      </p:pic>
      <p:sp>
        <p:nvSpPr>
          <p:cNvPr id="349" name="Google Shape;349;p6"/>
          <p:cNvSpPr txBox="1">
            <a:spLocks noGrp="1"/>
          </p:cNvSpPr>
          <p:nvPr>
            <p:ph type="title"/>
          </p:nvPr>
        </p:nvSpPr>
        <p:spPr>
          <a:xfrm>
            <a:off x="3231835" y="621489"/>
            <a:ext cx="5619900" cy="19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fr-FR" sz="4800"/>
              <a:t>LA BIOÉTHIQUE</a:t>
            </a:r>
            <a:endParaRPr/>
          </a:p>
        </p:txBody>
      </p:sp>
      <p:sp>
        <p:nvSpPr>
          <p:cNvPr id="350" name="Google Shape;350;p6"/>
          <p:cNvSpPr txBox="1">
            <a:spLocks noGrp="1"/>
          </p:cNvSpPr>
          <p:nvPr>
            <p:ph type="subTitle" idx="1"/>
          </p:nvPr>
        </p:nvSpPr>
        <p:spPr>
          <a:xfrm>
            <a:off x="3242380" y="1916496"/>
            <a:ext cx="4171950" cy="15696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Char char="•"/>
            </a:pPr>
            <a:r>
              <a:rPr lang="fr-FR" sz="1200"/>
              <a:t>C’est l’éthique des </a:t>
            </a:r>
            <a:r>
              <a:rPr lang="fr-FR" sz="1200" b="1">
                <a:solidFill>
                  <a:schemeClr val="accent2"/>
                </a:solidFill>
              </a:rPr>
              <a:t>sciences et des technologies du vivant</a:t>
            </a:r>
            <a:r>
              <a:rPr lang="fr-FR" sz="1200"/>
              <a:t>.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Char char="•"/>
            </a:pPr>
            <a:r>
              <a:rPr lang="fr-FR" sz="1200"/>
              <a:t>Elle repose sur :</a:t>
            </a:r>
            <a:endParaRPr/>
          </a:p>
          <a:p>
            <a:pPr marL="74295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ource Sans Pro"/>
              <a:buChar char="-"/>
            </a:pPr>
            <a:r>
              <a:rPr lang="fr-FR" sz="1200"/>
              <a:t>Une </a:t>
            </a:r>
            <a:r>
              <a:rPr lang="fr-FR" sz="1200" b="1">
                <a:solidFill>
                  <a:schemeClr val="accent2"/>
                </a:solidFill>
              </a:rPr>
              <a:t>réflexion individuelle</a:t>
            </a:r>
            <a:r>
              <a:rPr lang="fr-FR" sz="1200">
                <a:solidFill>
                  <a:schemeClr val="accent2"/>
                </a:solidFill>
              </a:rPr>
              <a:t> </a:t>
            </a:r>
            <a:r>
              <a:rPr lang="fr-FR" sz="1200"/>
              <a:t>et </a:t>
            </a:r>
            <a:r>
              <a:rPr lang="fr-FR" sz="1200" b="1">
                <a:solidFill>
                  <a:schemeClr val="accent2"/>
                </a:solidFill>
              </a:rPr>
              <a:t>collective</a:t>
            </a:r>
            <a:endParaRPr/>
          </a:p>
          <a:p>
            <a:pPr marL="74295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ource Sans Pro"/>
              <a:buChar char="-"/>
            </a:pPr>
            <a:r>
              <a:rPr lang="fr-FR" sz="1200"/>
              <a:t>Des </a:t>
            </a:r>
            <a:r>
              <a:rPr lang="fr-FR" sz="1200" b="1">
                <a:solidFill>
                  <a:schemeClr val="accent2"/>
                </a:solidFill>
              </a:rPr>
              <a:t>règles et des lois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Char char="•"/>
            </a:pPr>
            <a:r>
              <a:rPr lang="fr-FR" sz="1200"/>
              <a:t>Elle </a:t>
            </a:r>
            <a:r>
              <a:rPr lang="fr-FR" sz="1200" b="1">
                <a:solidFill>
                  <a:schemeClr val="accent2"/>
                </a:solidFill>
              </a:rPr>
              <a:t>ne bride pas systématiquement </a:t>
            </a:r>
            <a:r>
              <a:rPr lang="fr-FR" sz="1200"/>
              <a:t>les évolutions technologiques et les demandes sociétales.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Char char="•"/>
            </a:pPr>
            <a:r>
              <a:rPr lang="fr-FR" sz="1200"/>
              <a:t>Elle considère : </a:t>
            </a:r>
            <a:endParaRPr/>
          </a:p>
          <a:p>
            <a:pPr marL="628650" lvl="1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ource Sans Pro"/>
              <a:buChar char="-"/>
            </a:pPr>
            <a:r>
              <a:rPr lang="fr-FR" sz="1200"/>
              <a:t>Les </a:t>
            </a:r>
            <a:r>
              <a:rPr lang="fr-FR" sz="1200" b="1">
                <a:solidFill>
                  <a:schemeClr val="accent2"/>
                </a:solidFill>
              </a:rPr>
              <a:t>valeurs</a:t>
            </a:r>
            <a:r>
              <a:rPr lang="fr-FR" sz="1200"/>
              <a:t> que se donne une société.</a:t>
            </a:r>
            <a:endParaRPr/>
          </a:p>
          <a:p>
            <a:pPr marL="628650" lvl="1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ource Sans Pro"/>
              <a:buChar char="-"/>
            </a:pPr>
            <a:r>
              <a:rPr lang="fr-FR" sz="1200"/>
              <a:t>L'</a:t>
            </a:r>
            <a:r>
              <a:rPr lang="fr-FR" sz="1200" b="1">
                <a:solidFill>
                  <a:schemeClr val="accent2"/>
                </a:solidFill>
              </a:rPr>
              <a:t>évolution</a:t>
            </a:r>
            <a:r>
              <a:rPr lang="fr-FR" sz="1200"/>
              <a:t> des biotechnologies</a:t>
            </a:r>
            <a:endParaRPr/>
          </a:p>
          <a:p>
            <a:pPr marL="628650" lvl="1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ource Sans Pro"/>
              <a:buChar char="-"/>
            </a:pPr>
            <a:r>
              <a:rPr lang="fr-FR" sz="1200"/>
              <a:t>Les </a:t>
            </a:r>
            <a:r>
              <a:rPr lang="fr-FR" sz="1200" b="1">
                <a:solidFill>
                  <a:schemeClr val="accent2"/>
                </a:solidFill>
              </a:rPr>
              <a:t>attentes individuelles</a:t>
            </a:r>
            <a:endParaRPr/>
          </a:p>
        </p:txBody>
      </p:sp>
      <p:sp>
        <p:nvSpPr>
          <p:cNvPr id="351" name="Google Shape;351;p6"/>
          <p:cNvSpPr txBox="1">
            <a:spLocks noGrp="1"/>
          </p:cNvSpPr>
          <p:nvPr>
            <p:ph type="title" idx="2"/>
          </p:nvPr>
        </p:nvSpPr>
        <p:spPr>
          <a:xfrm>
            <a:off x="854849" y="2059372"/>
            <a:ext cx="1308600" cy="8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r-FR">
                <a:solidFill>
                  <a:schemeClr val="lt1"/>
                </a:solidFill>
              </a:rPr>
              <a:t>02</a:t>
            </a:r>
            <a:endParaRPr>
              <a:solidFill>
                <a:schemeClr val="lt1"/>
              </a:solidFill>
            </a:endParaRPr>
          </a:p>
        </p:txBody>
      </p:sp>
      <p:pic>
        <p:nvPicPr>
          <p:cNvPr id="352" name="Google Shape;352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54559" y="1045434"/>
            <a:ext cx="377700" cy="37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3" name="Google Shape;353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92218" y="1514504"/>
            <a:ext cx="217475" cy="229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4" name="Google Shape;354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31797" y="4292570"/>
            <a:ext cx="377700" cy="37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5" name="Google Shape;355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5543763" y="4047686"/>
            <a:ext cx="377700" cy="37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6" name="Google Shape;356;p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311129" y="2638425"/>
            <a:ext cx="1983950" cy="261937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57" name="Google Shape;357;p6"/>
          <p:cNvGrpSpPr/>
          <p:nvPr/>
        </p:nvGrpSpPr>
        <p:grpSpPr>
          <a:xfrm rot="-1645724">
            <a:off x="8297404" y="1444918"/>
            <a:ext cx="1257228" cy="1043734"/>
            <a:chOff x="5543550" y="5098075"/>
            <a:chExt cx="531025" cy="440850"/>
          </a:xfrm>
        </p:grpSpPr>
        <p:sp>
          <p:nvSpPr>
            <p:cNvPr id="358" name="Google Shape;358;p6"/>
            <p:cNvSpPr/>
            <p:nvPr/>
          </p:nvSpPr>
          <p:spPr>
            <a:xfrm>
              <a:off x="5980200" y="5300550"/>
              <a:ext cx="94375" cy="104425"/>
            </a:xfrm>
            <a:custGeom>
              <a:avLst/>
              <a:gdLst/>
              <a:ahLst/>
              <a:cxnLst/>
              <a:rect l="l" t="t" r="r" b="b"/>
              <a:pathLst>
                <a:path w="3775" h="4177" extrusionOk="0">
                  <a:moveTo>
                    <a:pt x="1905" y="1"/>
                  </a:moveTo>
                  <a:cubicBezTo>
                    <a:pt x="1849" y="1"/>
                    <a:pt x="1792" y="40"/>
                    <a:pt x="1775" y="117"/>
                  </a:cubicBezTo>
                  <a:lnTo>
                    <a:pt x="1655" y="605"/>
                  </a:lnTo>
                  <a:cubicBezTo>
                    <a:pt x="1524" y="1200"/>
                    <a:pt x="1084" y="1677"/>
                    <a:pt x="548" y="1843"/>
                  </a:cubicBezTo>
                  <a:lnTo>
                    <a:pt x="131" y="1962"/>
                  </a:lnTo>
                  <a:cubicBezTo>
                    <a:pt x="0" y="1998"/>
                    <a:pt x="0" y="2212"/>
                    <a:pt x="131" y="2260"/>
                  </a:cubicBezTo>
                  <a:lnTo>
                    <a:pt x="548" y="2379"/>
                  </a:lnTo>
                  <a:cubicBezTo>
                    <a:pt x="1096" y="2522"/>
                    <a:pt x="1513" y="2998"/>
                    <a:pt x="1655" y="3605"/>
                  </a:cubicBezTo>
                  <a:lnTo>
                    <a:pt x="1763" y="4070"/>
                  </a:lnTo>
                  <a:cubicBezTo>
                    <a:pt x="1786" y="4141"/>
                    <a:pt x="1846" y="4177"/>
                    <a:pt x="1903" y="4177"/>
                  </a:cubicBezTo>
                  <a:cubicBezTo>
                    <a:pt x="1959" y="4177"/>
                    <a:pt x="2013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703" y="2534"/>
                    <a:pt x="3239" y="2379"/>
                  </a:cubicBezTo>
                  <a:lnTo>
                    <a:pt x="3632" y="2260"/>
                  </a:lnTo>
                  <a:cubicBezTo>
                    <a:pt x="3775" y="2224"/>
                    <a:pt x="3775" y="1998"/>
                    <a:pt x="3644" y="1974"/>
                  </a:cubicBezTo>
                  <a:lnTo>
                    <a:pt x="3310" y="1879"/>
                  </a:lnTo>
                  <a:cubicBezTo>
                    <a:pt x="2775" y="1736"/>
                    <a:pt x="2334" y="1272"/>
                    <a:pt x="2191" y="677"/>
                  </a:cubicBezTo>
                  <a:lnTo>
                    <a:pt x="2036" y="117"/>
                  </a:lnTo>
                  <a:cubicBezTo>
                    <a:pt x="2019" y="40"/>
                    <a:pt x="1962" y="1"/>
                    <a:pt x="190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59" name="Google Shape;359;p6"/>
            <p:cNvSpPr/>
            <p:nvPr/>
          </p:nvSpPr>
          <p:spPr>
            <a:xfrm>
              <a:off x="5543550" y="5192000"/>
              <a:ext cx="69950" cy="78600"/>
            </a:xfrm>
            <a:custGeom>
              <a:avLst/>
              <a:gdLst/>
              <a:ahLst/>
              <a:cxnLst/>
              <a:rect l="l" t="t" r="r" b="b"/>
              <a:pathLst>
                <a:path w="2798" h="3144" extrusionOk="0">
                  <a:moveTo>
                    <a:pt x="1421" y="0"/>
                  </a:moveTo>
                  <a:cubicBezTo>
                    <a:pt x="1381" y="0"/>
                    <a:pt x="1339" y="30"/>
                    <a:pt x="1322" y="89"/>
                  </a:cubicBezTo>
                  <a:lnTo>
                    <a:pt x="1238" y="470"/>
                  </a:lnTo>
                  <a:cubicBezTo>
                    <a:pt x="1131" y="911"/>
                    <a:pt x="822" y="1268"/>
                    <a:pt x="417" y="1387"/>
                  </a:cubicBezTo>
                  <a:lnTo>
                    <a:pt x="107" y="1482"/>
                  </a:lnTo>
                  <a:cubicBezTo>
                    <a:pt x="0" y="1506"/>
                    <a:pt x="0" y="1673"/>
                    <a:pt x="107" y="1697"/>
                  </a:cubicBezTo>
                  <a:lnTo>
                    <a:pt x="417" y="1792"/>
                  </a:lnTo>
                  <a:cubicBezTo>
                    <a:pt x="822" y="1911"/>
                    <a:pt x="1131" y="2268"/>
                    <a:pt x="1238" y="2709"/>
                  </a:cubicBezTo>
                  <a:lnTo>
                    <a:pt x="1310" y="3054"/>
                  </a:lnTo>
                  <a:cubicBezTo>
                    <a:pt x="1322" y="3114"/>
                    <a:pt x="1363" y="3143"/>
                    <a:pt x="1405" y="3143"/>
                  </a:cubicBezTo>
                  <a:cubicBezTo>
                    <a:pt x="1447" y="3143"/>
                    <a:pt x="1488" y="3114"/>
                    <a:pt x="1500" y="3054"/>
                  </a:cubicBezTo>
                  <a:lnTo>
                    <a:pt x="1572" y="2709"/>
                  </a:lnTo>
                  <a:cubicBezTo>
                    <a:pt x="1679" y="2268"/>
                    <a:pt x="1988" y="1911"/>
                    <a:pt x="2393" y="1792"/>
                  </a:cubicBezTo>
                  <a:lnTo>
                    <a:pt x="2691" y="1697"/>
                  </a:lnTo>
                  <a:cubicBezTo>
                    <a:pt x="2798" y="1673"/>
                    <a:pt x="2798" y="1506"/>
                    <a:pt x="2703" y="1482"/>
                  </a:cubicBezTo>
                  <a:lnTo>
                    <a:pt x="2453" y="1399"/>
                  </a:lnTo>
                  <a:cubicBezTo>
                    <a:pt x="2048" y="1292"/>
                    <a:pt x="1738" y="958"/>
                    <a:pt x="1619" y="506"/>
                  </a:cubicBezTo>
                  <a:lnTo>
                    <a:pt x="1512" y="89"/>
                  </a:lnTo>
                  <a:cubicBezTo>
                    <a:pt x="1500" y="30"/>
                    <a:pt x="1462" y="0"/>
                    <a:pt x="142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0" name="Google Shape;360;p6"/>
            <p:cNvSpPr/>
            <p:nvPr/>
          </p:nvSpPr>
          <p:spPr>
            <a:xfrm>
              <a:off x="5652175" y="5434500"/>
              <a:ext cx="94100" cy="104425"/>
            </a:xfrm>
            <a:custGeom>
              <a:avLst/>
              <a:gdLst/>
              <a:ahLst/>
              <a:cxnLst/>
              <a:rect l="l" t="t" r="r" b="b"/>
              <a:pathLst>
                <a:path w="3764" h="4177" extrusionOk="0">
                  <a:moveTo>
                    <a:pt x="1895" y="1"/>
                  </a:moveTo>
                  <a:cubicBezTo>
                    <a:pt x="1837" y="1"/>
                    <a:pt x="1781" y="39"/>
                    <a:pt x="1763" y="117"/>
                  </a:cubicBezTo>
                  <a:lnTo>
                    <a:pt x="1644" y="605"/>
                  </a:lnTo>
                  <a:cubicBezTo>
                    <a:pt x="1513" y="1200"/>
                    <a:pt x="1084" y="1676"/>
                    <a:pt x="548" y="1843"/>
                  </a:cubicBezTo>
                  <a:lnTo>
                    <a:pt x="132" y="1962"/>
                  </a:lnTo>
                  <a:cubicBezTo>
                    <a:pt x="1" y="1998"/>
                    <a:pt x="1" y="2212"/>
                    <a:pt x="132" y="2260"/>
                  </a:cubicBezTo>
                  <a:lnTo>
                    <a:pt x="548" y="2379"/>
                  </a:lnTo>
                  <a:cubicBezTo>
                    <a:pt x="1084" y="2522"/>
                    <a:pt x="1501" y="2998"/>
                    <a:pt x="1644" y="3605"/>
                  </a:cubicBezTo>
                  <a:lnTo>
                    <a:pt x="1751" y="4070"/>
                  </a:lnTo>
                  <a:cubicBezTo>
                    <a:pt x="1775" y="4141"/>
                    <a:pt x="1834" y="4177"/>
                    <a:pt x="1892" y="4177"/>
                  </a:cubicBezTo>
                  <a:cubicBezTo>
                    <a:pt x="1950" y="4177"/>
                    <a:pt x="2007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692" y="2534"/>
                    <a:pt x="3227" y="2379"/>
                  </a:cubicBezTo>
                  <a:lnTo>
                    <a:pt x="3632" y="2260"/>
                  </a:lnTo>
                  <a:cubicBezTo>
                    <a:pt x="3763" y="2212"/>
                    <a:pt x="3763" y="1986"/>
                    <a:pt x="3644" y="1974"/>
                  </a:cubicBezTo>
                  <a:lnTo>
                    <a:pt x="3299" y="1879"/>
                  </a:lnTo>
                  <a:cubicBezTo>
                    <a:pt x="2763" y="1736"/>
                    <a:pt x="2334" y="1272"/>
                    <a:pt x="2180" y="676"/>
                  </a:cubicBezTo>
                  <a:lnTo>
                    <a:pt x="2037" y="117"/>
                  </a:lnTo>
                  <a:cubicBezTo>
                    <a:pt x="2013" y="39"/>
                    <a:pt x="1953" y="1"/>
                    <a:pt x="189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1" name="Google Shape;361;p6"/>
            <p:cNvSpPr/>
            <p:nvPr/>
          </p:nvSpPr>
          <p:spPr>
            <a:xfrm>
              <a:off x="5829875" y="5098075"/>
              <a:ext cx="117300" cy="131225"/>
            </a:xfrm>
            <a:custGeom>
              <a:avLst/>
              <a:gdLst/>
              <a:ahLst/>
              <a:cxnLst/>
              <a:rect l="l" t="t" r="r" b="b"/>
              <a:pathLst>
                <a:path w="4692" h="5249" extrusionOk="0">
                  <a:moveTo>
                    <a:pt x="2370" y="1"/>
                  </a:moveTo>
                  <a:cubicBezTo>
                    <a:pt x="2299" y="1"/>
                    <a:pt x="2227" y="48"/>
                    <a:pt x="2203" y="143"/>
                  </a:cubicBezTo>
                  <a:lnTo>
                    <a:pt x="2061" y="751"/>
                  </a:lnTo>
                  <a:cubicBezTo>
                    <a:pt x="1882" y="1513"/>
                    <a:pt x="1358" y="2108"/>
                    <a:pt x="691" y="2299"/>
                  </a:cubicBezTo>
                  <a:lnTo>
                    <a:pt x="168" y="2453"/>
                  </a:lnTo>
                  <a:cubicBezTo>
                    <a:pt x="1" y="2489"/>
                    <a:pt x="1" y="2775"/>
                    <a:pt x="168" y="2822"/>
                  </a:cubicBezTo>
                  <a:lnTo>
                    <a:pt x="691" y="2965"/>
                  </a:lnTo>
                  <a:cubicBezTo>
                    <a:pt x="1358" y="3180"/>
                    <a:pt x="1882" y="3763"/>
                    <a:pt x="2061" y="4525"/>
                  </a:cubicBezTo>
                  <a:lnTo>
                    <a:pt x="2192" y="5096"/>
                  </a:lnTo>
                  <a:cubicBezTo>
                    <a:pt x="2215" y="5198"/>
                    <a:pt x="2287" y="5248"/>
                    <a:pt x="2358" y="5248"/>
                  </a:cubicBezTo>
                  <a:cubicBezTo>
                    <a:pt x="2430" y="5248"/>
                    <a:pt x="2501" y="5198"/>
                    <a:pt x="2525" y="5096"/>
                  </a:cubicBezTo>
                  <a:lnTo>
                    <a:pt x="2656" y="4525"/>
                  </a:lnTo>
                  <a:cubicBezTo>
                    <a:pt x="2835" y="3763"/>
                    <a:pt x="3358" y="3168"/>
                    <a:pt x="4025" y="2965"/>
                  </a:cubicBezTo>
                  <a:lnTo>
                    <a:pt x="4513" y="2822"/>
                  </a:lnTo>
                  <a:cubicBezTo>
                    <a:pt x="4692" y="2763"/>
                    <a:pt x="4692" y="2501"/>
                    <a:pt x="4525" y="2465"/>
                  </a:cubicBezTo>
                  <a:lnTo>
                    <a:pt x="4108" y="2346"/>
                  </a:lnTo>
                  <a:cubicBezTo>
                    <a:pt x="3442" y="2168"/>
                    <a:pt x="2906" y="1584"/>
                    <a:pt x="2715" y="846"/>
                  </a:cubicBezTo>
                  <a:lnTo>
                    <a:pt x="2537" y="143"/>
                  </a:lnTo>
                  <a:cubicBezTo>
                    <a:pt x="2513" y="48"/>
                    <a:pt x="2442" y="1"/>
                    <a:pt x="237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2" name="Google Shape;362;p6"/>
            <p:cNvSpPr/>
            <p:nvPr/>
          </p:nvSpPr>
          <p:spPr>
            <a:xfrm>
              <a:off x="5593850" y="5260300"/>
              <a:ext cx="14000" cy="18775"/>
            </a:xfrm>
            <a:custGeom>
              <a:avLst/>
              <a:gdLst/>
              <a:ahLst/>
              <a:cxnLst/>
              <a:rect l="l" t="t" r="r" b="b"/>
              <a:pathLst>
                <a:path w="560" h="751" extrusionOk="0">
                  <a:moveTo>
                    <a:pt x="500" y="334"/>
                  </a:moveTo>
                  <a:cubicBezTo>
                    <a:pt x="500" y="338"/>
                    <a:pt x="504" y="339"/>
                    <a:pt x="508" y="339"/>
                  </a:cubicBezTo>
                  <a:cubicBezTo>
                    <a:pt x="516" y="339"/>
                    <a:pt x="524" y="334"/>
                    <a:pt x="500" y="334"/>
                  </a:cubicBezTo>
                  <a:close/>
                  <a:moveTo>
                    <a:pt x="357" y="1"/>
                  </a:moveTo>
                  <a:cubicBezTo>
                    <a:pt x="357" y="1"/>
                    <a:pt x="334" y="1"/>
                    <a:pt x="310" y="12"/>
                  </a:cubicBezTo>
                  <a:cubicBezTo>
                    <a:pt x="262" y="24"/>
                    <a:pt x="214" y="36"/>
                    <a:pt x="203" y="60"/>
                  </a:cubicBezTo>
                  <a:lnTo>
                    <a:pt x="191" y="72"/>
                  </a:lnTo>
                  <a:lnTo>
                    <a:pt x="179" y="72"/>
                  </a:lnTo>
                  <a:cubicBezTo>
                    <a:pt x="155" y="72"/>
                    <a:pt x="155" y="72"/>
                    <a:pt x="119" y="84"/>
                  </a:cubicBezTo>
                  <a:cubicBezTo>
                    <a:pt x="84" y="96"/>
                    <a:pt x="60" y="96"/>
                    <a:pt x="36" y="120"/>
                  </a:cubicBezTo>
                  <a:cubicBezTo>
                    <a:pt x="24" y="120"/>
                    <a:pt x="24" y="120"/>
                    <a:pt x="24" y="131"/>
                  </a:cubicBezTo>
                  <a:lnTo>
                    <a:pt x="12" y="143"/>
                  </a:lnTo>
                  <a:cubicBezTo>
                    <a:pt x="0" y="143"/>
                    <a:pt x="0" y="143"/>
                    <a:pt x="12" y="155"/>
                  </a:cubicBezTo>
                  <a:cubicBezTo>
                    <a:pt x="24" y="155"/>
                    <a:pt x="24" y="167"/>
                    <a:pt x="24" y="167"/>
                  </a:cubicBezTo>
                  <a:cubicBezTo>
                    <a:pt x="24" y="191"/>
                    <a:pt x="60" y="203"/>
                    <a:pt x="60" y="215"/>
                  </a:cubicBezTo>
                  <a:cubicBezTo>
                    <a:pt x="60" y="227"/>
                    <a:pt x="72" y="227"/>
                    <a:pt x="72" y="251"/>
                  </a:cubicBezTo>
                  <a:cubicBezTo>
                    <a:pt x="72" y="262"/>
                    <a:pt x="84" y="262"/>
                    <a:pt x="84" y="274"/>
                  </a:cubicBezTo>
                  <a:cubicBezTo>
                    <a:pt x="84" y="274"/>
                    <a:pt x="84" y="286"/>
                    <a:pt x="95" y="286"/>
                  </a:cubicBezTo>
                  <a:cubicBezTo>
                    <a:pt x="72" y="310"/>
                    <a:pt x="95" y="310"/>
                    <a:pt x="95" y="322"/>
                  </a:cubicBezTo>
                  <a:cubicBezTo>
                    <a:pt x="84" y="334"/>
                    <a:pt x="131" y="334"/>
                    <a:pt x="119" y="346"/>
                  </a:cubicBezTo>
                  <a:cubicBezTo>
                    <a:pt x="95" y="370"/>
                    <a:pt x="131" y="370"/>
                    <a:pt x="131" y="382"/>
                  </a:cubicBezTo>
                  <a:cubicBezTo>
                    <a:pt x="131" y="393"/>
                    <a:pt x="155" y="405"/>
                    <a:pt x="155" y="429"/>
                  </a:cubicBezTo>
                  <a:cubicBezTo>
                    <a:pt x="155" y="441"/>
                    <a:pt x="179" y="453"/>
                    <a:pt x="155" y="465"/>
                  </a:cubicBezTo>
                  <a:lnTo>
                    <a:pt x="155" y="524"/>
                  </a:lnTo>
                  <a:lnTo>
                    <a:pt x="155" y="620"/>
                  </a:lnTo>
                  <a:cubicBezTo>
                    <a:pt x="155" y="632"/>
                    <a:pt x="179" y="667"/>
                    <a:pt x="155" y="679"/>
                  </a:cubicBezTo>
                  <a:cubicBezTo>
                    <a:pt x="155" y="691"/>
                    <a:pt x="179" y="703"/>
                    <a:pt x="179" y="727"/>
                  </a:cubicBezTo>
                  <a:cubicBezTo>
                    <a:pt x="179" y="739"/>
                    <a:pt x="191" y="739"/>
                    <a:pt x="191" y="751"/>
                  </a:cubicBezTo>
                  <a:cubicBezTo>
                    <a:pt x="191" y="751"/>
                    <a:pt x="203" y="751"/>
                    <a:pt x="250" y="739"/>
                  </a:cubicBezTo>
                  <a:lnTo>
                    <a:pt x="274" y="739"/>
                  </a:lnTo>
                  <a:cubicBezTo>
                    <a:pt x="298" y="739"/>
                    <a:pt x="322" y="739"/>
                    <a:pt x="381" y="703"/>
                  </a:cubicBezTo>
                  <a:cubicBezTo>
                    <a:pt x="417" y="691"/>
                    <a:pt x="441" y="691"/>
                    <a:pt x="476" y="679"/>
                  </a:cubicBezTo>
                  <a:cubicBezTo>
                    <a:pt x="536" y="667"/>
                    <a:pt x="560" y="643"/>
                    <a:pt x="560" y="643"/>
                  </a:cubicBezTo>
                  <a:cubicBezTo>
                    <a:pt x="548" y="643"/>
                    <a:pt x="548" y="632"/>
                    <a:pt x="524" y="620"/>
                  </a:cubicBezTo>
                  <a:cubicBezTo>
                    <a:pt x="512" y="608"/>
                    <a:pt x="512" y="608"/>
                    <a:pt x="512" y="572"/>
                  </a:cubicBezTo>
                  <a:lnTo>
                    <a:pt x="512" y="548"/>
                  </a:lnTo>
                  <a:cubicBezTo>
                    <a:pt x="512" y="548"/>
                    <a:pt x="512" y="524"/>
                    <a:pt x="500" y="524"/>
                  </a:cubicBezTo>
                  <a:cubicBezTo>
                    <a:pt x="500" y="524"/>
                    <a:pt x="488" y="524"/>
                    <a:pt x="500" y="512"/>
                  </a:cubicBezTo>
                  <a:lnTo>
                    <a:pt x="488" y="512"/>
                  </a:lnTo>
                  <a:cubicBezTo>
                    <a:pt x="500" y="501"/>
                    <a:pt x="500" y="501"/>
                    <a:pt x="488" y="501"/>
                  </a:cubicBezTo>
                  <a:cubicBezTo>
                    <a:pt x="488" y="501"/>
                    <a:pt x="512" y="489"/>
                    <a:pt x="476" y="489"/>
                  </a:cubicBezTo>
                  <a:cubicBezTo>
                    <a:pt x="476" y="489"/>
                    <a:pt x="497" y="469"/>
                    <a:pt x="481" y="469"/>
                  </a:cubicBezTo>
                  <a:cubicBezTo>
                    <a:pt x="476" y="469"/>
                    <a:pt x="467" y="471"/>
                    <a:pt x="453" y="477"/>
                  </a:cubicBezTo>
                  <a:lnTo>
                    <a:pt x="476" y="453"/>
                  </a:lnTo>
                  <a:cubicBezTo>
                    <a:pt x="453" y="453"/>
                    <a:pt x="453" y="441"/>
                    <a:pt x="453" y="441"/>
                  </a:cubicBezTo>
                  <a:cubicBezTo>
                    <a:pt x="453" y="441"/>
                    <a:pt x="476" y="429"/>
                    <a:pt x="453" y="429"/>
                  </a:cubicBezTo>
                  <a:cubicBezTo>
                    <a:pt x="441" y="429"/>
                    <a:pt x="429" y="429"/>
                    <a:pt x="453" y="417"/>
                  </a:cubicBezTo>
                  <a:lnTo>
                    <a:pt x="441" y="417"/>
                  </a:lnTo>
                  <a:cubicBezTo>
                    <a:pt x="500" y="346"/>
                    <a:pt x="500" y="346"/>
                    <a:pt x="500" y="334"/>
                  </a:cubicBezTo>
                  <a:cubicBezTo>
                    <a:pt x="536" y="322"/>
                    <a:pt x="488" y="322"/>
                    <a:pt x="500" y="310"/>
                  </a:cubicBezTo>
                  <a:cubicBezTo>
                    <a:pt x="512" y="298"/>
                    <a:pt x="500" y="298"/>
                    <a:pt x="488" y="298"/>
                  </a:cubicBezTo>
                  <a:lnTo>
                    <a:pt x="453" y="262"/>
                  </a:lnTo>
                  <a:cubicBezTo>
                    <a:pt x="453" y="251"/>
                    <a:pt x="429" y="239"/>
                    <a:pt x="429" y="203"/>
                  </a:cubicBezTo>
                  <a:cubicBezTo>
                    <a:pt x="429" y="191"/>
                    <a:pt x="417" y="191"/>
                    <a:pt x="417" y="167"/>
                  </a:cubicBezTo>
                  <a:cubicBezTo>
                    <a:pt x="417" y="155"/>
                    <a:pt x="393" y="143"/>
                    <a:pt x="393" y="131"/>
                  </a:cubicBezTo>
                  <a:cubicBezTo>
                    <a:pt x="393" y="120"/>
                    <a:pt x="381" y="120"/>
                    <a:pt x="381" y="96"/>
                  </a:cubicBezTo>
                  <a:cubicBezTo>
                    <a:pt x="369" y="84"/>
                    <a:pt x="381" y="72"/>
                    <a:pt x="357" y="48"/>
                  </a:cubicBezTo>
                  <a:cubicBezTo>
                    <a:pt x="357" y="48"/>
                    <a:pt x="322" y="48"/>
                    <a:pt x="334" y="36"/>
                  </a:cubicBezTo>
                  <a:cubicBezTo>
                    <a:pt x="357" y="24"/>
                    <a:pt x="357" y="24"/>
                    <a:pt x="334" y="24"/>
                  </a:cubicBezTo>
                  <a:cubicBezTo>
                    <a:pt x="334" y="24"/>
                    <a:pt x="334" y="12"/>
                    <a:pt x="357" y="12"/>
                  </a:cubicBezTo>
                  <a:cubicBezTo>
                    <a:pt x="369" y="1"/>
                    <a:pt x="369" y="1"/>
                    <a:pt x="35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3" name="Google Shape;363;p6"/>
            <p:cNvSpPr/>
            <p:nvPr/>
          </p:nvSpPr>
          <p:spPr>
            <a:xfrm>
              <a:off x="5609325" y="5307325"/>
              <a:ext cx="19075" cy="34175"/>
            </a:xfrm>
            <a:custGeom>
              <a:avLst/>
              <a:gdLst/>
              <a:ahLst/>
              <a:cxnLst/>
              <a:rect l="l" t="t" r="r" b="b"/>
              <a:pathLst>
                <a:path w="763" h="1367" extrusionOk="0">
                  <a:moveTo>
                    <a:pt x="298" y="1"/>
                  </a:moveTo>
                  <a:cubicBezTo>
                    <a:pt x="250" y="25"/>
                    <a:pt x="215" y="36"/>
                    <a:pt x="215" y="48"/>
                  </a:cubicBezTo>
                  <a:cubicBezTo>
                    <a:pt x="215" y="48"/>
                    <a:pt x="215" y="60"/>
                    <a:pt x="191" y="60"/>
                  </a:cubicBezTo>
                  <a:lnTo>
                    <a:pt x="119" y="60"/>
                  </a:lnTo>
                  <a:cubicBezTo>
                    <a:pt x="96" y="72"/>
                    <a:pt x="60" y="72"/>
                    <a:pt x="48" y="96"/>
                  </a:cubicBezTo>
                  <a:cubicBezTo>
                    <a:pt x="36" y="96"/>
                    <a:pt x="36" y="108"/>
                    <a:pt x="36" y="108"/>
                  </a:cubicBezTo>
                  <a:cubicBezTo>
                    <a:pt x="36" y="108"/>
                    <a:pt x="36" y="120"/>
                    <a:pt x="12" y="144"/>
                  </a:cubicBezTo>
                  <a:cubicBezTo>
                    <a:pt x="0" y="155"/>
                    <a:pt x="12" y="155"/>
                    <a:pt x="12" y="155"/>
                  </a:cubicBezTo>
                  <a:cubicBezTo>
                    <a:pt x="36" y="167"/>
                    <a:pt x="36" y="179"/>
                    <a:pt x="36" y="191"/>
                  </a:cubicBezTo>
                  <a:cubicBezTo>
                    <a:pt x="36" y="227"/>
                    <a:pt x="60" y="251"/>
                    <a:pt x="72" y="286"/>
                  </a:cubicBezTo>
                  <a:cubicBezTo>
                    <a:pt x="72" y="298"/>
                    <a:pt x="96" y="310"/>
                    <a:pt x="107" y="346"/>
                  </a:cubicBezTo>
                  <a:cubicBezTo>
                    <a:pt x="107" y="358"/>
                    <a:pt x="119" y="394"/>
                    <a:pt x="131" y="406"/>
                  </a:cubicBezTo>
                  <a:cubicBezTo>
                    <a:pt x="131" y="417"/>
                    <a:pt x="131" y="417"/>
                    <a:pt x="167" y="441"/>
                  </a:cubicBezTo>
                  <a:cubicBezTo>
                    <a:pt x="131" y="465"/>
                    <a:pt x="179" y="465"/>
                    <a:pt x="167" y="501"/>
                  </a:cubicBezTo>
                  <a:cubicBezTo>
                    <a:pt x="167" y="525"/>
                    <a:pt x="191" y="536"/>
                    <a:pt x="191" y="572"/>
                  </a:cubicBezTo>
                  <a:cubicBezTo>
                    <a:pt x="191" y="584"/>
                    <a:pt x="215" y="596"/>
                    <a:pt x="215" y="632"/>
                  </a:cubicBezTo>
                  <a:cubicBezTo>
                    <a:pt x="215" y="656"/>
                    <a:pt x="238" y="691"/>
                    <a:pt x="250" y="739"/>
                  </a:cubicBezTo>
                  <a:cubicBezTo>
                    <a:pt x="250" y="763"/>
                    <a:pt x="274" y="798"/>
                    <a:pt x="274" y="822"/>
                  </a:cubicBezTo>
                  <a:cubicBezTo>
                    <a:pt x="274" y="858"/>
                    <a:pt x="286" y="882"/>
                    <a:pt x="286" y="929"/>
                  </a:cubicBezTo>
                  <a:cubicBezTo>
                    <a:pt x="286" y="989"/>
                    <a:pt x="298" y="1048"/>
                    <a:pt x="310" y="1108"/>
                  </a:cubicBezTo>
                  <a:cubicBezTo>
                    <a:pt x="310" y="1156"/>
                    <a:pt x="334" y="1179"/>
                    <a:pt x="346" y="1227"/>
                  </a:cubicBezTo>
                  <a:cubicBezTo>
                    <a:pt x="346" y="1251"/>
                    <a:pt x="357" y="1287"/>
                    <a:pt x="369" y="1310"/>
                  </a:cubicBezTo>
                  <a:cubicBezTo>
                    <a:pt x="369" y="1334"/>
                    <a:pt x="393" y="1346"/>
                    <a:pt x="405" y="1358"/>
                  </a:cubicBezTo>
                  <a:cubicBezTo>
                    <a:pt x="405" y="1364"/>
                    <a:pt x="408" y="1367"/>
                    <a:pt x="417" y="1367"/>
                  </a:cubicBezTo>
                  <a:cubicBezTo>
                    <a:pt x="426" y="1367"/>
                    <a:pt x="441" y="1364"/>
                    <a:pt x="465" y="1358"/>
                  </a:cubicBezTo>
                  <a:lnTo>
                    <a:pt x="488" y="1358"/>
                  </a:lnTo>
                  <a:cubicBezTo>
                    <a:pt x="524" y="1358"/>
                    <a:pt x="536" y="1358"/>
                    <a:pt x="596" y="1346"/>
                  </a:cubicBezTo>
                  <a:cubicBezTo>
                    <a:pt x="631" y="1334"/>
                    <a:pt x="655" y="1334"/>
                    <a:pt x="667" y="1310"/>
                  </a:cubicBezTo>
                  <a:cubicBezTo>
                    <a:pt x="727" y="1298"/>
                    <a:pt x="762" y="1287"/>
                    <a:pt x="750" y="1275"/>
                  </a:cubicBezTo>
                  <a:cubicBezTo>
                    <a:pt x="727" y="1251"/>
                    <a:pt x="715" y="1227"/>
                    <a:pt x="715" y="1215"/>
                  </a:cubicBezTo>
                  <a:cubicBezTo>
                    <a:pt x="703" y="1179"/>
                    <a:pt x="691" y="1167"/>
                    <a:pt x="691" y="1132"/>
                  </a:cubicBezTo>
                  <a:cubicBezTo>
                    <a:pt x="691" y="1120"/>
                    <a:pt x="691" y="1108"/>
                    <a:pt x="667" y="1072"/>
                  </a:cubicBezTo>
                  <a:cubicBezTo>
                    <a:pt x="667" y="1060"/>
                    <a:pt x="667" y="1048"/>
                    <a:pt x="655" y="1037"/>
                  </a:cubicBezTo>
                  <a:cubicBezTo>
                    <a:pt x="655" y="1013"/>
                    <a:pt x="643" y="1013"/>
                    <a:pt x="655" y="1001"/>
                  </a:cubicBezTo>
                  <a:cubicBezTo>
                    <a:pt x="661" y="995"/>
                    <a:pt x="658" y="995"/>
                    <a:pt x="654" y="995"/>
                  </a:cubicBezTo>
                  <a:cubicBezTo>
                    <a:pt x="649" y="995"/>
                    <a:pt x="643" y="995"/>
                    <a:pt x="643" y="989"/>
                  </a:cubicBezTo>
                  <a:cubicBezTo>
                    <a:pt x="655" y="977"/>
                    <a:pt x="643" y="953"/>
                    <a:pt x="643" y="953"/>
                  </a:cubicBezTo>
                  <a:cubicBezTo>
                    <a:pt x="643" y="941"/>
                    <a:pt x="667" y="929"/>
                    <a:pt x="631" y="929"/>
                  </a:cubicBezTo>
                  <a:cubicBezTo>
                    <a:pt x="631" y="917"/>
                    <a:pt x="655" y="882"/>
                    <a:pt x="608" y="882"/>
                  </a:cubicBezTo>
                  <a:lnTo>
                    <a:pt x="608" y="870"/>
                  </a:lnTo>
                  <a:cubicBezTo>
                    <a:pt x="608" y="870"/>
                    <a:pt x="631" y="858"/>
                    <a:pt x="608" y="858"/>
                  </a:cubicBezTo>
                  <a:cubicBezTo>
                    <a:pt x="631" y="858"/>
                    <a:pt x="631" y="834"/>
                    <a:pt x="608" y="834"/>
                  </a:cubicBezTo>
                  <a:cubicBezTo>
                    <a:pt x="596" y="822"/>
                    <a:pt x="596" y="810"/>
                    <a:pt x="596" y="810"/>
                  </a:cubicBezTo>
                  <a:cubicBezTo>
                    <a:pt x="596" y="810"/>
                    <a:pt x="608" y="798"/>
                    <a:pt x="596" y="798"/>
                  </a:cubicBezTo>
                  <a:cubicBezTo>
                    <a:pt x="584" y="798"/>
                    <a:pt x="548" y="798"/>
                    <a:pt x="584" y="763"/>
                  </a:cubicBezTo>
                  <a:cubicBezTo>
                    <a:pt x="596" y="763"/>
                    <a:pt x="584" y="751"/>
                    <a:pt x="572" y="751"/>
                  </a:cubicBezTo>
                  <a:lnTo>
                    <a:pt x="584" y="739"/>
                  </a:lnTo>
                  <a:cubicBezTo>
                    <a:pt x="584" y="691"/>
                    <a:pt x="596" y="679"/>
                    <a:pt x="572" y="679"/>
                  </a:cubicBezTo>
                  <a:cubicBezTo>
                    <a:pt x="584" y="644"/>
                    <a:pt x="548" y="644"/>
                    <a:pt x="572" y="632"/>
                  </a:cubicBezTo>
                  <a:cubicBezTo>
                    <a:pt x="572" y="620"/>
                    <a:pt x="572" y="596"/>
                    <a:pt x="548" y="584"/>
                  </a:cubicBezTo>
                  <a:cubicBezTo>
                    <a:pt x="536" y="572"/>
                    <a:pt x="524" y="536"/>
                    <a:pt x="512" y="513"/>
                  </a:cubicBezTo>
                  <a:cubicBezTo>
                    <a:pt x="488" y="465"/>
                    <a:pt x="477" y="441"/>
                    <a:pt x="465" y="394"/>
                  </a:cubicBezTo>
                  <a:cubicBezTo>
                    <a:pt x="465" y="382"/>
                    <a:pt x="453" y="346"/>
                    <a:pt x="453" y="334"/>
                  </a:cubicBezTo>
                  <a:cubicBezTo>
                    <a:pt x="453" y="298"/>
                    <a:pt x="417" y="286"/>
                    <a:pt x="417" y="263"/>
                  </a:cubicBezTo>
                  <a:cubicBezTo>
                    <a:pt x="417" y="239"/>
                    <a:pt x="405" y="227"/>
                    <a:pt x="393" y="215"/>
                  </a:cubicBezTo>
                  <a:cubicBezTo>
                    <a:pt x="369" y="179"/>
                    <a:pt x="369" y="155"/>
                    <a:pt x="357" y="144"/>
                  </a:cubicBezTo>
                  <a:cubicBezTo>
                    <a:pt x="357" y="144"/>
                    <a:pt x="334" y="120"/>
                    <a:pt x="346" y="108"/>
                  </a:cubicBezTo>
                  <a:cubicBezTo>
                    <a:pt x="357" y="96"/>
                    <a:pt x="357" y="96"/>
                    <a:pt x="346" y="84"/>
                  </a:cubicBezTo>
                  <a:cubicBezTo>
                    <a:pt x="334" y="60"/>
                    <a:pt x="346" y="48"/>
                    <a:pt x="346" y="48"/>
                  </a:cubicBezTo>
                  <a:cubicBezTo>
                    <a:pt x="357" y="36"/>
                    <a:pt x="346" y="25"/>
                    <a:pt x="34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4" name="Google Shape;364;p6"/>
            <p:cNvSpPr/>
            <p:nvPr/>
          </p:nvSpPr>
          <p:spPr>
            <a:xfrm>
              <a:off x="5628675" y="5369550"/>
              <a:ext cx="19075" cy="34175"/>
            </a:xfrm>
            <a:custGeom>
              <a:avLst/>
              <a:gdLst/>
              <a:ahLst/>
              <a:cxnLst/>
              <a:rect l="l" t="t" r="r" b="b"/>
              <a:pathLst>
                <a:path w="763" h="1367" extrusionOk="0">
                  <a:moveTo>
                    <a:pt x="298" y="0"/>
                  </a:moveTo>
                  <a:cubicBezTo>
                    <a:pt x="250" y="12"/>
                    <a:pt x="215" y="36"/>
                    <a:pt x="215" y="48"/>
                  </a:cubicBezTo>
                  <a:cubicBezTo>
                    <a:pt x="215" y="48"/>
                    <a:pt x="215" y="60"/>
                    <a:pt x="191" y="60"/>
                  </a:cubicBezTo>
                  <a:lnTo>
                    <a:pt x="119" y="60"/>
                  </a:lnTo>
                  <a:cubicBezTo>
                    <a:pt x="95" y="72"/>
                    <a:pt x="60" y="72"/>
                    <a:pt x="48" y="83"/>
                  </a:cubicBezTo>
                  <a:cubicBezTo>
                    <a:pt x="36" y="83"/>
                    <a:pt x="36" y="107"/>
                    <a:pt x="36" y="107"/>
                  </a:cubicBezTo>
                  <a:cubicBezTo>
                    <a:pt x="36" y="107"/>
                    <a:pt x="36" y="119"/>
                    <a:pt x="12" y="131"/>
                  </a:cubicBezTo>
                  <a:cubicBezTo>
                    <a:pt x="0" y="143"/>
                    <a:pt x="12" y="143"/>
                    <a:pt x="12" y="143"/>
                  </a:cubicBezTo>
                  <a:cubicBezTo>
                    <a:pt x="36" y="167"/>
                    <a:pt x="36" y="179"/>
                    <a:pt x="36" y="191"/>
                  </a:cubicBezTo>
                  <a:cubicBezTo>
                    <a:pt x="36" y="226"/>
                    <a:pt x="60" y="250"/>
                    <a:pt x="72" y="286"/>
                  </a:cubicBezTo>
                  <a:cubicBezTo>
                    <a:pt x="72" y="298"/>
                    <a:pt x="95" y="310"/>
                    <a:pt x="107" y="345"/>
                  </a:cubicBezTo>
                  <a:cubicBezTo>
                    <a:pt x="107" y="357"/>
                    <a:pt x="119" y="381"/>
                    <a:pt x="131" y="405"/>
                  </a:cubicBezTo>
                  <a:cubicBezTo>
                    <a:pt x="131" y="417"/>
                    <a:pt x="131" y="417"/>
                    <a:pt x="167" y="429"/>
                  </a:cubicBezTo>
                  <a:cubicBezTo>
                    <a:pt x="131" y="464"/>
                    <a:pt x="179" y="464"/>
                    <a:pt x="167" y="488"/>
                  </a:cubicBezTo>
                  <a:cubicBezTo>
                    <a:pt x="167" y="524"/>
                    <a:pt x="191" y="536"/>
                    <a:pt x="191" y="560"/>
                  </a:cubicBezTo>
                  <a:cubicBezTo>
                    <a:pt x="191" y="583"/>
                    <a:pt x="215" y="595"/>
                    <a:pt x="215" y="631"/>
                  </a:cubicBezTo>
                  <a:cubicBezTo>
                    <a:pt x="215" y="655"/>
                    <a:pt x="238" y="691"/>
                    <a:pt x="250" y="726"/>
                  </a:cubicBezTo>
                  <a:cubicBezTo>
                    <a:pt x="250" y="762"/>
                    <a:pt x="274" y="786"/>
                    <a:pt x="274" y="822"/>
                  </a:cubicBezTo>
                  <a:cubicBezTo>
                    <a:pt x="274" y="845"/>
                    <a:pt x="286" y="881"/>
                    <a:pt x="286" y="929"/>
                  </a:cubicBezTo>
                  <a:cubicBezTo>
                    <a:pt x="286" y="988"/>
                    <a:pt x="298" y="1036"/>
                    <a:pt x="310" y="1107"/>
                  </a:cubicBezTo>
                  <a:cubicBezTo>
                    <a:pt x="310" y="1143"/>
                    <a:pt x="334" y="1179"/>
                    <a:pt x="345" y="1226"/>
                  </a:cubicBezTo>
                  <a:cubicBezTo>
                    <a:pt x="345" y="1250"/>
                    <a:pt x="357" y="1286"/>
                    <a:pt x="369" y="1310"/>
                  </a:cubicBezTo>
                  <a:cubicBezTo>
                    <a:pt x="369" y="1322"/>
                    <a:pt x="393" y="1334"/>
                    <a:pt x="405" y="1357"/>
                  </a:cubicBezTo>
                  <a:cubicBezTo>
                    <a:pt x="405" y="1363"/>
                    <a:pt x="408" y="1366"/>
                    <a:pt x="417" y="1366"/>
                  </a:cubicBezTo>
                  <a:cubicBezTo>
                    <a:pt x="426" y="1366"/>
                    <a:pt x="441" y="1363"/>
                    <a:pt x="465" y="1357"/>
                  </a:cubicBezTo>
                  <a:lnTo>
                    <a:pt x="488" y="1357"/>
                  </a:lnTo>
                  <a:cubicBezTo>
                    <a:pt x="524" y="1357"/>
                    <a:pt x="536" y="1357"/>
                    <a:pt x="596" y="1334"/>
                  </a:cubicBezTo>
                  <a:cubicBezTo>
                    <a:pt x="631" y="1322"/>
                    <a:pt x="655" y="1322"/>
                    <a:pt x="667" y="1310"/>
                  </a:cubicBezTo>
                  <a:cubicBezTo>
                    <a:pt x="726" y="1298"/>
                    <a:pt x="762" y="1274"/>
                    <a:pt x="750" y="1262"/>
                  </a:cubicBezTo>
                  <a:cubicBezTo>
                    <a:pt x="726" y="1250"/>
                    <a:pt x="715" y="1226"/>
                    <a:pt x="715" y="1203"/>
                  </a:cubicBezTo>
                  <a:cubicBezTo>
                    <a:pt x="703" y="1179"/>
                    <a:pt x="691" y="1155"/>
                    <a:pt x="691" y="1131"/>
                  </a:cubicBezTo>
                  <a:cubicBezTo>
                    <a:pt x="691" y="1119"/>
                    <a:pt x="691" y="1095"/>
                    <a:pt x="667" y="1072"/>
                  </a:cubicBezTo>
                  <a:cubicBezTo>
                    <a:pt x="667" y="1060"/>
                    <a:pt x="667" y="1036"/>
                    <a:pt x="655" y="1024"/>
                  </a:cubicBezTo>
                  <a:cubicBezTo>
                    <a:pt x="655" y="1012"/>
                    <a:pt x="643" y="1012"/>
                    <a:pt x="655" y="1000"/>
                  </a:cubicBezTo>
                  <a:cubicBezTo>
                    <a:pt x="661" y="988"/>
                    <a:pt x="658" y="988"/>
                    <a:pt x="654" y="988"/>
                  </a:cubicBezTo>
                  <a:cubicBezTo>
                    <a:pt x="649" y="988"/>
                    <a:pt x="643" y="988"/>
                    <a:pt x="643" y="976"/>
                  </a:cubicBezTo>
                  <a:cubicBezTo>
                    <a:pt x="655" y="964"/>
                    <a:pt x="643" y="953"/>
                    <a:pt x="643" y="953"/>
                  </a:cubicBezTo>
                  <a:cubicBezTo>
                    <a:pt x="643" y="941"/>
                    <a:pt x="667" y="917"/>
                    <a:pt x="631" y="917"/>
                  </a:cubicBezTo>
                  <a:cubicBezTo>
                    <a:pt x="631" y="905"/>
                    <a:pt x="655" y="881"/>
                    <a:pt x="607" y="881"/>
                  </a:cubicBezTo>
                  <a:lnTo>
                    <a:pt x="607" y="857"/>
                  </a:lnTo>
                  <a:cubicBezTo>
                    <a:pt x="607" y="857"/>
                    <a:pt x="631" y="845"/>
                    <a:pt x="607" y="845"/>
                  </a:cubicBezTo>
                  <a:cubicBezTo>
                    <a:pt x="631" y="845"/>
                    <a:pt x="631" y="834"/>
                    <a:pt x="607" y="834"/>
                  </a:cubicBezTo>
                  <a:cubicBezTo>
                    <a:pt x="596" y="822"/>
                    <a:pt x="596" y="810"/>
                    <a:pt x="596" y="810"/>
                  </a:cubicBezTo>
                  <a:cubicBezTo>
                    <a:pt x="596" y="810"/>
                    <a:pt x="607" y="786"/>
                    <a:pt x="596" y="786"/>
                  </a:cubicBezTo>
                  <a:cubicBezTo>
                    <a:pt x="584" y="786"/>
                    <a:pt x="548" y="786"/>
                    <a:pt x="584" y="762"/>
                  </a:cubicBezTo>
                  <a:cubicBezTo>
                    <a:pt x="596" y="762"/>
                    <a:pt x="584" y="750"/>
                    <a:pt x="572" y="750"/>
                  </a:cubicBezTo>
                  <a:lnTo>
                    <a:pt x="584" y="726"/>
                  </a:lnTo>
                  <a:cubicBezTo>
                    <a:pt x="584" y="691"/>
                    <a:pt x="607" y="667"/>
                    <a:pt x="572" y="667"/>
                  </a:cubicBezTo>
                  <a:cubicBezTo>
                    <a:pt x="584" y="643"/>
                    <a:pt x="548" y="643"/>
                    <a:pt x="572" y="631"/>
                  </a:cubicBezTo>
                  <a:cubicBezTo>
                    <a:pt x="572" y="607"/>
                    <a:pt x="572" y="595"/>
                    <a:pt x="548" y="583"/>
                  </a:cubicBezTo>
                  <a:cubicBezTo>
                    <a:pt x="536" y="572"/>
                    <a:pt x="524" y="536"/>
                    <a:pt x="512" y="512"/>
                  </a:cubicBezTo>
                  <a:cubicBezTo>
                    <a:pt x="488" y="464"/>
                    <a:pt x="476" y="429"/>
                    <a:pt x="465" y="393"/>
                  </a:cubicBezTo>
                  <a:cubicBezTo>
                    <a:pt x="465" y="369"/>
                    <a:pt x="453" y="345"/>
                    <a:pt x="453" y="333"/>
                  </a:cubicBezTo>
                  <a:cubicBezTo>
                    <a:pt x="453" y="298"/>
                    <a:pt x="417" y="286"/>
                    <a:pt x="417" y="250"/>
                  </a:cubicBezTo>
                  <a:cubicBezTo>
                    <a:pt x="417" y="238"/>
                    <a:pt x="405" y="226"/>
                    <a:pt x="393" y="214"/>
                  </a:cubicBezTo>
                  <a:cubicBezTo>
                    <a:pt x="369" y="179"/>
                    <a:pt x="369" y="143"/>
                    <a:pt x="357" y="131"/>
                  </a:cubicBezTo>
                  <a:cubicBezTo>
                    <a:pt x="357" y="131"/>
                    <a:pt x="334" y="119"/>
                    <a:pt x="345" y="107"/>
                  </a:cubicBezTo>
                  <a:cubicBezTo>
                    <a:pt x="357" y="95"/>
                    <a:pt x="357" y="95"/>
                    <a:pt x="345" y="72"/>
                  </a:cubicBezTo>
                  <a:cubicBezTo>
                    <a:pt x="334" y="60"/>
                    <a:pt x="345" y="48"/>
                    <a:pt x="345" y="48"/>
                  </a:cubicBezTo>
                  <a:cubicBezTo>
                    <a:pt x="357" y="36"/>
                    <a:pt x="345" y="12"/>
                    <a:pt x="34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5" name="Google Shape;365;p6"/>
            <p:cNvSpPr/>
            <p:nvPr/>
          </p:nvSpPr>
          <p:spPr>
            <a:xfrm>
              <a:off x="5646825" y="5431450"/>
              <a:ext cx="14300" cy="18775"/>
            </a:xfrm>
            <a:custGeom>
              <a:avLst/>
              <a:gdLst/>
              <a:ahLst/>
              <a:cxnLst/>
              <a:rect l="l" t="t" r="r" b="b"/>
              <a:pathLst>
                <a:path w="572" h="751" extrusionOk="0">
                  <a:moveTo>
                    <a:pt x="358" y="1"/>
                  </a:moveTo>
                  <a:cubicBezTo>
                    <a:pt x="358" y="1"/>
                    <a:pt x="346" y="1"/>
                    <a:pt x="322" y="12"/>
                  </a:cubicBezTo>
                  <a:cubicBezTo>
                    <a:pt x="274" y="24"/>
                    <a:pt x="227" y="36"/>
                    <a:pt x="215" y="60"/>
                  </a:cubicBezTo>
                  <a:lnTo>
                    <a:pt x="203" y="72"/>
                  </a:lnTo>
                  <a:lnTo>
                    <a:pt x="179" y="72"/>
                  </a:lnTo>
                  <a:cubicBezTo>
                    <a:pt x="167" y="72"/>
                    <a:pt x="167" y="72"/>
                    <a:pt x="120" y="84"/>
                  </a:cubicBezTo>
                  <a:cubicBezTo>
                    <a:pt x="96" y="96"/>
                    <a:pt x="60" y="96"/>
                    <a:pt x="48" y="120"/>
                  </a:cubicBezTo>
                  <a:cubicBezTo>
                    <a:pt x="36" y="120"/>
                    <a:pt x="36" y="120"/>
                    <a:pt x="36" y="132"/>
                  </a:cubicBezTo>
                  <a:lnTo>
                    <a:pt x="24" y="143"/>
                  </a:lnTo>
                  <a:cubicBezTo>
                    <a:pt x="0" y="143"/>
                    <a:pt x="0" y="143"/>
                    <a:pt x="24" y="155"/>
                  </a:cubicBezTo>
                  <a:cubicBezTo>
                    <a:pt x="36" y="155"/>
                    <a:pt x="36" y="167"/>
                    <a:pt x="36" y="167"/>
                  </a:cubicBezTo>
                  <a:cubicBezTo>
                    <a:pt x="36" y="191"/>
                    <a:pt x="60" y="203"/>
                    <a:pt x="60" y="215"/>
                  </a:cubicBezTo>
                  <a:cubicBezTo>
                    <a:pt x="60" y="227"/>
                    <a:pt x="84" y="227"/>
                    <a:pt x="84" y="251"/>
                  </a:cubicBezTo>
                  <a:cubicBezTo>
                    <a:pt x="84" y="263"/>
                    <a:pt x="96" y="263"/>
                    <a:pt x="96" y="274"/>
                  </a:cubicBezTo>
                  <a:cubicBezTo>
                    <a:pt x="96" y="274"/>
                    <a:pt x="96" y="286"/>
                    <a:pt x="108" y="286"/>
                  </a:cubicBezTo>
                  <a:cubicBezTo>
                    <a:pt x="84" y="310"/>
                    <a:pt x="108" y="310"/>
                    <a:pt x="108" y="322"/>
                  </a:cubicBezTo>
                  <a:cubicBezTo>
                    <a:pt x="96" y="334"/>
                    <a:pt x="143" y="334"/>
                    <a:pt x="120" y="346"/>
                  </a:cubicBezTo>
                  <a:cubicBezTo>
                    <a:pt x="108" y="370"/>
                    <a:pt x="143" y="370"/>
                    <a:pt x="143" y="382"/>
                  </a:cubicBezTo>
                  <a:cubicBezTo>
                    <a:pt x="143" y="393"/>
                    <a:pt x="167" y="405"/>
                    <a:pt x="167" y="429"/>
                  </a:cubicBezTo>
                  <a:cubicBezTo>
                    <a:pt x="167" y="441"/>
                    <a:pt x="179" y="453"/>
                    <a:pt x="167" y="465"/>
                  </a:cubicBezTo>
                  <a:lnTo>
                    <a:pt x="167" y="524"/>
                  </a:lnTo>
                  <a:lnTo>
                    <a:pt x="167" y="620"/>
                  </a:lnTo>
                  <a:cubicBezTo>
                    <a:pt x="167" y="632"/>
                    <a:pt x="179" y="667"/>
                    <a:pt x="167" y="679"/>
                  </a:cubicBezTo>
                  <a:cubicBezTo>
                    <a:pt x="167" y="691"/>
                    <a:pt x="179" y="703"/>
                    <a:pt x="179" y="727"/>
                  </a:cubicBezTo>
                  <a:cubicBezTo>
                    <a:pt x="179" y="739"/>
                    <a:pt x="191" y="739"/>
                    <a:pt x="191" y="751"/>
                  </a:cubicBezTo>
                  <a:cubicBezTo>
                    <a:pt x="191" y="751"/>
                    <a:pt x="215" y="751"/>
                    <a:pt x="262" y="739"/>
                  </a:cubicBezTo>
                  <a:lnTo>
                    <a:pt x="286" y="739"/>
                  </a:lnTo>
                  <a:cubicBezTo>
                    <a:pt x="298" y="739"/>
                    <a:pt x="334" y="739"/>
                    <a:pt x="393" y="703"/>
                  </a:cubicBezTo>
                  <a:cubicBezTo>
                    <a:pt x="417" y="691"/>
                    <a:pt x="453" y="691"/>
                    <a:pt x="477" y="679"/>
                  </a:cubicBezTo>
                  <a:cubicBezTo>
                    <a:pt x="536" y="667"/>
                    <a:pt x="572" y="644"/>
                    <a:pt x="572" y="644"/>
                  </a:cubicBezTo>
                  <a:cubicBezTo>
                    <a:pt x="560" y="644"/>
                    <a:pt x="560" y="632"/>
                    <a:pt x="536" y="620"/>
                  </a:cubicBezTo>
                  <a:cubicBezTo>
                    <a:pt x="524" y="608"/>
                    <a:pt x="524" y="608"/>
                    <a:pt x="524" y="572"/>
                  </a:cubicBezTo>
                  <a:lnTo>
                    <a:pt x="524" y="548"/>
                  </a:lnTo>
                  <a:cubicBezTo>
                    <a:pt x="524" y="548"/>
                    <a:pt x="524" y="524"/>
                    <a:pt x="512" y="524"/>
                  </a:cubicBezTo>
                  <a:cubicBezTo>
                    <a:pt x="512" y="524"/>
                    <a:pt x="501" y="524"/>
                    <a:pt x="512" y="513"/>
                  </a:cubicBezTo>
                  <a:lnTo>
                    <a:pt x="501" y="513"/>
                  </a:lnTo>
                  <a:cubicBezTo>
                    <a:pt x="512" y="501"/>
                    <a:pt x="512" y="501"/>
                    <a:pt x="501" y="501"/>
                  </a:cubicBezTo>
                  <a:cubicBezTo>
                    <a:pt x="501" y="501"/>
                    <a:pt x="524" y="489"/>
                    <a:pt x="477" y="489"/>
                  </a:cubicBezTo>
                  <a:cubicBezTo>
                    <a:pt x="477" y="489"/>
                    <a:pt x="504" y="469"/>
                    <a:pt x="492" y="469"/>
                  </a:cubicBezTo>
                  <a:cubicBezTo>
                    <a:pt x="488" y="469"/>
                    <a:pt x="480" y="471"/>
                    <a:pt x="465" y="477"/>
                  </a:cubicBezTo>
                  <a:lnTo>
                    <a:pt x="477" y="453"/>
                  </a:lnTo>
                  <a:cubicBezTo>
                    <a:pt x="465" y="453"/>
                    <a:pt x="465" y="441"/>
                    <a:pt x="465" y="441"/>
                  </a:cubicBezTo>
                  <a:cubicBezTo>
                    <a:pt x="465" y="441"/>
                    <a:pt x="477" y="429"/>
                    <a:pt x="465" y="429"/>
                  </a:cubicBezTo>
                  <a:cubicBezTo>
                    <a:pt x="453" y="429"/>
                    <a:pt x="441" y="429"/>
                    <a:pt x="465" y="417"/>
                  </a:cubicBezTo>
                  <a:lnTo>
                    <a:pt x="453" y="417"/>
                  </a:lnTo>
                  <a:cubicBezTo>
                    <a:pt x="512" y="346"/>
                    <a:pt x="512" y="346"/>
                    <a:pt x="512" y="334"/>
                  </a:cubicBezTo>
                  <a:cubicBezTo>
                    <a:pt x="536" y="322"/>
                    <a:pt x="501" y="322"/>
                    <a:pt x="512" y="310"/>
                  </a:cubicBezTo>
                  <a:cubicBezTo>
                    <a:pt x="524" y="298"/>
                    <a:pt x="512" y="298"/>
                    <a:pt x="501" y="298"/>
                  </a:cubicBezTo>
                  <a:lnTo>
                    <a:pt x="465" y="263"/>
                  </a:lnTo>
                  <a:cubicBezTo>
                    <a:pt x="465" y="251"/>
                    <a:pt x="441" y="239"/>
                    <a:pt x="441" y="203"/>
                  </a:cubicBezTo>
                  <a:cubicBezTo>
                    <a:pt x="441" y="191"/>
                    <a:pt x="417" y="191"/>
                    <a:pt x="417" y="167"/>
                  </a:cubicBezTo>
                  <a:cubicBezTo>
                    <a:pt x="417" y="155"/>
                    <a:pt x="405" y="143"/>
                    <a:pt x="405" y="132"/>
                  </a:cubicBezTo>
                  <a:cubicBezTo>
                    <a:pt x="405" y="120"/>
                    <a:pt x="393" y="120"/>
                    <a:pt x="393" y="96"/>
                  </a:cubicBezTo>
                  <a:cubicBezTo>
                    <a:pt x="381" y="84"/>
                    <a:pt x="393" y="72"/>
                    <a:pt x="358" y="48"/>
                  </a:cubicBezTo>
                  <a:cubicBezTo>
                    <a:pt x="358" y="48"/>
                    <a:pt x="334" y="48"/>
                    <a:pt x="346" y="36"/>
                  </a:cubicBezTo>
                  <a:cubicBezTo>
                    <a:pt x="358" y="24"/>
                    <a:pt x="358" y="24"/>
                    <a:pt x="346" y="24"/>
                  </a:cubicBezTo>
                  <a:cubicBezTo>
                    <a:pt x="346" y="24"/>
                    <a:pt x="346" y="12"/>
                    <a:pt x="358" y="12"/>
                  </a:cubicBezTo>
                  <a:cubicBezTo>
                    <a:pt x="381" y="1"/>
                    <a:pt x="381" y="1"/>
                    <a:pt x="35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6" name="Google Shape;366;p6"/>
            <p:cNvSpPr/>
            <p:nvPr/>
          </p:nvSpPr>
          <p:spPr>
            <a:xfrm>
              <a:off x="5733150" y="5432050"/>
              <a:ext cx="14000" cy="17575"/>
            </a:xfrm>
            <a:custGeom>
              <a:avLst/>
              <a:gdLst/>
              <a:ahLst/>
              <a:cxnLst/>
              <a:rect l="l" t="t" r="r" b="b"/>
              <a:pathLst>
                <a:path w="560" h="703" extrusionOk="0">
                  <a:moveTo>
                    <a:pt x="227" y="0"/>
                  </a:moveTo>
                  <a:lnTo>
                    <a:pt x="227" y="48"/>
                  </a:lnTo>
                  <a:cubicBezTo>
                    <a:pt x="227" y="60"/>
                    <a:pt x="227" y="72"/>
                    <a:pt x="215" y="84"/>
                  </a:cubicBezTo>
                  <a:cubicBezTo>
                    <a:pt x="203" y="84"/>
                    <a:pt x="203" y="108"/>
                    <a:pt x="203" y="119"/>
                  </a:cubicBezTo>
                  <a:cubicBezTo>
                    <a:pt x="203" y="131"/>
                    <a:pt x="179" y="131"/>
                    <a:pt x="203" y="131"/>
                  </a:cubicBezTo>
                  <a:cubicBezTo>
                    <a:pt x="203" y="131"/>
                    <a:pt x="203" y="143"/>
                    <a:pt x="179" y="143"/>
                  </a:cubicBezTo>
                  <a:cubicBezTo>
                    <a:pt x="167" y="143"/>
                    <a:pt x="203" y="167"/>
                    <a:pt x="179" y="167"/>
                  </a:cubicBezTo>
                  <a:cubicBezTo>
                    <a:pt x="167" y="167"/>
                    <a:pt x="167" y="167"/>
                    <a:pt x="167" y="179"/>
                  </a:cubicBezTo>
                  <a:cubicBezTo>
                    <a:pt x="167" y="179"/>
                    <a:pt x="119" y="179"/>
                    <a:pt x="167" y="191"/>
                  </a:cubicBezTo>
                  <a:cubicBezTo>
                    <a:pt x="167" y="191"/>
                    <a:pt x="119" y="191"/>
                    <a:pt x="167" y="203"/>
                  </a:cubicBezTo>
                  <a:lnTo>
                    <a:pt x="143" y="203"/>
                  </a:lnTo>
                  <a:cubicBezTo>
                    <a:pt x="155" y="227"/>
                    <a:pt x="143" y="227"/>
                    <a:pt x="143" y="239"/>
                  </a:cubicBezTo>
                  <a:cubicBezTo>
                    <a:pt x="155" y="250"/>
                    <a:pt x="167" y="250"/>
                    <a:pt x="143" y="250"/>
                  </a:cubicBezTo>
                  <a:cubicBezTo>
                    <a:pt x="125" y="233"/>
                    <a:pt x="116" y="227"/>
                    <a:pt x="112" y="227"/>
                  </a:cubicBezTo>
                  <a:cubicBezTo>
                    <a:pt x="107" y="227"/>
                    <a:pt x="107" y="233"/>
                    <a:pt x="107" y="239"/>
                  </a:cubicBezTo>
                  <a:cubicBezTo>
                    <a:pt x="111" y="235"/>
                    <a:pt x="114" y="233"/>
                    <a:pt x="115" y="233"/>
                  </a:cubicBezTo>
                  <a:lnTo>
                    <a:pt x="115" y="233"/>
                  </a:lnTo>
                  <a:cubicBezTo>
                    <a:pt x="118" y="233"/>
                    <a:pt x="115" y="239"/>
                    <a:pt x="107" y="239"/>
                  </a:cubicBezTo>
                  <a:cubicBezTo>
                    <a:pt x="84" y="239"/>
                    <a:pt x="107" y="250"/>
                    <a:pt x="96" y="250"/>
                  </a:cubicBezTo>
                  <a:cubicBezTo>
                    <a:pt x="84" y="250"/>
                    <a:pt x="84" y="262"/>
                    <a:pt x="96" y="262"/>
                  </a:cubicBezTo>
                  <a:cubicBezTo>
                    <a:pt x="107" y="286"/>
                    <a:pt x="96" y="298"/>
                    <a:pt x="96" y="310"/>
                  </a:cubicBezTo>
                  <a:cubicBezTo>
                    <a:pt x="84" y="322"/>
                    <a:pt x="96" y="358"/>
                    <a:pt x="84" y="369"/>
                  </a:cubicBezTo>
                  <a:cubicBezTo>
                    <a:pt x="84" y="381"/>
                    <a:pt x="84" y="405"/>
                    <a:pt x="60" y="405"/>
                  </a:cubicBezTo>
                  <a:cubicBezTo>
                    <a:pt x="48" y="417"/>
                    <a:pt x="60" y="429"/>
                    <a:pt x="48" y="441"/>
                  </a:cubicBezTo>
                  <a:cubicBezTo>
                    <a:pt x="36" y="441"/>
                    <a:pt x="48" y="465"/>
                    <a:pt x="48" y="477"/>
                  </a:cubicBezTo>
                  <a:cubicBezTo>
                    <a:pt x="48" y="489"/>
                    <a:pt x="36" y="512"/>
                    <a:pt x="48" y="524"/>
                  </a:cubicBezTo>
                  <a:cubicBezTo>
                    <a:pt x="48" y="524"/>
                    <a:pt x="60" y="536"/>
                    <a:pt x="48" y="536"/>
                  </a:cubicBezTo>
                  <a:cubicBezTo>
                    <a:pt x="36" y="536"/>
                    <a:pt x="36" y="536"/>
                    <a:pt x="36" y="548"/>
                  </a:cubicBezTo>
                  <a:cubicBezTo>
                    <a:pt x="36" y="548"/>
                    <a:pt x="36" y="560"/>
                    <a:pt x="24" y="560"/>
                  </a:cubicBezTo>
                  <a:cubicBezTo>
                    <a:pt x="0" y="560"/>
                    <a:pt x="0" y="560"/>
                    <a:pt x="0" y="584"/>
                  </a:cubicBezTo>
                  <a:cubicBezTo>
                    <a:pt x="0" y="584"/>
                    <a:pt x="24" y="596"/>
                    <a:pt x="36" y="596"/>
                  </a:cubicBezTo>
                  <a:cubicBezTo>
                    <a:pt x="84" y="608"/>
                    <a:pt x="119" y="620"/>
                    <a:pt x="143" y="620"/>
                  </a:cubicBezTo>
                  <a:lnTo>
                    <a:pt x="155" y="620"/>
                  </a:lnTo>
                  <a:lnTo>
                    <a:pt x="167" y="643"/>
                  </a:lnTo>
                  <a:cubicBezTo>
                    <a:pt x="167" y="643"/>
                    <a:pt x="179" y="655"/>
                    <a:pt x="215" y="667"/>
                  </a:cubicBezTo>
                  <a:cubicBezTo>
                    <a:pt x="238" y="679"/>
                    <a:pt x="274" y="679"/>
                    <a:pt x="286" y="703"/>
                  </a:cubicBezTo>
                  <a:lnTo>
                    <a:pt x="334" y="703"/>
                  </a:lnTo>
                  <a:lnTo>
                    <a:pt x="334" y="679"/>
                  </a:lnTo>
                  <a:cubicBezTo>
                    <a:pt x="346" y="667"/>
                    <a:pt x="334" y="655"/>
                    <a:pt x="346" y="643"/>
                  </a:cubicBezTo>
                  <a:lnTo>
                    <a:pt x="346" y="608"/>
                  </a:lnTo>
                  <a:lnTo>
                    <a:pt x="346" y="584"/>
                  </a:lnTo>
                  <a:cubicBezTo>
                    <a:pt x="346" y="584"/>
                    <a:pt x="357" y="584"/>
                    <a:pt x="334" y="560"/>
                  </a:cubicBezTo>
                  <a:cubicBezTo>
                    <a:pt x="381" y="560"/>
                    <a:pt x="346" y="548"/>
                    <a:pt x="346" y="548"/>
                  </a:cubicBezTo>
                  <a:cubicBezTo>
                    <a:pt x="357" y="548"/>
                    <a:pt x="334" y="524"/>
                    <a:pt x="357" y="500"/>
                  </a:cubicBezTo>
                  <a:cubicBezTo>
                    <a:pt x="381" y="500"/>
                    <a:pt x="357" y="489"/>
                    <a:pt x="381" y="477"/>
                  </a:cubicBezTo>
                  <a:cubicBezTo>
                    <a:pt x="393" y="465"/>
                    <a:pt x="381" y="429"/>
                    <a:pt x="393" y="429"/>
                  </a:cubicBezTo>
                  <a:cubicBezTo>
                    <a:pt x="405" y="417"/>
                    <a:pt x="405" y="405"/>
                    <a:pt x="417" y="381"/>
                  </a:cubicBezTo>
                  <a:cubicBezTo>
                    <a:pt x="429" y="369"/>
                    <a:pt x="429" y="358"/>
                    <a:pt x="453" y="346"/>
                  </a:cubicBezTo>
                  <a:cubicBezTo>
                    <a:pt x="477" y="322"/>
                    <a:pt x="488" y="298"/>
                    <a:pt x="512" y="262"/>
                  </a:cubicBezTo>
                  <a:cubicBezTo>
                    <a:pt x="524" y="250"/>
                    <a:pt x="524" y="239"/>
                    <a:pt x="536" y="227"/>
                  </a:cubicBezTo>
                  <a:cubicBezTo>
                    <a:pt x="560" y="215"/>
                    <a:pt x="560" y="191"/>
                    <a:pt x="560" y="179"/>
                  </a:cubicBezTo>
                  <a:lnTo>
                    <a:pt x="560" y="143"/>
                  </a:lnTo>
                  <a:cubicBezTo>
                    <a:pt x="560" y="143"/>
                    <a:pt x="560" y="131"/>
                    <a:pt x="488" y="119"/>
                  </a:cubicBezTo>
                  <a:lnTo>
                    <a:pt x="477" y="108"/>
                  </a:lnTo>
                  <a:cubicBezTo>
                    <a:pt x="465" y="96"/>
                    <a:pt x="441" y="72"/>
                    <a:pt x="393" y="60"/>
                  </a:cubicBezTo>
                  <a:cubicBezTo>
                    <a:pt x="357" y="48"/>
                    <a:pt x="346" y="48"/>
                    <a:pt x="322" y="24"/>
                  </a:cubicBezTo>
                  <a:cubicBezTo>
                    <a:pt x="262" y="0"/>
                    <a:pt x="227" y="0"/>
                    <a:pt x="22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7" name="Google Shape;367;p6"/>
            <p:cNvSpPr/>
            <p:nvPr/>
          </p:nvSpPr>
          <p:spPr>
            <a:xfrm>
              <a:off x="5751900" y="5372325"/>
              <a:ext cx="20250" cy="32950"/>
            </a:xfrm>
            <a:custGeom>
              <a:avLst/>
              <a:gdLst/>
              <a:ahLst/>
              <a:cxnLst/>
              <a:rect l="l" t="t" r="r" b="b"/>
              <a:pathLst>
                <a:path w="810" h="1318" extrusionOk="0">
                  <a:moveTo>
                    <a:pt x="298" y="401"/>
                  </a:moveTo>
                  <a:cubicBezTo>
                    <a:pt x="298" y="401"/>
                    <a:pt x="310" y="401"/>
                    <a:pt x="310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18" y="0"/>
                  </a:moveTo>
                  <a:cubicBezTo>
                    <a:pt x="507" y="0"/>
                    <a:pt x="500" y="3"/>
                    <a:pt x="500" y="8"/>
                  </a:cubicBezTo>
                  <a:cubicBezTo>
                    <a:pt x="500" y="44"/>
                    <a:pt x="489" y="56"/>
                    <a:pt x="489" y="80"/>
                  </a:cubicBezTo>
                  <a:cubicBezTo>
                    <a:pt x="489" y="115"/>
                    <a:pt x="477" y="139"/>
                    <a:pt x="465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81" y="282"/>
                    <a:pt x="417" y="294"/>
                    <a:pt x="405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8" y="353"/>
                  </a:cubicBezTo>
                  <a:lnTo>
                    <a:pt x="346" y="353"/>
                  </a:lnTo>
                  <a:cubicBezTo>
                    <a:pt x="322" y="365"/>
                    <a:pt x="298" y="353"/>
                    <a:pt x="322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2"/>
                    <a:pt x="286" y="484"/>
                    <a:pt x="239" y="484"/>
                  </a:cubicBezTo>
                  <a:cubicBezTo>
                    <a:pt x="227" y="484"/>
                    <a:pt x="239" y="496"/>
                    <a:pt x="250" y="496"/>
                  </a:cubicBezTo>
                  <a:cubicBezTo>
                    <a:pt x="250" y="496"/>
                    <a:pt x="250" y="496"/>
                    <a:pt x="250" y="496"/>
                  </a:cubicBezTo>
                  <a:lnTo>
                    <a:pt x="250" y="496"/>
                  </a:lnTo>
                  <a:cubicBezTo>
                    <a:pt x="247" y="496"/>
                    <a:pt x="243" y="496"/>
                    <a:pt x="239" y="496"/>
                  </a:cubicBezTo>
                  <a:cubicBezTo>
                    <a:pt x="242" y="504"/>
                    <a:pt x="245" y="507"/>
                    <a:pt x="247" y="507"/>
                  </a:cubicBezTo>
                  <a:cubicBezTo>
                    <a:pt x="250" y="507"/>
                    <a:pt x="250" y="497"/>
                    <a:pt x="250" y="496"/>
                  </a:cubicBezTo>
                  <a:lnTo>
                    <a:pt x="250" y="496"/>
                  </a:lnTo>
                  <a:cubicBezTo>
                    <a:pt x="282" y="497"/>
                    <a:pt x="265" y="499"/>
                    <a:pt x="286" y="520"/>
                  </a:cubicBezTo>
                  <a:cubicBezTo>
                    <a:pt x="250" y="520"/>
                    <a:pt x="262" y="544"/>
                    <a:pt x="250" y="556"/>
                  </a:cubicBezTo>
                  <a:cubicBezTo>
                    <a:pt x="239" y="556"/>
                    <a:pt x="239" y="592"/>
                    <a:pt x="239" y="603"/>
                  </a:cubicBezTo>
                  <a:cubicBezTo>
                    <a:pt x="239" y="627"/>
                    <a:pt x="239" y="663"/>
                    <a:pt x="227" y="675"/>
                  </a:cubicBezTo>
                  <a:cubicBezTo>
                    <a:pt x="203" y="723"/>
                    <a:pt x="191" y="746"/>
                    <a:pt x="179" y="794"/>
                  </a:cubicBezTo>
                  <a:cubicBezTo>
                    <a:pt x="167" y="806"/>
                    <a:pt x="167" y="842"/>
                    <a:pt x="143" y="853"/>
                  </a:cubicBezTo>
                  <a:cubicBezTo>
                    <a:pt x="131" y="865"/>
                    <a:pt x="131" y="913"/>
                    <a:pt x="119" y="925"/>
                  </a:cubicBezTo>
                  <a:cubicBezTo>
                    <a:pt x="108" y="949"/>
                    <a:pt x="108" y="961"/>
                    <a:pt x="108" y="996"/>
                  </a:cubicBezTo>
                  <a:cubicBezTo>
                    <a:pt x="84" y="1020"/>
                    <a:pt x="72" y="1032"/>
                    <a:pt x="72" y="1080"/>
                  </a:cubicBezTo>
                  <a:cubicBezTo>
                    <a:pt x="72" y="1092"/>
                    <a:pt x="84" y="1115"/>
                    <a:pt x="72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24" y="1151"/>
                  </a:cubicBezTo>
                  <a:cubicBezTo>
                    <a:pt x="12" y="1151"/>
                    <a:pt x="0" y="1163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6"/>
                    <a:pt x="131" y="1246"/>
                  </a:cubicBezTo>
                  <a:lnTo>
                    <a:pt x="143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03" y="1294"/>
                  </a:cubicBezTo>
                  <a:cubicBezTo>
                    <a:pt x="239" y="1306"/>
                    <a:pt x="262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4" y="1306"/>
                    <a:pt x="334" y="1306"/>
                    <a:pt x="334" y="1294"/>
                  </a:cubicBezTo>
                  <a:cubicBezTo>
                    <a:pt x="334" y="1270"/>
                    <a:pt x="334" y="1258"/>
                    <a:pt x="358" y="1246"/>
                  </a:cubicBezTo>
                  <a:cubicBezTo>
                    <a:pt x="369" y="1211"/>
                    <a:pt x="369" y="1187"/>
                    <a:pt x="381" y="1151"/>
                  </a:cubicBezTo>
                  <a:cubicBezTo>
                    <a:pt x="393" y="1139"/>
                    <a:pt x="381" y="1115"/>
                    <a:pt x="393" y="1092"/>
                  </a:cubicBezTo>
                  <a:cubicBezTo>
                    <a:pt x="417" y="1080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53" y="1008"/>
                    <a:pt x="429" y="973"/>
                    <a:pt x="441" y="961"/>
                  </a:cubicBezTo>
                  <a:cubicBezTo>
                    <a:pt x="477" y="949"/>
                    <a:pt x="441" y="901"/>
                    <a:pt x="477" y="889"/>
                  </a:cubicBezTo>
                  <a:cubicBezTo>
                    <a:pt x="489" y="877"/>
                    <a:pt x="489" y="853"/>
                    <a:pt x="489" y="830"/>
                  </a:cubicBezTo>
                  <a:cubicBezTo>
                    <a:pt x="500" y="794"/>
                    <a:pt x="500" y="758"/>
                    <a:pt x="512" y="723"/>
                  </a:cubicBezTo>
                  <a:lnTo>
                    <a:pt x="560" y="639"/>
                  </a:lnTo>
                  <a:cubicBezTo>
                    <a:pt x="572" y="603"/>
                    <a:pt x="596" y="580"/>
                    <a:pt x="620" y="544"/>
                  </a:cubicBezTo>
                  <a:cubicBezTo>
                    <a:pt x="655" y="496"/>
                    <a:pt x="679" y="437"/>
                    <a:pt x="715" y="401"/>
                  </a:cubicBezTo>
                  <a:cubicBezTo>
                    <a:pt x="727" y="365"/>
                    <a:pt x="739" y="318"/>
                    <a:pt x="774" y="294"/>
                  </a:cubicBezTo>
                  <a:cubicBezTo>
                    <a:pt x="786" y="258"/>
                    <a:pt x="798" y="234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39"/>
                    <a:pt x="810" y="139"/>
                    <a:pt x="774" y="115"/>
                  </a:cubicBezTo>
                  <a:lnTo>
                    <a:pt x="750" y="103"/>
                  </a:lnTo>
                  <a:cubicBezTo>
                    <a:pt x="739" y="80"/>
                    <a:pt x="727" y="68"/>
                    <a:pt x="667" y="56"/>
                  </a:cubicBezTo>
                  <a:cubicBezTo>
                    <a:pt x="631" y="44"/>
                    <a:pt x="608" y="44"/>
                    <a:pt x="596" y="20"/>
                  </a:cubicBezTo>
                  <a:cubicBezTo>
                    <a:pt x="561" y="6"/>
                    <a:pt x="534" y="0"/>
                    <a:pt x="51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8" name="Google Shape;368;p6"/>
            <p:cNvSpPr/>
            <p:nvPr/>
          </p:nvSpPr>
          <p:spPr>
            <a:xfrm>
              <a:off x="5777800" y="5312800"/>
              <a:ext cx="20550" cy="32950"/>
            </a:xfrm>
            <a:custGeom>
              <a:avLst/>
              <a:gdLst/>
              <a:ahLst/>
              <a:cxnLst/>
              <a:rect l="l" t="t" r="r" b="b"/>
              <a:pathLst>
                <a:path w="822" h="1318" extrusionOk="0">
                  <a:moveTo>
                    <a:pt x="298" y="401"/>
                  </a:moveTo>
                  <a:cubicBezTo>
                    <a:pt x="298" y="401"/>
                    <a:pt x="322" y="401"/>
                    <a:pt x="322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25" y="0"/>
                  </a:moveTo>
                  <a:cubicBezTo>
                    <a:pt x="516" y="0"/>
                    <a:pt x="512" y="3"/>
                    <a:pt x="512" y="8"/>
                  </a:cubicBezTo>
                  <a:cubicBezTo>
                    <a:pt x="512" y="44"/>
                    <a:pt x="500" y="56"/>
                    <a:pt x="500" y="79"/>
                  </a:cubicBezTo>
                  <a:cubicBezTo>
                    <a:pt x="500" y="115"/>
                    <a:pt x="476" y="139"/>
                    <a:pt x="465" y="163"/>
                  </a:cubicBezTo>
                  <a:cubicBezTo>
                    <a:pt x="453" y="175"/>
                    <a:pt x="453" y="187"/>
                    <a:pt x="441" y="198"/>
                  </a:cubicBezTo>
                  <a:cubicBezTo>
                    <a:pt x="441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93" y="282"/>
                    <a:pt x="417" y="294"/>
                    <a:pt x="405" y="294"/>
                  </a:cubicBezTo>
                  <a:cubicBezTo>
                    <a:pt x="381" y="294"/>
                    <a:pt x="393" y="306"/>
                    <a:pt x="381" y="317"/>
                  </a:cubicBezTo>
                  <a:cubicBezTo>
                    <a:pt x="381" y="341"/>
                    <a:pt x="334" y="317"/>
                    <a:pt x="357" y="353"/>
                  </a:cubicBezTo>
                  <a:lnTo>
                    <a:pt x="346" y="353"/>
                  </a:lnTo>
                  <a:cubicBezTo>
                    <a:pt x="334" y="365"/>
                    <a:pt x="298" y="353"/>
                    <a:pt x="334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74" y="437"/>
                  </a:cubicBezTo>
                  <a:cubicBezTo>
                    <a:pt x="274" y="437"/>
                    <a:pt x="262" y="437"/>
                    <a:pt x="262" y="460"/>
                  </a:cubicBezTo>
                  <a:cubicBezTo>
                    <a:pt x="274" y="472"/>
                    <a:pt x="286" y="484"/>
                    <a:pt x="238" y="484"/>
                  </a:cubicBezTo>
                  <a:cubicBezTo>
                    <a:pt x="226" y="484"/>
                    <a:pt x="238" y="496"/>
                    <a:pt x="262" y="496"/>
                  </a:cubicBezTo>
                  <a:cubicBezTo>
                    <a:pt x="262" y="496"/>
                    <a:pt x="262" y="496"/>
                    <a:pt x="262" y="496"/>
                  </a:cubicBezTo>
                  <a:lnTo>
                    <a:pt x="262" y="496"/>
                  </a:lnTo>
                  <a:cubicBezTo>
                    <a:pt x="257" y="496"/>
                    <a:pt x="250" y="496"/>
                    <a:pt x="238" y="496"/>
                  </a:cubicBezTo>
                  <a:cubicBezTo>
                    <a:pt x="246" y="504"/>
                    <a:pt x="252" y="507"/>
                    <a:pt x="255" y="507"/>
                  </a:cubicBezTo>
                  <a:cubicBezTo>
                    <a:pt x="261" y="507"/>
                    <a:pt x="262" y="498"/>
                    <a:pt x="262" y="496"/>
                  </a:cubicBezTo>
                  <a:lnTo>
                    <a:pt x="262" y="496"/>
                  </a:lnTo>
                  <a:cubicBezTo>
                    <a:pt x="277" y="497"/>
                    <a:pt x="268" y="502"/>
                    <a:pt x="286" y="520"/>
                  </a:cubicBezTo>
                  <a:cubicBezTo>
                    <a:pt x="262" y="520"/>
                    <a:pt x="274" y="544"/>
                    <a:pt x="262" y="556"/>
                  </a:cubicBezTo>
                  <a:cubicBezTo>
                    <a:pt x="238" y="556"/>
                    <a:pt x="238" y="591"/>
                    <a:pt x="238" y="603"/>
                  </a:cubicBezTo>
                  <a:cubicBezTo>
                    <a:pt x="238" y="627"/>
                    <a:pt x="238" y="663"/>
                    <a:pt x="226" y="675"/>
                  </a:cubicBezTo>
                  <a:cubicBezTo>
                    <a:pt x="215" y="722"/>
                    <a:pt x="203" y="746"/>
                    <a:pt x="179" y="794"/>
                  </a:cubicBezTo>
                  <a:cubicBezTo>
                    <a:pt x="167" y="806"/>
                    <a:pt x="167" y="841"/>
                    <a:pt x="155" y="853"/>
                  </a:cubicBezTo>
                  <a:cubicBezTo>
                    <a:pt x="143" y="865"/>
                    <a:pt x="143" y="913"/>
                    <a:pt x="119" y="925"/>
                  </a:cubicBezTo>
                  <a:cubicBezTo>
                    <a:pt x="107" y="948"/>
                    <a:pt x="107" y="960"/>
                    <a:pt x="107" y="996"/>
                  </a:cubicBezTo>
                  <a:cubicBezTo>
                    <a:pt x="95" y="1020"/>
                    <a:pt x="84" y="1032"/>
                    <a:pt x="84" y="1079"/>
                  </a:cubicBezTo>
                  <a:cubicBezTo>
                    <a:pt x="84" y="1091"/>
                    <a:pt x="95" y="1115"/>
                    <a:pt x="84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36" y="1151"/>
                  </a:cubicBezTo>
                  <a:cubicBezTo>
                    <a:pt x="24" y="1151"/>
                    <a:pt x="0" y="1163"/>
                    <a:pt x="0" y="1187"/>
                  </a:cubicBezTo>
                  <a:lnTo>
                    <a:pt x="36" y="1210"/>
                  </a:lnTo>
                  <a:cubicBezTo>
                    <a:pt x="84" y="1222"/>
                    <a:pt x="119" y="1246"/>
                    <a:pt x="143" y="1246"/>
                  </a:cubicBezTo>
                  <a:lnTo>
                    <a:pt x="155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15" y="1294"/>
                  </a:cubicBezTo>
                  <a:cubicBezTo>
                    <a:pt x="238" y="1306"/>
                    <a:pt x="274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34" y="1306"/>
                  </a:cubicBezTo>
                  <a:cubicBezTo>
                    <a:pt x="346" y="1306"/>
                    <a:pt x="346" y="1306"/>
                    <a:pt x="346" y="1294"/>
                  </a:cubicBezTo>
                  <a:cubicBezTo>
                    <a:pt x="346" y="1270"/>
                    <a:pt x="346" y="1258"/>
                    <a:pt x="357" y="1246"/>
                  </a:cubicBezTo>
                  <a:cubicBezTo>
                    <a:pt x="369" y="1210"/>
                    <a:pt x="369" y="1187"/>
                    <a:pt x="393" y="1151"/>
                  </a:cubicBezTo>
                  <a:cubicBezTo>
                    <a:pt x="405" y="1139"/>
                    <a:pt x="393" y="1115"/>
                    <a:pt x="405" y="1091"/>
                  </a:cubicBezTo>
                  <a:cubicBezTo>
                    <a:pt x="417" y="1079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65" y="1008"/>
                    <a:pt x="429" y="972"/>
                    <a:pt x="453" y="960"/>
                  </a:cubicBezTo>
                  <a:cubicBezTo>
                    <a:pt x="476" y="948"/>
                    <a:pt x="453" y="901"/>
                    <a:pt x="476" y="889"/>
                  </a:cubicBezTo>
                  <a:cubicBezTo>
                    <a:pt x="488" y="877"/>
                    <a:pt x="488" y="853"/>
                    <a:pt x="488" y="829"/>
                  </a:cubicBezTo>
                  <a:cubicBezTo>
                    <a:pt x="512" y="794"/>
                    <a:pt x="512" y="758"/>
                    <a:pt x="524" y="722"/>
                  </a:cubicBezTo>
                  <a:lnTo>
                    <a:pt x="572" y="639"/>
                  </a:lnTo>
                  <a:cubicBezTo>
                    <a:pt x="584" y="603"/>
                    <a:pt x="596" y="579"/>
                    <a:pt x="631" y="544"/>
                  </a:cubicBezTo>
                  <a:cubicBezTo>
                    <a:pt x="655" y="496"/>
                    <a:pt x="691" y="437"/>
                    <a:pt x="715" y="401"/>
                  </a:cubicBezTo>
                  <a:cubicBezTo>
                    <a:pt x="727" y="365"/>
                    <a:pt x="750" y="317"/>
                    <a:pt x="774" y="294"/>
                  </a:cubicBezTo>
                  <a:cubicBezTo>
                    <a:pt x="786" y="258"/>
                    <a:pt x="810" y="234"/>
                    <a:pt x="810" y="198"/>
                  </a:cubicBezTo>
                  <a:cubicBezTo>
                    <a:pt x="810" y="187"/>
                    <a:pt x="822" y="175"/>
                    <a:pt x="822" y="163"/>
                  </a:cubicBezTo>
                  <a:cubicBezTo>
                    <a:pt x="822" y="139"/>
                    <a:pt x="822" y="139"/>
                    <a:pt x="774" y="115"/>
                  </a:cubicBezTo>
                  <a:lnTo>
                    <a:pt x="762" y="103"/>
                  </a:lnTo>
                  <a:cubicBezTo>
                    <a:pt x="750" y="79"/>
                    <a:pt x="727" y="67"/>
                    <a:pt x="679" y="56"/>
                  </a:cubicBezTo>
                  <a:cubicBezTo>
                    <a:pt x="643" y="44"/>
                    <a:pt x="607" y="44"/>
                    <a:pt x="596" y="20"/>
                  </a:cubicBezTo>
                  <a:cubicBezTo>
                    <a:pt x="561" y="6"/>
                    <a:pt x="538" y="0"/>
                    <a:pt x="52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9" name="Google Shape;369;p6"/>
            <p:cNvSpPr/>
            <p:nvPr/>
          </p:nvSpPr>
          <p:spPr>
            <a:xfrm>
              <a:off x="5803700" y="5253250"/>
              <a:ext cx="20250" cy="32975"/>
            </a:xfrm>
            <a:custGeom>
              <a:avLst/>
              <a:gdLst/>
              <a:ahLst/>
              <a:cxnLst/>
              <a:rect l="l" t="t" r="r" b="b"/>
              <a:pathLst>
                <a:path w="810" h="1319" extrusionOk="0">
                  <a:moveTo>
                    <a:pt x="298" y="402"/>
                  </a:moveTo>
                  <a:cubicBezTo>
                    <a:pt x="298" y="402"/>
                    <a:pt x="310" y="402"/>
                    <a:pt x="310" y="413"/>
                  </a:cubicBezTo>
                  <a:cubicBezTo>
                    <a:pt x="298" y="413"/>
                    <a:pt x="298" y="413"/>
                    <a:pt x="298" y="402"/>
                  </a:cubicBezTo>
                  <a:close/>
                  <a:moveTo>
                    <a:pt x="518" y="1"/>
                  </a:moveTo>
                  <a:cubicBezTo>
                    <a:pt x="506" y="1"/>
                    <a:pt x="500" y="4"/>
                    <a:pt x="500" y="9"/>
                  </a:cubicBezTo>
                  <a:cubicBezTo>
                    <a:pt x="500" y="44"/>
                    <a:pt x="488" y="56"/>
                    <a:pt x="488" y="80"/>
                  </a:cubicBezTo>
                  <a:cubicBezTo>
                    <a:pt x="488" y="116"/>
                    <a:pt x="476" y="140"/>
                    <a:pt x="453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3"/>
                    <a:pt x="417" y="235"/>
                    <a:pt x="417" y="247"/>
                  </a:cubicBezTo>
                  <a:cubicBezTo>
                    <a:pt x="417" y="259"/>
                    <a:pt x="417" y="259"/>
                    <a:pt x="393" y="283"/>
                  </a:cubicBezTo>
                  <a:cubicBezTo>
                    <a:pt x="381" y="283"/>
                    <a:pt x="417" y="294"/>
                    <a:pt x="393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7" y="354"/>
                  </a:cubicBezTo>
                  <a:lnTo>
                    <a:pt x="333" y="354"/>
                  </a:lnTo>
                  <a:cubicBezTo>
                    <a:pt x="322" y="366"/>
                    <a:pt x="298" y="354"/>
                    <a:pt x="322" y="402"/>
                  </a:cubicBezTo>
                  <a:lnTo>
                    <a:pt x="274" y="402"/>
                  </a:lnTo>
                  <a:cubicBezTo>
                    <a:pt x="298" y="413"/>
                    <a:pt x="274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3"/>
                    <a:pt x="274" y="485"/>
                    <a:pt x="238" y="485"/>
                  </a:cubicBezTo>
                  <a:cubicBezTo>
                    <a:pt x="214" y="485"/>
                    <a:pt x="238" y="497"/>
                    <a:pt x="250" y="497"/>
                  </a:cubicBezTo>
                  <a:cubicBezTo>
                    <a:pt x="250" y="497"/>
                    <a:pt x="250" y="497"/>
                    <a:pt x="250" y="497"/>
                  </a:cubicBezTo>
                  <a:lnTo>
                    <a:pt x="250" y="497"/>
                  </a:lnTo>
                  <a:cubicBezTo>
                    <a:pt x="247" y="497"/>
                    <a:pt x="243" y="497"/>
                    <a:pt x="238" y="497"/>
                  </a:cubicBezTo>
                  <a:cubicBezTo>
                    <a:pt x="242" y="505"/>
                    <a:pt x="245" y="507"/>
                    <a:pt x="247" y="507"/>
                  </a:cubicBezTo>
                  <a:cubicBezTo>
                    <a:pt x="250" y="507"/>
                    <a:pt x="250" y="498"/>
                    <a:pt x="250" y="497"/>
                  </a:cubicBezTo>
                  <a:lnTo>
                    <a:pt x="250" y="497"/>
                  </a:lnTo>
                  <a:cubicBezTo>
                    <a:pt x="271" y="497"/>
                    <a:pt x="264" y="500"/>
                    <a:pt x="274" y="521"/>
                  </a:cubicBezTo>
                  <a:cubicBezTo>
                    <a:pt x="250" y="521"/>
                    <a:pt x="262" y="544"/>
                    <a:pt x="250" y="556"/>
                  </a:cubicBezTo>
                  <a:cubicBezTo>
                    <a:pt x="238" y="556"/>
                    <a:pt x="238" y="592"/>
                    <a:pt x="238" y="604"/>
                  </a:cubicBezTo>
                  <a:cubicBezTo>
                    <a:pt x="238" y="628"/>
                    <a:pt x="238" y="664"/>
                    <a:pt x="214" y="675"/>
                  </a:cubicBezTo>
                  <a:cubicBezTo>
                    <a:pt x="202" y="723"/>
                    <a:pt x="191" y="747"/>
                    <a:pt x="179" y="794"/>
                  </a:cubicBezTo>
                  <a:cubicBezTo>
                    <a:pt x="155" y="806"/>
                    <a:pt x="155" y="842"/>
                    <a:pt x="143" y="854"/>
                  </a:cubicBezTo>
                  <a:cubicBezTo>
                    <a:pt x="131" y="866"/>
                    <a:pt x="131" y="914"/>
                    <a:pt x="119" y="925"/>
                  </a:cubicBezTo>
                  <a:cubicBezTo>
                    <a:pt x="95" y="949"/>
                    <a:pt x="95" y="961"/>
                    <a:pt x="95" y="997"/>
                  </a:cubicBezTo>
                  <a:cubicBezTo>
                    <a:pt x="83" y="1021"/>
                    <a:pt x="72" y="1033"/>
                    <a:pt x="72" y="1080"/>
                  </a:cubicBezTo>
                  <a:cubicBezTo>
                    <a:pt x="72" y="1092"/>
                    <a:pt x="83" y="1116"/>
                    <a:pt x="72" y="1116"/>
                  </a:cubicBezTo>
                  <a:cubicBezTo>
                    <a:pt x="60" y="1116"/>
                    <a:pt x="60" y="1128"/>
                    <a:pt x="60" y="1128"/>
                  </a:cubicBezTo>
                  <a:cubicBezTo>
                    <a:pt x="60" y="1140"/>
                    <a:pt x="36" y="1140"/>
                    <a:pt x="24" y="1152"/>
                  </a:cubicBezTo>
                  <a:cubicBezTo>
                    <a:pt x="12" y="1152"/>
                    <a:pt x="0" y="1164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7"/>
                    <a:pt x="131" y="1247"/>
                  </a:cubicBezTo>
                  <a:lnTo>
                    <a:pt x="143" y="1247"/>
                  </a:lnTo>
                  <a:lnTo>
                    <a:pt x="155" y="1259"/>
                  </a:lnTo>
                  <a:cubicBezTo>
                    <a:pt x="155" y="1271"/>
                    <a:pt x="179" y="1271"/>
                    <a:pt x="202" y="1295"/>
                  </a:cubicBezTo>
                  <a:cubicBezTo>
                    <a:pt x="238" y="1306"/>
                    <a:pt x="262" y="1306"/>
                    <a:pt x="274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3" y="1306"/>
                    <a:pt x="333" y="1306"/>
                    <a:pt x="333" y="1295"/>
                  </a:cubicBezTo>
                  <a:cubicBezTo>
                    <a:pt x="333" y="1271"/>
                    <a:pt x="333" y="1259"/>
                    <a:pt x="345" y="1247"/>
                  </a:cubicBezTo>
                  <a:cubicBezTo>
                    <a:pt x="369" y="1211"/>
                    <a:pt x="369" y="1187"/>
                    <a:pt x="381" y="1152"/>
                  </a:cubicBezTo>
                  <a:cubicBezTo>
                    <a:pt x="393" y="1140"/>
                    <a:pt x="381" y="1116"/>
                    <a:pt x="393" y="1092"/>
                  </a:cubicBezTo>
                  <a:cubicBezTo>
                    <a:pt x="405" y="1080"/>
                    <a:pt x="405" y="1056"/>
                    <a:pt x="405" y="1033"/>
                  </a:cubicBezTo>
                  <a:cubicBezTo>
                    <a:pt x="405" y="1021"/>
                    <a:pt x="429" y="1021"/>
                    <a:pt x="405" y="1009"/>
                  </a:cubicBezTo>
                  <a:cubicBezTo>
                    <a:pt x="453" y="1009"/>
                    <a:pt x="429" y="973"/>
                    <a:pt x="441" y="961"/>
                  </a:cubicBezTo>
                  <a:cubicBezTo>
                    <a:pt x="464" y="949"/>
                    <a:pt x="441" y="902"/>
                    <a:pt x="464" y="890"/>
                  </a:cubicBezTo>
                  <a:cubicBezTo>
                    <a:pt x="488" y="878"/>
                    <a:pt x="488" y="854"/>
                    <a:pt x="488" y="830"/>
                  </a:cubicBezTo>
                  <a:cubicBezTo>
                    <a:pt x="500" y="794"/>
                    <a:pt x="500" y="759"/>
                    <a:pt x="512" y="723"/>
                  </a:cubicBezTo>
                  <a:lnTo>
                    <a:pt x="560" y="640"/>
                  </a:lnTo>
                  <a:cubicBezTo>
                    <a:pt x="572" y="604"/>
                    <a:pt x="583" y="580"/>
                    <a:pt x="619" y="544"/>
                  </a:cubicBezTo>
                  <a:cubicBezTo>
                    <a:pt x="643" y="497"/>
                    <a:pt x="679" y="437"/>
                    <a:pt x="703" y="402"/>
                  </a:cubicBezTo>
                  <a:cubicBezTo>
                    <a:pt x="726" y="366"/>
                    <a:pt x="738" y="318"/>
                    <a:pt x="762" y="294"/>
                  </a:cubicBezTo>
                  <a:cubicBezTo>
                    <a:pt x="786" y="259"/>
                    <a:pt x="798" y="235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40"/>
                    <a:pt x="810" y="140"/>
                    <a:pt x="762" y="116"/>
                  </a:cubicBezTo>
                  <a:lnTo>
                    <a:pt x="750" y="104"/>
                  </a:lnTo>
                  <a:cubicBezTo>
                    <a:pt x="738" y="80"/>
                    <a:pt x="726" y="68"/>
                    <a:pt x="667" y="56"/>
                  </a:cubicBezTo>
                  <a:cubicBezTo>
                    <a:pt x="631" y="44"/>
                    <a:pt x="607" y="44"/>
                    <a:pt x="595" y="21"/>
                  </a:cubicBezTo>
                  <a:cubicBezTo>
                    <a:pt x="561" y="7"/>
                    <a:pt x="534" y="1"/>
                    <a:pt x="51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0" name="Google Shape;370;p6"/>
            <p:cNvSpPr/>
            <p:nvPr/>
          </p:nvSpPr>
          <p:spPr>
            <a:xfrm>
              <a:off x="5830475" y="5208800"/>
              <a:ext cx="13725" cy="17600"/>
            </a:xfrm>
            <a:custGeom>
              <a:avLst/>
              <a:gdLst/>
              <a:ahLst/>
              <a:cxnLst/>
              <a:rect l="l" t="t" r="r" b="b"/>
              <a:pathLst>
                <a:path w="549" h="704" extrusionOk="0">
                  <a:moveTo>
                    <a:pt x="215" y="1"/>
                  </a:moveTo>
                  <a:lnTo>
                    <a:pt x="215" y="48"/>
                  </a:lnTo>
                  <a:cubicBezTo>
                    <a:pt x="215" y="60"/>
                    <a:pt x="215" y="72"/>
                    <a:pt x="203" y="84"/>
                  </a:cubicBezTo>
                  <a:cubicBezTo>
                    <a:pt x="191" y="84"/>
                    <a:pt x="191" y="108"/>
                    <a:pt x="191" y="120"/>
                  </a:cubicBezTo>
                  <a:cubicBezTo>
                    <a:pt x="191" y="132"/>
                    <a:pt x="179" y="132"/>
                    <a:pt x="191" y="132"/>
                  </a:cubicBezTo>
                  <a:cubicBezTo>
                    <a:pt x="191" y="132"/>
                    <a:pt x="191" y="144"/>
                    <a:pt x="179" y="144"/>
                  </a:cubicBezTo>
                  <a:cubicBezTo>
                    <a:pt x="155" y="144"/>
                    <a:pt x="191" y="167"/>
                    <a:pt x="179" y="167"/>
                  </a:cubicBezTo>
                  <a:cubicBezTo>
                    <a:pt x="155" y="167"/>
                    <a:pt x="155" y="167"/>
                    <a:pt x="155" y="179"/>
                  </a:cubicBezTo>
                  <a:cubicBezTo>
                    <a:pt x="155" y="179"/>
                    <a:pt x="120" y="179"/>
                    <a:pt x="155" y="191"/>
                  </a:cubicBezTo>
                  <a:cubicBezTo>
                    <a:pt x="155" y="191"/>
                    <a:pt x="120" y="191"/>
                    <a:pt x="155" y="203"/>
                  </a:cubicBezTo>
                  <a:lnTo>
                    <a:pt x="132" y="203"/>
                  </a:lnTo>
                  <a:cubicBezTo>
                    <a:pt x="144" y="227"/>
                    <a:pt x="132" y="227"/>
                    <a:pt x="132" y="239"/>
                  </a:cubicBezTo>
                  <a:cubicBezTo>
                    <a:pt x="144" y="251"/>
                    <a:pt x="155" y="251"/>
                    <a:pt x="132" y="251"/>
                  </a:cubicBezTo>
                  <a:cubicBezTo>
                    <a:pt x="104" y="237"/>
                    <a:pt x="96" y="231"/>
                    <a:pt x="95" y="231"/>
                  </a:cubicBezTo>
                  <a:lnTo>
                    <a:pt x="95" y="231"/>
                  </a:lnTo>
                  <a:cubicBezTo>
                    <a:pt x="94" y="231"/>
                    <a:pt x="96" y="234"/>
                    <a:pt x="96" y="239"/>
                  </a:cubicBezTo>
                  <a:cubicBezTo>
                    <a:pt x="72" y="239"/>
                    <a:pt x="96" y="251"/>
                    <a:pt x="84" y="251"/>
                  </a:cubicBezTo>
                  <a:cubicBezTo>
                    <a:pt x="72" y="251"/>
                    <a:pt x="72" y="263"/>
                    <a:pt x="84" y="263"/>
                  </a:cubicBezTo>
                  <a:cubicBezTo>
                    <a:pt x="96" y="286"/>
                    <a:pt x="84" y="298"/>
                    <a:pt x="84" y="310"/>
                  </a:cubicBezTo>
                  <a:cubicBezTo>
                    <a:pt x="72" y="322"/>
                    <a:pt x="84" y="358"/>
                    <a:pt x="72" y="370"/>
                  </a:cubicBezTo>
                  <a:cubicBezTo>
                    <a:pt x="72" y="382"/>
                    <a:pt x="72" y="406"/>
                    <a:pt x="60" y="406"/>
                  </a:cubicBezTo>
                  <a:cubicBezTo>
                    <a:pt x="36" y="417"/>
                    <a:pt x="60" y="429"/>
                    <a:pt x="36" y="441"/>
                  </a:cubicBezTo>
                  <a:cubicBezTo>
                    <a:pt x="24" y="441"/>
                    <a:pt x="36" y="465"/>
                    <a:pt x="36" y="477"/>
                  </a:cubicBezTo>
                  <a:cubicBezTo>
                    <a:pt x="36" y="489"/>
                    <a:pt x="24" y="513"/>
                    <a:pt x="36" y="525"/>
                  </a:cubicBezTo>
                  <a:cubicBezTo>
                    <a:pt x="36" y="525"/>
                    <a:pt x="60" y="537"/>
                    <a:pt x="36" y="537"/>
                  </a:cubicBezTo>
                  <a:cubicBezTo>
                    <a:pt x="24" y="537"/>
                    <a:pt x="24" y="537"/>
                    <a:pt x="24" y="548"/>
                  </a:cubicBezTo>
                  <a:cubicBezTo>
                    <a:pt x="24" y="548"/>
                    <a:pt x="24" y="560"/>
                    <a:pt x="13" y="560"/>
                  </a:cubicBezTo>
                  <a:cubicBezTo>
                    <a:pt x="1" y="560"/>
                    <a:pt x="1" y="560"/>
                    <a:pt x="1" y="584"/>
                  </a:cubicBezTo>
                  <a:cubicBezTo>
                    <a:pt x="1" y="584"/>
                    <a:pt x="13" y="596"/>
                    <a:pt x="24" y="596"/>
                  </a:cubicBezTo>
                  <a:cubicBezTo>
                    <a:pt x="72" y="608"/>
                    <a:pt x="120" y="620"/>
                    <a:pt x="132" y="620"/>
                  </a:cubicBezTo>
                  <a:lnTo>
                    <a:pt x="144" y="620"/>
                  </a:lnTo>
                  <a:lnTo>
                    <a:pt x="155" y="644"/>
                  </a:lnTo>
                  <a:cubicBezTo>
                    <a:pt x="155" y="644"/>
                    <a:pt x="179" y="656"/>
                    <a:pt x="203" y="667"/>
                  </a:cubicBezTo>
                  <a:cubicBezTo>
                    <a:pt x="239" y="679"/>
                    <a:pt x="263" y="679"/>
                    <a:pt x="274" y="703"/>
                  </a:cubicBezTo>
                  <a:lnTo>
                    <a:pt x="322" y="703"/>
                  </a:lnTo>
                  <a:lnTo>
                    <a:pt x="322" y="679"/>
                  </a:lnTo>
                  <a:cubicBezTo>
                    <a:pt x="334" y="667"/>
                    <a:pt x="322" y="656"/>
                    <a:pt x="334" y="644"/>
                  </a:cubicBezTo>
                  <a:lnTo>
                    <a:pt x="334" y="608"/>
                  </a:lnTo>
                  <a:lnTo>
                    <a:pt x="334" y="584"/>
                  </a:lnTo>
                  <a:cubicBezTo>
                    <a:pt x="334" y="584"/>
                    <a:pt x="358" y="584"/>
                    <a:pt x="322" y="560"/>
                  </a:cubicBezTo>
                  <a:cubicBezTo>
                    <a:pt x="370" y="560"/>
                    <a:pt x="334" y="548"/>
                    <a:pt x="334" y="548"/>
                  </a:cubicBezTo>
                  <a:cubicBezTo>
                    <a:pt x="358" y="548"/>
                    <a:pt x="322" y="525"/>
                    <a:pt x="358" y="501"/>
                  </a:cubicBezTo>
                  <a:cubicBezTo>
                    <a:pt x="370" y="501"/>
                    <a:pt x="358" y="489"/>
                    <a:pt x="370" y="477"/>
                  </a:cubicBezTo>
                  <a:cubicBezTo>
                    <a:pt x="382" y="465"/>
                    <a:pt x="370" y="429"/>
                    <a:pt x="382" y="429"/>
                  </a:cubicBezTo>
                  <a:cubicBezTo>
                    <a:pt x="394" y="417"/>
                    <a:pt x="394" y="406"/>
                    <a:pt x="417" y="382"/>
                  </a:cubicBezTo>
                  <a:cubicBezTo>
                    <a:pt x="429" y="370"/>
                    <a:pt x="429" y="358"/>
                    <a:pt x="441" y="346"/>
                  </a:cubicBezTo>
                  <a:cubicBezTo>
                    <a:pt x="477" y="322"/>
                    <a:pt x="489" y="298"/>
                    <a:pt x="501" y="263"/>
                  </a:cubicBezTo>
                  <a:cubicBezTo>
                    <a:pt x="513" y="251"/>
                    <a:pt x="513" y="239"/>
                    <a:pt x="536" y="227"/>
                  </a:cubicBezTo>
                  <a:cubicBezTo>
                    <a:pt x="548" y="215"/>
                    <a:pt x="548" y="191"/>
                    <a:pt x="548" y="179"/>
                  </a:cubicBezTo>
                  <a:lnTo>
                    <a:pt x="548" y="144"/>
                  </a:lnTo>
                  <a:cubicBezTo>
                    <a:pt x="548" y="144"/>
                    <a:pt x="548" y="132"/>
                    <a:pt x="489" y="120"/>
                  </a:cubicBezTo>
                  <a:lnTo>
                    <a:pt x="477" y="108"/>
                  </a:lnTo>
                  <a:cubicBezTo>
                    <a:pt x="453" y="96"/>
                    <a:pt x="429" y="72"/>
                    <a:pt x="382" y="60"/>
                  </a:cubicBezTo>
                  <a:cubicBezTo>
                    <a:pt x="358" y="48"/>
                    <a:pt x="334" y="48"/>
                    <a:pt x="310" y="25"/>
                  </a:cubicBezTo>
                  <a:cubicBezTo>
                    <a:pt x="251" y="1"/>
                    <a:pt x="215" y="1"/>
                    <a:pt x="21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1" name="Google Shape;371;p6"/>
            <p:cNvSpPr/>
            <p:nvPr/>
          </p:nvSpPr>
          <p:spPr>
            <a:xfrm>
              <a:off x="5918875" y="5198400"/>
              <a:ext cx="15800" cy="18175"/>
            </a:xfrm>
            <a:custGeom>
              <a:avLst/>
              <a:gdLst/>
              <a:ahLst/>
              <a:cxnLst/>
              <a:rect l="l" t="t" r="r" b="b"/>
              <a:pathLst>
                <a:path w="632" h="727" extrusionOk="0">
                  <a:moveTo>
                    <a:pt x="525" y="286"/>
                  </a:moveTo>
                  <a:cubicBezTo>
                    <a:pt x="529" y="290"/>
                    <a:pt x="533" y="291"/>
                    <a:pt x="535" y="291"/>
                  </a:cubicBezTo>
                  <a:cubicBezTo>
                    <a:pt x="541" y="291"/>
                    <a:pt x="541" y="286"/>
                    <a:pt x="525" y="286"/>
                  </a:cubicBezTo>
                  <a:close/>
                  <a:moveTo>
                    <a:pt x="346" y="0"/>
                  </a:moveTo>
                  <a:cubicBezTo>
                    <a:pt x="346" y="0"/>
                    <a:pt x="334" y="0"/>
                    <a:pt x="298" y="12"/>
                  </a:cubicBezTo>
                  <a:cubicBezTo>
                    <a:pt x="251" y="36"/>
                    <a:pt x="215" y="60"/>
                    <a:pt x="215" y="71"/>
                  </a:cubicBezTo>
                  <a:lnTo>
                    <a:pt x="191" y="95"/>
                  </a:lnTo>
                  <a:lnTo>
                    <a:pt x="179" y="95"/>
                  </a:lnTo>
                  <a:cubicBezTo>
                    <a:pt x="167" y="95"/>
                    <a:pt x="167" y="95"/>
                    <a:pt x="120" y="107"/>
                  </a:cubicBezTo>
                  <a:cubicBezTo>
                    <a:pt x="96" y="119"/>
                    <a:pt x="72" y="131"/>
                    <a:pt x="48" y="155"/>
                  </a:cubicBezTo>
                  <a:lnTo>
                    <a:pt x="37" y="167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37" y="191"/>
                    <a:pt x="37" y="202"/>
                    <a:pt x="37" y="202"/>
                  </a:cubicBezTo>
                  <a:cubicBezTo>
                    <a:pt x="37" y="226"/>
                    <a:pt x="60" y="226"/>
                    <a:pt x="60" y="250"/>
                  </a:cubicBezTo>
                  <a:cubicBezTo>
                    <a:pt x="60" y="262"/>
                    <a:pt x="72" y="262"/>
                    <a:pt x="72" y="262"/>
                  </a:cubicBezTo>
                  <a:cubicBezTo>
                    <a:pt x="72" y="286"/>
                    <a:pt x="96" y="286"/>
                    <a:pt x="96" y="298"/>
                  </a:cubicBezTo>
                  <a:cubicBezTo>
                    <a:pt x="96" y="298"/>
                    <a:pt x="96" y="303"/>
                    <a:pt x="100" y="303"/>
                  </a:cubicBezTo>
                  <a:cubicBezTo>
                    <a:pt x="100" y="303"/>
                    <a:pt x="100" y="303"/>
                    <a:pt x="101" y="303"/>
                  </a:cubicBezTo>
                  <a:lnTo>
                    <a:pt x="101" y="303"/>
                  </a:lnTo>
                  <a:cubicBezTo>
                    <a:pt x="80" y="320"/>
                    <a:pt x="119" y="311"/>
                    <a:pt x="108" y="321"/>
                  </a:cubicBezTo>
                  <a:cubicBezTo>
                    <a:pt x="108" y="345"/>
                    <a:pt x="132" y="345"/>
                    <a:pt x="132" y="357"/>
                  </a:cubicBezTo>
                  <a:cubicBezTo>
                    <a:pt x="132" y="369"/>
                    <a:pt x="156" y="369"/>
                    <a:pt x="156" y="381"/>
                  </a:cubicBezTo>
                  <a:cubicBezTo>
                    <a:pt x="156" y="405"/>
                    <a:pt x="179" y="417"/>
                    <a:pt x="179" y="429"/>
                  </a:cubicBezTo>
                  <a:cubicBezTo>
                    <a:pt x="179" y="441"/>
                    <a:pt x="191" y="464"/>
                    <a:pt x="191" y="476"/>
                  </a:cubicBezTo>
                  <a:cubicBezTo>
                    <a:pt x="191" y="488"/>
                    <a:pt x="215" y="500"/>
                    <a:pt x="215" y="524"/>
                  </a:cubicBezTo>
                  <a:cubicBezTo>
                    <a:pt x="215" y="548"/>
                    <a:pt x="227" y="583"/>
                    <a:pt x="227" y="607"/>
                  </a:cubicBezTo>
                  <a:cubicBezTo>
                    <a:pt x="227" y="619"/>
                    <a:pt x="239" y="643"/>
                    <a:pt x="239" y="667"/>
                  </a:cubicBezTo>
                  <a:cubicBezTo>
                    <a:pt x="239" y="679"/>
                    <a:pt x="251" y="702"/>
                    <a:pt x="275" y="714"/>
                  </a:cubicBezTo>
                  <a:lnTo>
                    <a:pt x="287" y="726"/>
                  </a:lnTo>
                  <a:cubicBezTo>
                    <a:pt x="287" y="726"/>
                    <a:pt x="298" y="726"/>
                    <a:pt x="346" y="702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94" y="679"/>
                    <a:pt x="418" y="667"/>
                    <a:pt x="465" y="643"/>
                  </a:cubicBezTo>
                  <a:cubicBezTo>
                    <a:pt x="489" y="619"/>
                    <a:pt x="513" y="607"/>
                    <a:pt x="537" y="595"/>
                  </a:cubicBezTo>
                  <a:cubicBezTo>
                    <a:pt x="596" y="560"/>
                    <a:pt x="632" y="548"/>
                    <a:pt x="608" y="536"/>
                  </a:cubicBezTo>
                  <a:cubicBezTo>
                    <a:pt x="596" y="536"/>
                    <a:pt x="596" y="524"/>
                    <a:pt x="584" y="524"/>
                  </a:cubicBezTo>
                  <a:cubicBezTo>
                    <a:pt x="572" y="524"/>
                    <a:pt x="548" y="500"/>
                    <a:pt x="572" y="488"/>
                  </a:cubicBezTo>
                  <a:cubicBezTo>
                    <a:pt x="572" y="476"/>
                    <a:pt x="572" y="476"/>
                    <a:pt x="548" y="464"/>
                  </a:cubicBezTo>
                  <a:cubicBezTo>
                    <a:pt x="548" y="464"/>
                    <a:pt x="548" y="441"/>
                    <a:pt x="537" y="441"/>
                  </a:cubicBezTo>
                  <a:cubicBezTo>
                    <a:pt x="537" y="441"/>
                    <a:pt x="525" y="441"/>
                    <a:pt x="537" y="429"/>
                  </a:cubicBezTo>
                  <a:cubicBezTo>
                    <a:pt x="541" y="425"/>
                    <a:pt x="541" y="423"/>
                    <a:pt x="539" y="423"/>
                  </a:cubicBezTo>
                  <a:cubicBezTo>
                    <a:pt x="535" y="423"/>
                    <a:pt x="525" y="429"/>
                    <a:pt x="525" y="429"/>
                  </a:cubicBezTo>
                  <a:cubicBezTo>
                    <a:pt x="537" y="417"/>
                    <a:pt x="525" y="417"/>
                    <a:pt x="525" y="417"/>
                  </a:cubicBezTo>
                  <a:cubicBezTo>
                    <a:pt x="525" y="417"/>
                    <a:pt x="538" y="397"/>
                    <a:pt x="530" y="397"/>
                  </a:cubicBezTo>
                  <a:cubicBezTo>
                    <a:pt x="527" y="397"/>
                    <a:pt x="522" y="399"/>
                    <a:pt x="513" y="405"/>
                  </a:cubicBezTo>
                  <a:cubicBezTo>
                    <a:pt x="513" y="405"/>
                    <a:pt x="526" y="385"/>
                    <a:pt x="513" y="385"/>
                  </a:cubicBezTo>
                  <a:cubicBezTo>
                    <a:pt x="511" y="385"/>
                    <a:pt x="508" y="385"/>
                    <a:pt x="505" y="386"/>
                  </a:cubicBezTo>
                  <a:lnTo>
                    <a:pt x="505" y="386"/>
                  </a:lnTo>
                  <a:cubicBezTo>
                    <a:pt x="510" y="379"/>
                    <a:pt x="504" y="369"/>
                    <a:pt x="489" y="369"/>
                  </a:cubicBezTo>
                  <a:lnTo>
                    <a:pt x="489" y="369"/>
                  </a:lnTo>
                  <a:cubicBezTo>
                    <a:pt x="489" y="369"/>
                    <a:pt x="489" y="369"/>
                    <a:pt x="489" y="369"/>
                  </a:cubicBezTo>
                  <a:cubicBezTo>
                    <a:pt x="477" y="369"/>
                    <a:pt x="477" y="369"/>
                    <a:pt x="477" y="357"/>
                  </a:cubicBezTo>
                  <a:cubicBezTo>
                    <a:pt x="477" y="357"/>
                    <a:pt x="489" y="345"/>
                    <a:pt x="477" y="345"/>
                  </a:cubicBezTo>
                  <a:cubicBezTo>
                    <a:pt x="471" y="345"/>
                    <a:pt x="465" y="348"/>
                    <a:pt x="462" y="348"/>
                  </a:cubicBezTo>
                  <a:cubicBezTo>
                    <a:pt x="459" y="348"/>
                    <a:pt x="459" y="345"/>
                    <a:pt x="465" y="333"/>
                  </a:cubicBezTo>
                  <a:lnTo>
                    <a:pt x="453" y="333"/>
                  </a:lnTo>
                  <a:lnTo>
                    <a:pt x="465" y="310"/>
                  </a:lnTo>
                  <a:lnTo>
                    <a:pt x="525" y="286"/>
                  </a:lnTo>
                  <a:cubicBezTo>
                    <a:pt x="537" y="274"/>
                    <a:pt x="513" y="274"/>
                    <a:pt x="525" y="250"/>
                  </a:cubicBezTo>
                  <a:cubicBezTo>
                    <a:pt x="525" y="238"/>
                    <a:pt x="525" y="238"/>
                    <a:pt x="513" y="238"/>
                  </a:cubicBezTo>
                  <a:cubicBezTo>
                    <a:pt x="489" y="238"/>
                    <a:pt x="477" y="226"/>
                    <a:pt x="477" y="214"/>
                  </a:cubicBezTo>
                  <a:lnTo>
                    <a:pt x="429" y="167"/>
                  </a:lnTo>
                  <a:cubicBezTo>
                    <a:pt x="429" y="155"/>
                    <a:pt x="418" y="155"/>
                    <a:pt x="418" y="131"/>
                  </a:cubicBezTo>
                  <a:cubicBezTo>
                    <a:pt x="418" y="119"/>
                    <a:pt x="406" y="119"/>
                    <a:pt x="406" y="107"/>
                  </a:cubicBezTo>
                  <a:cubicBezTo>
                    <a:pt x="406" y="95"/>
                    <a:pt x="394" y="95"/>
                    <a:pt x="394" y="95"/>
                  </a:cubicBezTo>
                  <a:cubicBezTo>
                    <a:pt x="370" y="71"/>
                    <a:pt x="370" y="60"/>
                    <a:pt x="358" y="60"/>
                  </a:cubicBezTo>
                  <a:cubicBezTo>
                    <a:pt x="358" y="60"/>
                    <a:pt x="334" y="60"/>
                    <a:pt x="346" y="48"/>
                  </a:cubicBezTo>
                  <a:cubicBezTo>
                    <a:pt x="358" y="36"/>
                    <a:pt x="358" y="36"/>
                    <a:pt x="346" y="36"/>
                  </a:cubicBezTo>
                  <a:lnTo>
                    <a:pt x="346" y="12"/>
                  </a:lnTo>
                  <a:cubicBezTo>
                    <a:pt x="358" y="0"/>
                    <a:pt x="358" y="0"/>
                    <a:pt x="34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2" name="Google Shape;372;p6"/>
            <p:cNvSpPr/>
            <p:nvPr/>
          </p:nvSpPr>
          <p:spPr>
            <a:xfrm>
              <a:off x="5945375" y="5244825"/>
              <a:ext cx="25325" cy="35925"/>
            </a:xfrm>
            <a:custGeom>
              <a:avLst/>
              <a:gdLst/>
              <a:ahLst/>
              <a:cxnLst/>
              <a:rect l="l" t="t" r="r" b="b"/>
              <a:pathLst>
                <a:path w="1013" h="1437" extrusionOk="0">
                  <a:moveTo>
                    <a:pt x="298" y="0"/>
                  </a:moveTo>
                  <a:cubicBezTo>
                    <a:pt x="298" y="0"/>
                    <a:pt x="286" y="0"/>
                    <a:pt x="250" y="12"/>
                  </a:cubicBezTo>
                  <a:cubicBezTo>
                    <a:pt x="203" y="36"/>
                    <a:pt x="167" y="60"/>
                    <a:pt x="167" y="72"/>
                  </a:cubicBezTo>
                  <a:lnTo>
                    <a:pt x="167" y="96"/>
                  </a:lnTo>
                  <a:lnTo>
                    <a:pt x="143" y="96"/>
                  </a:lnTo>
                  <a:cubicBezTo>
                    <a:pt x="131" y="96"/>
                    <a:pt x="120" y="96"/>
                    <a:pt x="84" y="108"/>
                  </a:cubicBezTo>
                  <a:cubicBezTo>
                    <a:pt x="60" y="119"/>
                    <a:pt x="48" y="131"/>
                    <a:pt x="24" y="155"/>
                  </a:cubicBezTo>
                  <a:cubicBezTo>
                    <a:pt x="12" y="167"/>
                    <a:pt x="24" y="167"/>
                    <a:pt x="24" y="167"/>
                  </a:cubicBezTo>
                  <a:cubicBezTo>
                    <a:pt x="24" y="167"/>
                    <a:pt x="24" y="179"/>
                    <a:pt x="12" y="191"/>
                  </a:cubicBezTo>
                  <a:cubicBezTo>
                    <a:pt x="0" y="215"/>
                    <a:pt x="12" y="215"/>
                    <a:pt x="12" y="215"/>
                  </a:cubicBezTo>
                  <a:cubicBezTo>
                    <a:pt x="24" y="227"/>
                    <a:pt x="24" y="239"/>
                    <a:pt x="48" y="250"/>
                  </a:cubicBezTo>
                  <a:cubicBezTo>
                    <a:pt x="60" y="286"/>
                    <a:pt x="84" y="310"/>
                    <a:pt x="108" y="346"/>
                  </a:cubicBezTo>
                  <a:cubicBezTo>
                    <a:pt x="108" y="358"/>
                    <a:pt x="131" y="369"/>
                    <a:pt x="143" y="405"/>
                  </a:cubicBezTo>
                  <a:cubicBezTo>
                    <a:pt x="167" y="417"/>
                    <a:pt x="179" y="453"/>
                    <a:pt x="191" y="465"/>
                  </a:cubicBezTo>
                  <a:cubicBezTo>
                    <a:pt x="191" y="477"/>
                    <a:pt x="191" y="477"/>
                    <a:pt x="227" y="477"/>
                  </a:cubicBezTo>
                  <a:cubicBezTo>
                    <a:pt x="191" y="512"/>
                    <a:pt x="239" y="524"/>
                    <a:pt x="239" y="536"/>
                  </a:cubicBezTo>
                  <a:cubicBezTo>
                    <a:pt x="239" y="572"/>
                    <a:pt x="286" y="584"/>
                    <a:pt x="286" y="608"/>
                  </a:cubicBezTo>
                  <a:cubicBezTo>
                    <a:pt x="286" y="643"/>
                    <a:pt x="310" y="643"/>
                    <a:pt x="310" y="667"/>
                  </a:cubicBezTo>
                  <a:cubicBezTo>
                    <a:pt x="322" y="715"/>
                    <a:pt x="358" y="727"/>
                    <a:pt x="370" y="774"/>
                  </a:cubicBezTo>
                  <a:cubicBezTo>
                    <a:pt x="381" y="810"/>
                    <a:pt x="405" y="834"/>
                    <a:pt x="417" y="881"/>
                  </a:cubicBezTo>
                  <a:cubicBezTo>
                    <a:pt x="429" y="929"/>
                    <a:pt x="441" y="953"/>
                    <a:pt x="465" y="989"/>
                  </a:cubicBezTo>
                  <a:cubicBezTo>
                    <a:pt x="477" y="1048"/>
                    <a:pt x="501" y="1108"/>
                    <a:pt x="536" y="1179"/>
                  </a:cubicBezTo>
                  <a:cubicBezTo>
                    <a:pt x="548" y="1227"/>
                    <a:pt x="584" y="1251"/>
                    <a:pt x="584" y="1298"/>
                  </a:cubicBezTo>
                  <a:lnTo>
                    <a:pt x="620" y="1382"/>
                  </a:lnTo>
                  <a:cubicBezTo>
                    <a:pt x="643" y="1405"/>
                    <a:pt x="655" y="1417"/>
                    <a:pt x="655" y="1429"/>
                  </a:cubicBezTo>
                  <a:cubicBezTo>
                    <a:pt x="655" y="1434"/>
                    <a:pt x="657" y="1437"/>
                    <a:pt x="663" y="1437"/>
                  </a:cubicBezTo>
                  <a:cubicBezTo>
                    <a:pt x="671" y="1437"/>
                    <a:pt x="687" y="1431"/>
                    <a:pt x="715" y="1417"/>
                  </a:cubicBezTo>
                  <a:cubicBezTo>
                    <a:pt x="719" y="1413"/>
                    <a:pt x="721" y="1412"/>
                    <a:pt x="724" y="1412"/>
                  </a:cubicBezTo>
                  <a:cubicBezTo>
                    <a:pt x="728" y="1412"/>
                    <a:pt x="731" y="1417"/>
                    <a:pt x="739" y="1417"/>
                  </a:cubicBezTo>
                  <a:cubicBezTo>
                    <a:pt x="774" y="1417"/>
                    <a:pt x="786" y="1417"/>
                    <a:pt x="846" y="1370"/>
                  </a:cubicBezTo>
                  <a:cubicBezTo>
                    <a:pt x="882" y="1358"/>
                    <a:pt x="893" y="1346"/>
                    <a:pt x="917" y="1322"/>
                  </a:cubicBezTo>
                  <a:cubicBezTo>
                    <a:pt x="977" y="1298"/>
                    <a:pt x="1012" y="1262"/>
                    <a:pt x="1001" y="1262"/>
                  </a:cubicBezTo>
                  <a:cubicBezTo>
                    <a:pt x="977" y="1251"/>
                    <a:pt x="965" y="1227"/>
                    <a:pt x="953" y="1203"/>
                  </a:cubicBezTo>
                  <a:cubicBezTo>
                    <a:pt x="917" y="1191"/>
                    <a:pt x="905" y="1167"/>
                    <a:pt x="905" y="1131"/>
                  </a:cubicBezTo>
                  <a:cubicBezTo>
                    <a:pt x="905" y="1120"/>
                    <a:pt x="893" y="1084"/>
                    <a:pt x="882" y="1072"/>
                  </a:cubicBezTo>
                  <a:cubicBezTo>
                    <a:pt x="858" y="1060"/>
                    <a:pt x="858" y="1048"/>
                    <a:pt x="846" y="1024"/>
                  </a:cubicBezTo>
                  <a:cubicBezTo>
                    <a:pt x="834" y="1024"/>
                    <a:pt x="834" y="1012"/>
                    <a:pt x="834" y="1001"/>
                  </a:cubicBezTo>
                  <a:cubicBezTo>
                    <a:pt x="840" y="995"/>
                    <a:pt x="837" y="995"/>
                    <a:pt x="832" y="995"/>
                  </a:cubicBezTo>
                  <a:cubicBezTo>
                    <a:pt x="828" y="995"/>
                    <a:pt x="822" y="995"/>
                    <a:pt x="822" y="989"/>
                  </a:cubicBezTo>
                  <a:cubicBezTo>
                    <a:pt x="834" y="965"/>
                    <a:pt x="822" y="953"/>
                    <a:pt x="822" y="941"/>
                  </a:cubicBezTo>
                  <a:cubicBezTo>
                    <a:pt x="822" y="931"/>
                    <a:pt x="831" y="903"/>
                    <a:pt x="811" y="903"/>
                  </a:cubicBezTo>
                  <a:cubicBezTo>
                    <a:pt x="807" y="903"/>
                    <a:pt x="803" y="904"/>
                    <a:pt x="798" y="905"/>
                  </a:cubicBezTo>
                  <a:lnTo>
                    <a:pt x="798" y="893"/>
                  </a:lnTo>
                  <a:cubicBezTo>
                    <a:pt x="798" y="881"/>
                    <a:pt x="834" y="846"/>
                    <a:pt x="774" y="846"/>
                  </a:cubicBezTo>
                  <a:lnTo>
                    <a:pt x="774" y="834"/>
                  </a:lnTo>
                  <a:lnTo>
                    <a:pt x="774" y="822"/>
                  </a:lnTo>
                  <a:lnTo>
                    <a:pt x="762" y="822"/>
                  </a:lnTo>
                  <a:cubicBezTo>
                    <a:pt x="766" y="818"/>
                    <a:pt x="769" y="817"/>
                    <a:pt x="771" y="817"/>
                  </a:cubicBezTo>
                  <a:cubicBezTo>
                    <a:pt x="774" y="817"/>
                    <a:pt x="774" y="822"/>
                    <a:pt x="774" y="822"/>
                  </a:cubicBezTo>
                  <a:cubicBezTo>
                    <a:pt x="786" y="822"/>
                    <a:pt x="786" y="810"/>
                    <a:pt x="774" y="810"/>
                  </a:cubicBezTo>
                  <a:cubicBezTo>
                    <a:pt x="762" y="810"/>
                    <a:pt x="739" y="798"/>
                    <a:pt x="739" y="774"/>
                  </a:cubicBezTo>
                  <a:lnTo>
                    <a:pt x="739" y="762"/>
                  </a:lnTo>
                  <a:cubicBezTo>
                    <a:pt x="727" y="762"/>
                    <a:pt x="703" y="762"/>
                    <a:pt x="727" y="739"/>
                  </a:cubicBezTo>
                  <a:cubicBezTo>
                    <a:pt x="733" y="727"/>
                    <a:pt x="733" y="721"/>
                    <a:pt x="730" y="721"/>
                  </a:cubicBezTo>
                  <a:lnTo>
                    <a:pt x="730" y="721"/>
                  </a:lnTo>
                  <a:cubicBezTo>
                    <a:pt x="727" y="721"/>
                    <a:pt x="721" y="727"/>
                    <a:pt x="715" y="739"/>
                  </a:cubicBezTo>
                  <a:lnTo>
                    <a:pt x="727" y="715"/>
                  </a:lnTo>
                  <a:cubicBezTo>
                    <a:pt x="715" y="715"/>
                    <a:pt x="727" y="703"/>
                    <a:pt x="703" y="703"/>
                  </a:cubicBezTo>
                  <a:cubicBezTo>
                    <a:pt x="715" y="667"/>
                    <a:pt x="679" y="667"/>
                    <a:pt x="679" y="643"/>
                  </a:cubicBezTo>
                  <a:cubicBezTo>
                    <a:pt x="679" y="631"/>
                    <a:pt x="667" y="608"/>
                    <a:pt x="655" y="596"/>
                  </a:cubicBezTo>
                  <a:cubicBezTo>
                    <a:pt x="620" y="584"/>
                    <a:pt x="608" y="560"/>
                    <a:pt x="596" y="524"/>
                  </a:cubicBezTo>
                  <a:cubicBezTo>
                    <a:pt x="560" y="477"/>
                    <a:pt x="536" y="453"/>
                    <a:pt x="524" y="405"/>
                  </a:cubicBezTo>
                  <a:cubicBezTo>
                    <a:pt x="501" y="369"/>
                    <a:pt x="489" y="358"/>
                    <a:pt x="477" y="346"/>
                  </a:cubicBezTo>
                  <a:cubicBezTo>
                    <a:pt x="465" y="310"/>
                    <a:pt x="429" y="298"/>
                    <a:pt x="429" y="274"/>
                  </a:cubicBezTo>
                  <a:cubicBezTo>
                    <a:pt x="429" y="262"/>
                    <a:pt x="405" y="239"/>
                    <a:pt x="381" y="227"/>
                  </a:cubicBezTo>
                  <a:cubicBezTo>
                    <a:pt x="370" y="191"/>
                    <a:pt x="358" y="167"/>
                    <a:pt x="322" y="155"/>
                  </a:cubicBezTo>
                  <a:cubicBezTo>
                    <a:pt x="310" y="155"/>
                    <a:pt x="298" y="143"/>
                    <a:pt x="310" y="119"/>
                  </a:cubicBezTo>
                  <a:cubicBezTo>
                    <a:pt x="322" y="108"/>
                    <a:pt x="310" y="96"/>
                    <a:pt x="310" y="96"/>
                  </a:cubicBezTo>
                  <a:cubicBezTo>
                    <a:pt x="298" y="72"/>
                    <a:pt x="298" y="60"/>
                    <a:pt x="310" y="48"/>
                  </a:cubicBezTo>
                  <a:cubicBezTo>
                    <a:pt x="310" y="36"/>
                    <a:pt x="310" y="12"/>
                    <a:pt x="29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3" name="Google Shape;373;p6"/>
            <p:cNvSpPr/>
            <p:nvPr/>
          </p:nvSpPr>
          <p:spPr>
            <a:xfrm>
              <a:off x="5979600" y="5310000"/>
              <a:ext cx="15500" cy="18200"/>
            </a:xfrm>
            <a:custGeom>
              <a:avLst/>
              <a:gdLst/>
              <a:ahLst/>
              <a:cxnLst/>
              <a:rect l="l" t="t" r="r" b="b"/>
              <a:pathLst>
                <a:path w="620" h="728" extrusionOk="0">
                  <a:moveTo>
                    <a:pt x="538" y="281"/>
                  </a:moveTo>
                  <a:cubicBezTo>
                    <a:pt x="536" y="281"/>
                    <a:pt x="532" y="283"/>
                    <a:pt x="525" y="287"/>
                  </a:cubicBezTo>
                  <a:cubicBezTo>
                    <a:pt x="532" y="287"/>
                    <a:pt x="540" y="281"/>
                    <a:pt x="538" y="281"/>
                  </a:cubicBezTo>
                  <a:close/>
                  <a:moveTo>
                    <a:pt x="346" y="1"/>
                  </a:moveTo>
                  <a:cubicBezTo>
                    <a:pt x="346" y="1"/>
                    <a:pt x="322" y="1"/>
                    <a:pt x="298" y="13"/>
                  </a:cubicBezTo>
                  <a:cubicBezTo>
                    <a:pt x="251" y="37"/>
                    <a:pt x="203" y="60"/>
                    <a:pt x="203" y="72"/>
                  </a:cubicBezTo>
                  <a:lnTo>
                    <a:pt x="191" y="96"/>
                  </a:lnTo>
                  <a:lnTo>
                    <a:pt x="179" y="96"/>
                  </a:lnTo>
                  <a:cubicBezTo>
                    <a:pt x="167" y="96"/>
                    <a:pt x="167" y="96"/>
                    <a:pt x="120" y="108"/>
                  </a:cubicBezTo>
                  <a:cubicBezTo>
                    <a:pt x="84" y="120"/>
                    <a:pt x="72" y="132"/>
                    <a:pt x="48" y="156"/>
                  </a:cubicBezTo>
                  <a:lnTo>
                    <a:pt x="24" y="168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24" y="191"/>
                    <a:pt x="24" y="203"/>
                    <a:pt x="24" y="203"/>
                  </a:cubicBezTo>
                  <a:cubicBezTo>
                    <a:pt x="24" y="227"/>
                    <a:pt x="60" y="227"/>
                    <a:pt x="60" y="251"/>
                  </a:cubicBezTo>
                  <a:cubicBezTo>
                    <a:pt x="60" y="263"/>
                    <a:pt x="72" y="263"/>
                    <a:pt x="72" y="263"/>
                  </a:cubicBezTo>
                  <a:cubicBezTo>
                    <a:pt x="72" y="287"/>
                    <a:pt x="84" y="287"/>
                    <a:pt x="84" y="299"/>
                  </a:cubicBezTo>
                  <a:cubicBezTo>
                    <a:pt x="84" y="299"/>
                    <a:pt x="84" y="304"/>
                    <a:pt x="91" y="304"/>
                  </a:cubicBezTo>
                  <a:cubicBezTo>
                    <a:pt x="95" y="304"/>
                    <a:pt x="100" y="302"/>
                    <a:pt x="108" y="299"/>
                  </a:cubicBezTo>
                  <a:lnTo>
                    <a:pt x="108" y="299"/>
                  </a:lnTo>
                  <a:cubicBezTo>
                    <a:pt x="72" y="322"/>
                    <a:pt x="120" y="310"/>
                    <a:pt x="108" y="322"/>
                  </a:cubicBezTo>
                  <a:cubicBezTo>
                    <a:pt x="108" y="346"/>
                    <a:pt x="132" y="346"/>
                    <a:pt x="132" y="358"/>
                  </a:cubicBezTo>
                  <a:cubicBezTo>
                    <a:pt x="132" y="370"/>
                    <a:pt x="144" y="370"/>
                    <a:pt x="144" y="382"/>
                  </a:cubicBezTo>
                  <a:cubicBezTo>
                    <a:pt x="144" y="406"/>
                    <a:pt x="179" y="418"/>
                    <a:pt x="179" y="429"/>
                  </a:cubicBezTo>
                  <a:cubicBezTo>
                    <a:pt x="179" y="441"/>
                    <a:pt x="191" y="465"/>
                    <a:pt x="191" y="477"/>
                  </a:cubicBezTo>
                  <a:cubicBezTo>
                    <a:pt x="191" y="489"/>
                    <a:pt x="203" y="501"/>
                    <a:pt x="203" y="525"/>
                  </a:cubicBezTo>
                  <a:cubicBezTo>
                    <a:pt x="203" y="549"/>
                    <a:pt x="227" y="584"/>
                    <a:pt x="227" y="608"/>
                  </a:cubicBezTo>
                  <a:cubicBezTo>
                    <a:pt x="227" y="620"/>
                    <a:pt x="239" y="644"/>
                    <a:pt x="239" y="668"/>
                  </a:cubicBezTo>
                  <a:cubicBezTo>
                    <a:pt x="239" y="679"/>
                    <a:pt x="251" y="703"/>
                    <a:pt x="263" y="715"/>
                  </a:cubicBezTo>
                  <a:lnTo>
                    <a:pt x="286" y="727"/>
                  </a:lnTo>
                  <a:cubicBezTo>
                    <a:pt x="286" y="727"/>
                    <a:pt x="298" y="727"/>
                    <a:pt x="346" y="703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82" y="679"/>
                    <a:pt x="417" y="668"/>
                    <a:pt x="465" y="644"/>
                  </a:cubicBezTo>
                  <a:cubicBezTo>
                    <a:pt x="489" y="620"/>
                    <a:pt x="501" y="608"/>
                    <a:pt x="536" y="596"/>
                  </a:cubicBezTo>
                  <a:cubicBezTo>
                    <a:pt x="596" y="560"/>
                    <a:pt x="620" y="549"/>
                    <a:pt x="608" y="537"/>
                  </a:cubicBezTo>
                  <a:cubicBezTo>
                    <a:pt x="596" y="537"/>
                    <a:pt x="596" y="525"/>
                    <a:pt x="584" y="525"/>
                  </a:cubicBezTo>
                  <a:cubicBezTo>
                    <a:pt x="560" y="525"/>
                    <a:pt x="548" y="501"/>
                    <a:pt x="560" y="489"/>
                  </a:cubicBezTo>
                  <a:cubicBezTo>
                    <a:pt x="560" y="477"/>
                    <a:pt x="560" y="477"/>
                    <a:pt x="548" y="465"/>
                  </a:cubicBezTo>
                  <a:cubicBezTo>
                    <a:pt x="548" y="465"/>
                    <a:pt x="548" y="441"/>
                    <a:pt x="536" y="441"/>
                  </a:cubicBezTo>
                  <a:cubicBezTo>
                    <a:pt x="536" y="441"/>
                    <a:pt x="525" y="441"/>
                    <a:pt x="536" y="429"/>
                  </a:cubicBezTo>
                  <a:cubicBezTo>
                    <a:pt x="540" y="426"/>
                    <a:pt x="540" y="424"/>
                    <a:pt x="539" y="424"/>
                  </a:cubicBezTo>
                  <a:cubicBezTo>
                    <a:pt x="535" y="424"/>
                    <a:pt x="525" y="429"/>
                    <a:pt x="525" y="429"/>
                  </a:cubicBezTo>
                  <a:cubicBezTo>
                    <a:pt x="536" y="418"/>
                    <a:pt x="525" y="418"/>
                    <a:pt x="525" y="418"/>
                  </a:cubicBezTo>
                  <a:cubicBezTo>
                    <a:pt x="525" y="418"/>
                    <a:pt x="538" y="397"/>
                    <a:pt x="525" y="397"/>
                  </a:cubicBezTo>
                  <a:cubicBezTo>
                    <a:pt x="520" y="397"/>
                    <a:pt x="513" y="400"/>
                    <a:pt x="501" y="406"/>
                  </a:cubicBezTo>
                  <a:cubicBezTo>
                    <a:pt x="501" y="406"/>
                    <a:pt x="521" y="386"/>
                    <a:pt x="511" y="386"/>
                  </a:cubicBezTo>
                  <a:cubicBezTo>
                    <a:pt x="508" y="386"/>
                    <a:pt x="503" y="387"/>
                    <a:pt x="495" y="391"/>
                  </a:cubicBezTo>
                  <a:lnTo>
                    <a:pt x="495" y="391"/>
                  </a:lnTo>
                  <a:cubicBezTo>
                    <a:pt x="500" y="384"/>
                    <a:pt x="498" y="370"/>
                    <a:pt x="489" y="370"/>
                  </a:cubicBezTo>
                  <a:lnTo>
                    <a:pt x="489" y="370"/>
                  </a:lnTo>
                  <a:cubicBezTo>
                    <a:pt x="489" y="370"/>
                    <a:pt x="489" y="370"/>
                    <a:pt x="489" y="370"/>
                  </a:cubicBezTo>
                  <a:cubicBezTo>
                    <a:pt x="477" y="370"/>
                    <a:pt x="477" y="370"/>
                    <a:pt x="477" y="358"/>
                  </a:cubicBezTo>
                  <a:cubicBezTo>
                    <a:pt x="477" y="358"/>
                    <a:pt x="489" y="346"/>
                    <a:pt x="477" y="346"/>
                  </a:cubicBezTo>
                  <a:cubicBezTo>
                    <a:pt x="471" y="346"/>
                    <a:pt x="462" y="349"/>
                    <a:pt x="458" y="349"/>
                  </a:cubicBezTo>
                  <a:cubicBezTo>
                    <a:pt x="453" y="349"/>
                    <a:pt x="453" y="346"/>
                    <a:pt x="465" y="334"/>
                  </a:cubicBezTo>
                  <a:lnTo>
                    <a:pt x="441" y="334"/>
                  </a:lnTo>
                  <a:lnTo>
                    <a:pt x="465" y="310"/>
                  </a:lnTo>
                  <a:lnTo>
                    <a:pt x="525" y="287"/>
                  </a:lnTo>
                  <a:cubicBezTo>
                    <a:pt x="536" y="275"/>
                    <a:pt x="501" y="275"/>
                    <a:pt x="525" y="251"/>
                  </a:cubicBezTo>
                  <a:cubicBezTo>
                    <a:pt x="525" y="239"/>
                    <a:pt x="525" y="239"/>
                    <a:pt x="501" y="239"/>
                  </a:cubicBezTo>
                  <a:cubicBezTo>
                    <a:pt x="489" y="239"/>
                    <a:pt x="477" y="227"/>
                    <a:pt x="477" y="215"/>
                  </a:cubicBezTo>
                  <a:lnTo>
                    <a:pt x="429" y="168"/>
                  </a:lnTo>
                  <a:cubicBezTo>
                    <a:pt x="429" y="156"/>
                    <a:pt x="417" y="156"/>
                    <a:pt x="417" y="132"/>
                  </a:cubicBezTo>
                  <a:cubicBezTo>
                    <a:pt x="417" y="120"/>
                    <a:pt x="405" y="120"/>
                    <a:pt x="405" y="108"/>
                  </a:cubicBezTo>
                  <a:cubicBezTo>
                    <a:pt x="405" y="96"/>
                    <a:pt x="382" y="96"/>
                    <a:pt x="382" y="96"/>
                  </a:cubicBezTo>
                  <a:cubicBezTo>
                    <a:pt x="370" y="72"/>
                    <a:pt x="370" y="60"/>
                    <a:pt x="358" y="60"/>
                  </a:cubicBezTo>
                  <a:cubicBezTo>
                    <a:pt x="358" y="60"/>
                    <a:pt x="322" y="60"/>
                    <a:pt x="346" y="48"/>
                  </a:cubicBezTo>
                  <a:cubicBezTo>
                    <a:pt x="358" y="37"/>
                    <a:pt x="358" y="37"/>
                    <a:pt x="346" y="37"/>
                  </a:cubicBezTo>
                  <a:lnTo>
                    <a:pt x="346" y="13"/>
                  </a:lnTo>
                  <a:cubicBezTo>
                    <a:pt x="358" y="1"/>
                    <a:pt x="358" y="1"/>
                    <a:pt x="34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74" name="Google Shape;374;p6"/>
          <p:cNvGrpSpPr/>
          <p:nvPr/>
        </p:nvGrpSpPr>
        <p:grpSpPr>
          <a:xfrm>
            <a:off x="6087348" y="4301900"/>
            <a:ext cx="623711" cy="604393"/>
            <a:chOff x="5481325" y="2142350"/>
            <a:chExt cx="461700" cy="447400"/>
          </a:xfrm>
        </p:grpSpPr>
        <p:sp>
          <p:nvSpPr>
            <p:cNvPr id="375" name="Google Shape;375;p6"/>
            <p:cNvSpPr/>
            <p:nvPr/>
          </p:nvSpPr>
          <p:spPr>
            <a:xfrm>
              <a:off x="5481325" y="2374525"/>
              <a:ext cx="246775" cy="215225"/>
            </a:xfrm>
            <a:custGeom>
              <a:avLst/>
              <a:gdLst/>
              <a:ahLst/>
              <a:cxnLst/>
              <a:rect l="l" t="t" r="r" b="b"/>
              <a:pathLst>
                <a:path w="9871" h="8609" extrusionOk="0">
                  <a:moveTo>
                    <a:pt x="3453" y="1"/>
                  </a:moveTo>
                  <a:cubicBezTo>
                    <a:pt x="3025" y="1108"/>
                    <a:pt x="2906" y="2203"/>
                    <a:pt x="2751" y="3275"/>
                  </a:cubicBezTo>
                  <a:cubicBezTo>
                    <a:pt x="1798" y="3418"/>
                    <a:pt x="870" y="3465"/>
                    <a:pt x="1" y="3965"/>
                  </a:cubicBezTo>
                  <a:cubicBezTo>
                    <a:pt x="655" y="4704"/>
                    <a:pt x="1465" y="5144"/>
                    <a:pt x="2203" y="5656"/>
                  </a:cubicBezTo>
                  <a:cubicBezTo>
                    <a:pt x="2013" y="6621"/>
                    <a:pt x="1763" y="7561"/>
                    <a:pt x="1953" y="8609"/>
                  </a:cubicBezTo>
                  <a:cubicBezTo>
                    <a:pt x="2775" y="7978"/>
                    <a:pt x="3561" y="7454"/>
                    <a:pt x="4263" y="6763"/>
                  </a:cubicBezTo>
                  <a:cubicBezTo>
                    <a:pt x="4763" y="7240"/>
                    <a:pt x="5192" y="7775"/>
                    <a:pt x="5787" y="8156"/>
                  </a:cubicBezTo>
                  <a:cubicBezTo>
                    <a:pt x="5941" y="8256"/>
                    <a:pt x="6081" y="8376"/>
                    <a:pt x="6243" y="8376"/>
                  </a:cubicBezTo>
                  <a:cubicBezTo>
                    <a:pt x="6295" y="8376"/>
                    <a:pt x="6349" y="8364"/>
                    <a:pt x="6406" y="8335"/>
                  </a:cubicBezTo>
                  <a:cubicBezTo>
                    <a:pt x="6644" y="8216"/>
                    <a:pt x="6656" y="7978"/>
                    <a:pt x="6644" y="7740"/>
                  </a:cubicBezTo>
                  <a:cubicBezTo>
                    <a:pt x="6585" y="6978"/>
                    <a:pt x="6787" y="6263"/>
                    <a:pt x="6787" y="5478"/>
                  </a:cubicBezTo>
                  <a:cubicBezTo>
                    <a:pt x="7323" y="5597"/>
                    <a:pt x="7835" y="5751"/>
                    <a:pt x="8335" y="5787"/>
                  </a:cubicBezTo>
                  <a:cubicBezTo>
                    <a:pt x="8650" y="5803"/>
                    <a:pt x="8980" y="5902"/>
                    <a:pt x="9326" y="5902"/>
                  </a:cubicBezTo>
                  <a:cubicBezTo>
                    <a:pt x="9504" y="5902"/>
                    <a:pt x="9685" y="5876"/>
                    <a:pt x="9871" y="5799"/>
                  </a:cubicBezTo>
                  <a:cubicBezTo>
                    <a:pt x="9418" y="5097"/>
                    <a:pt x="8978" y="4477"/>
                    <a:pt x="8383" y="3989"/>
                  </a:cubicBezTo>
                  <a:cubicBezTo>
                    <a:pt x="7787" y="3513"/>
                    <a:pt x="7621" y="3001"/>
                    <a:pt x="7954" y="2263"/>
                  </a:cubicBezTo>
                  <a:cubicBezTo>
                    <a:pt x="8192" y="1703"/>
                    <a:pt x="8490" y="1108"/>
                    <a:pt x="8275" y="322"/>
                  </a:cubicBezTo>
                  <a:lnTo>
                    <a:pt x="8275" y="322"/>
                  </a:lnTo>
                  <a:cubicBezTo>
                    <a:pt x="7216" y="798"/>
                    <a:pt x="6359" y="1525"/>
                    <a:pt x="5418" y="2096"/>
                  </a:cubicBezTo>
                  <a:cubicBezTo>
                    <a:pt x="4704" y="1465"/>
                    <a:pt x="4239" y="632"/>
                    <a:pt x="345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6" name="Google Shape;376;p6"/>
            <p:cNvSpPr/>
            <p:nvPr/>
          </p:nvSpPr>
          <p:spPr>
            <a:xfrm>
              <a:off x="5611700" y="2142350"/>
              <a:ext cx="256300" cy="233925"/>
            </a:xfrm>
            <a:custGeom>
              <a:avLst/>
              <a:gdLst/>
              <a:ahLst/>
              <a:cxnLst/>
              <a:rect l="l" t="t" r="r" b="b"/>
              <a:pathLst>
                <a:path w="10252" h="9357" extrusionOk="0">
                  <a:moveTo>
                    <a:pt x="6192" y="929"/>
                  </a:moveTo>
                  <a:cubicBezTo>
                    <a:pt x="6251" y="1632"/>
                    <a:pt x="6311" y="2215"/>
                    <a:pt x="6347" y="2775"/>
                  </a:cubicBezTo>
                  <a:cubicBezTo>
                    <a:pt x="6395" y="3250"/>
                    <a:pt x="6554" y="3448"/>
                    <a:pt x="6938" y="3448"/>
                  </a:cubicBezTo>
                  <a:cubicBezTo>
                    <a:pt x="7026" y="3448"/>
                    <a:pt x="7126" y="3438"/>
                    <a:pt x="7240" y="3418"/>
                  </a:cubicBezTo>
                  <a:cubicBezTo>
                    <a:pt x="7787" y="3335"/>
                    <a:pt x="8359" y="3227"/>
                    <a:pt x="9002" y="3108"/>
                  </a:cubicBezTo>
                  <a:lnTo>
                    <a:pt x="9002" y="3108"/>
                  </a:lnTo>
                  <a:cubicBezTo>
                    <a:pt x="8561" y="3692"/>
                    <a:pt x="8180" y="4204"/>
                    <a:pt x="7775" y="4716"/>
                  </a:cubicBezTo>
                  <a:cubicBezTo>
                    <a:pt x="7549" y="5013"/>
                    <a:pt x="7537" y="5275"/>
                    <a:pt x="7728" y="5609"/>
                  </a:cubicBezTo>
                  <a:cubicBezTo>
                    <a:pt x="8061" y="6168"/>
                    <a:pt x="8347" y="6752"/>
                    <a:pt x="8680" y="7406"/>
                  </a:cubicBezTo>
                  <a:cubicBezTo>
                    <a:pt x="7704" y="7121"/>
                    <a:pt x="6811" y="6942"/>
                    <a:pt x="6061" y="6347"/>
                  </a:cubicBezTo>
                  <a:cubicBezTo>
                    <a:pt x="5950" y="6261"/>
                    <a:pt x="5854" y="6214"/>
                    <a:pt x="5767" y="6214"/>
                  </a:cubicBezTo>
                  <a:cubicBezTo>
                    <a:pt x="5648" y="6214"/>
                    <a:pt x="5545" y="6302"/>
                    <a:pt x="5442" y="6502"/>
                  </a:cubicBezTo>
                  <a:cubicBezTo>
                    <a:pt x="5132" y="7109"/>
                    <a:pt x="4775" y="7692"/>
                    <a:pt x="4430" y="8288"/>
                  </a:cubicBezTo>
                  <a:cubicBezTo>
                    <a:pt x="4382" y="8288"/>
                    <a:pt x="4323" y="8276"/>
                    <a:pt x="4263" y="8276"/>
                  </a:cubicBezTo>
                  <a:lnTo>
                    <a:pt x="4263" y="6490"/>
                  </a:lnTo>
                  <a:cubicBezTo>
                    <a:pt x="4263" y="5975"/>
                    <a:pt x="4144" y="5769"/>
                    <a:pt x="3770" y="5769"/>
                  </a:cubicBezTo>
                  <a:cubicBezTo>
                    <a:pt x="3686" y="5769"/>
                    <a:pt x="3589" y="5779"/>
                    <a:pt x="3477" y="5799"/>
                  </a:cubicBezTo>
                  <a:cubicBezTo>
                    <a:pt x="2703" y="5954"/>
                    <a:pt x="1917" y="6085"/>
                    <a:pt x="965" y="6263"/>
                  </a:cubicBezTo>
                  <a:cubicBezTo>
                    <a:pt x="1584" y="5716"/>
                    <a:pt x="2108" y="5275"/>
                    <a:pt x="2596" y="4823"/>
                  </a:cubicBezTo>
                  <a:cubicBezTo>
                    <a:pt x="3310" y="4144"/>
                    <a:pt x="3310" y="4073"/>
                    <a:pt x="2810" y="3215"/>
                  </a:cubicBezTo>
                  <a:cubicBezTo>
                    <a:pt x="2572" y="2799"/>
                    <a:pt x="2334" y="2394"/>
                    <a:pt x="2048" y="1906"/>
                  </a:cubicBezTo>
                  <a:lnTo>
                    <a:pt x="2048" y="1906"/>
                  </a:lnTo>
                  <a:cubicBezTo>
                    <a:pt x="2775" y="2108"/>
                    <a:pt x="3334" y="2465"/>
                    <a:pt x="3894" y="2763"/>
                  </a:cubicBezTo>
                  <a:cubicBezTo>
                    <a:pt x="4157" y="2907"/>
                    <a:pt x="4346" y="2985"/>
                    <a:pt x="4507" y="2985"/>
                  </a:cubicBezTo>
                  <a:cubicBezTo>
                    <a:pt x="4731" y="2985"/>
                    <a:pt x="4901" y="2834"/>
                    <a:pt x="5144" y="2501"/>
                  </a:cubicBezTo>
                  <a:cubicBezTo>
                    <a:pt x="5489" y="2025"/>
                    <a:pt x="5799" y="1513"/>
                    <a:pt x="6192" y="929"/>
                  </a:cubicBezTo>
                  <a:close/>
                  <a:moveTo>
                    <a:pt x="6432" y="1"/>
                  </a:moveTo>
                  <a:cubicBezTo>
                    <a:pt x="6329" y="1"/>
                    <a:pt x="6214" y="51"/>
                    <a:pt x="6097" y="156"/>
                  </a:cubicBezTo>
                  <a:cubicBezTo>
                    <a:pt x="5870" y="358"/>
                    <a:pt x="5680" y="608"/>
                    <a:pt x="5513" y="858"/>
                  </a:cubicBezTo>
                  <a:cubicBezTo>
                    <a:pt x="5156" y="1430"/>
                    <a:pt x="4823" y="1989"/>
                    <a:pt x="4465" y="2584"/>
                  </a:cubicBezTo>
                  <a:cubicBezTo>
                    <a:pt x="3644" y="2001"/>
                    <a:pt x="2834" y="1549"/>
                    <a:pt x="1965" y="1203"/>
                  </a:cubicBezTo>
                  <a:cubicBezTo>
                    <a:pt x="1836" y="1160"/>
                    <a:pt x="1693" y="1082"/>
                    <a:pt x="1551" y="1082"/>
                  </a:cubicBezTo>
                  <a:cubicBezTo>
                    <a:pt x="1458" y="1082"/>
                    <a:pt x="1364" y="1116"/>
                    <a:pt x="1275" y="1215"/>
                  </a:cubicBezTo>
                  <a:cubicBezTo>
                    <a:pt x="1072" y="1465"/>
                    <a:pt x="1227" y="1691"/>
                    <a:pt x="1346" y="1906"/>
                  </a:cubicBezTo>
                  <a:cubicBezTo>
                    <a:pt x="1763" y="2596"/>
                    <a:pt x="2167" y="3287"/>
                    <a:pt x="2584" y="3966"/>
                  </a:cubicBezTo>
                  <a:cubicBezTo>
                    <a:pt x="1917" y="4716"/>
                    <a:pt x="1203" y="5359"/>
                    <a:pt x="477" y="5978"/>
                  </a:cubicBezTo>
                  <a:cubicBezTo>
                    <a:pt x="298" y="6133"/>
                    <a:pt x="1" y="6287"/>
                    <a:pt x="143" y="6573"/>
                  </a:cubicBezTo>
                  <a:cubicBezTo>
                    <a:pt x="240" y="6751"/>
                    <a:pt x="396" y="6800"/>
                    <a:pt x="572" y="6800"/>
                  </a:cubicBezTo>
                  <a:cubicBezTo>
                    <a:pt x="679" y="6800"/>
                    <a:pt x="793" y="6782"/>
                    <a:pt x="905" y="6764"/>
                  </a:cubicBezTo>
                  <a:cubicBezTo>
                    <a:pt x="1763" y="6621"/>
                    <a:pt x="2632" y="6514"/>
                    <a:pt x="3584" y="6383"/>
                  </a:cubicBezTo>
                  <a:lnTo>
                    <a:pt x="3584" y="6383"/>
                  </a:lnTo>
                  <a:cubicBezTo>
                    <a:pt x="3537" y="7240"/>
                    <a:pt x="3691" y="8061"/>
                    <a:pt x="3787" y="8835"/>
                  </a:cubicBezTo>
                  <a:cubicBezTo>
                    <a:pt x="3822" y="9061"/>
                    <a:pt x="3834" y="9288"/>
                    <a:pt x="4084" y="9347"/>
                  </a:cubicBezTo>
                  <a:cubicBezTo>
                    <a:pt x="4115" y="9354"/>
                    <a:pt x="4143" y="9357"/>
                    <a:pt x="4169" y="9357"/>
                  </a:cubicBezTo>
                  <a:cubicBezTo>
                    <a:pt x="4377" y="9357"/>
                    <a:pt x="4455" y="9161"/>
                    <a:pt x="4561" y="9002"/>
                  </a:cubicBezTo>
                  <a:cubicBezTo>
                    <a:pt x="4989" y="8299"/>
                    <a:pt x="5442" y="7597"/>
                    <a:pt x="5882" y="6883"/>
                  </a:cubicBezTo>
                  <a:cubicBezTo>
                    <a:pt x="6835" y="7537"/>
                    <a:pt x="7954" y="7776"/>
                    <a:pt x="8918" y="8311"/>
                  </a:cubicBezTo>
                  <a:cubicBezTo>
                    <a:pt x="9074" y="8403"/>
                    <a:pt x="9247" y="8487"/>
                    <a:pt x="9411" y="8487"/>
                  </a:cubicBezTo>
                  <a:cubicBezTo>
                    <a:pt x="9523" y="8487"/>
                    <a:pt x="9632" y="8448"/>
                    <a:pt x="9728" y="8347"/>
                  </a:cubicBezTo>
                  <a:cubicBezTo>
                    <a:pt x="9966" y="8097"/>
                    <a:pt x="9787" y="7823"/>
                    <a:pt x="9621" y="7573"/>
                  </a:cubicBezTo>
                  <a:cubicBezTo>
                    <a:pt x="9109" y="6764"/>
                    <a:pt x="8787" y="5847"/>
                    <a:pt x="8180" y="5097"/>
                  </a:cubicBezTo>
                  <a:cubicBezTo>
                    <a:pt x="8704" y="4418"/>
                    <a:pt x="9216" y="3775"/>
                    <a:pt x="9847" y="3227"/>
                  </a:cubicBezTo>
                  <a:cubicBezTo>
                    <a:pt x="10038" y="3061"/>
                    <a:pt x="10252" y="2882"/>
                    <a:pt x="10133" y="2596"/>
                  </a:cubicBezTo>
                  <a:cubicBezTo>
                    <a:pt x="10060" y="2426"/>
                    <a:pt x="9904" y="2405"/>
                    <a:pt x="9745" y="2405"/>
                  </a:cubicBezTo>
                  <a:cubicBezTo>
                    <a:pt x="9691" y="2405"/>
                    <a:pt x="9638" y="2407"/>
                    <a:pt x="9586" y="2407"/>
                  </a:cubicBezTo>
                  <a:cubicBezTo>
                    <a:pt x="9566" y="2407"/>
                    <a:pt x="9545" y="2407"/>
                    <a:pt x="9526" y="2406"/>
                  </a:cubicBezTo>
                  <a:cubicBezTo>
                    <a:pt x="9432" y="2400"/>
                    <a:pt x="9338" y="2397"/>
                    <a:pt x="9246" y="2397"/>
                  </a:cubicBezTo>
                  <a:cubicBezTo>
                    <a:pt x="8469" y="2397"/>
                    <a:pt x="7728" y="2605"/>
                    <a:pt x="6930" y="2775"/>
                  </a:cubicBezTo>
                  <a:lnTo>
                    <a:pt x="6930" y="2049"/>
                  </a:lnTo>
                  <a:cubicBezTo>
                    <a:pt x="6918" y="1501"/>
                    <a:pt x="6978" y="953"/>
                    <a:pt x="6811" y="394"/>
                  </a:cubicBezTo>
                  <a:cubicBezTo>
                    <a:pt x="6737" y="135"/>
                    <a:pt x="6599" y="1"/>
                    <a:pt x="643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7" name="Google Shape;377;p6"/>
            <p:cNvSpPr/>
            <p:nvPr/>
          </p:nvSpPr>
          <p:spPr>
            <a:xfrm>
              <a:off x="5776300" y="2410575"/>
              <a:ext cx="154525" cy="147100"/>
            </a:xfrm>
            <a:custGeom>
              <a:avLst/>
              <a:gdLst/>
              <a:ahLst/>
              <a:cxnLst/>
              <a:rect l="l" t="t" r="r" b="b"/>
              <a:pathLst>
                <a:path w="6181" h="5884" extrusionOk="0">
                  <a:moveTo>
                    <a:pt x="3513" y="1059"/>
                  </a:moveTo>
                  <a:cubicBezTo>
                    <a:pt x="3727" y="1535"/>
                    <a:pt x="3513" y="2154"/>
                    <a:pt x="4073" y="2285"/>
                  </a:cubicBezTo>
                  <a:cubicBezTo>
                    <a:pt x="4124" y="2298"/>
                    <a:pt x="4174" y="2304"/>
                    <a:pt x="4224" y="2304"/>
                  </a:cubicBezTo>
                  <a:cubicBezTo>
                    <a:pt x="4582" y="2304"/>
                    <a:pt x="4923" y="1997"/>
                    <a:pt x="5382" y="1809"/>
                  </a:cubicBezTo>
                  <a:lnTo>
                    <a:pt x="5382" y="1809"/>
                  </a:lnTo>
                  <a:cubicBezTo>
                    <a:pt x="5120" y="2226"/>
                    <a:pt x="4989" y="2571"/>
                    <a:pt x="4751" y="2821"/>
                  </a:cubicBezTo>
                  <a:cubicBezTo>
                    <a:pt x="4275" y="3297"/>
                    <a:pt x="4049" y="3797"/>
                    <a:pt x="4513" y="4583"/>
                  </a:cubicBezTo>
                  <a:cubicBezTo>
                    <a:pt x="4024" y="4180"/>
                    <a:pt x="3771" y="3972"/>
                    <a:pt x="3533" y="3972"/>
                  </a:cubicBezTo>
                  <a:cubicBezTo>
                    <a:pt x="3279" y="3972"/>
                    <a:pt x="3041" y="4210"/>
                    <a:pt x="2549" y="4702"/>
                  </a:cubicBezTo>
                  <a:cubicBezTo>
                    <a:pt x="2561" y="4357"/>
                    <a:pt x="2584" y="4071"/>
                    <a:pt x="2596" y="3809"/>
                  </a:cubicBezTo>
                  <a:cubicBezTo>
                    <a:pt x="2615" y="3405"/>
                    <a:pt x="2527" y="3228"/>
                    <a:pt x="2251" y="3228"/>
                  </a:cubicBezTo>
                  <a:cubicBezTo>
                    <a:pt x="2169" y="3228"/>
                    <a:pt x="2071" y="3244"/>
                    <a:pt x="1953" y="3274"/>
                  </a:cubicBezTo>
                  <a:cubicBezTo>
                    <a:pt x="1751" y="3333"/>
                    <a:pt x="1537" y="3404"/>
                    <a:pt x="1251" y="3452"/>
                  </a:cubicBezTo>
                  <a:cubicBezTo>
                    <a:pt x="2144" y="2857"/>
                    <a:pt x="1787" y="2214"/>
                    <a:pt x="1227" y="1440"/>
                  </a:cubicBezTo>
                  <a:lnTo>
                    <a:pt x="1227" y="1440"/>
                  </a:lnTo>
                  <a:cubicBezTo>
                    <a:pt x="1743" y="1631"/>
                    <a:pt x="2224" y="1900"/>
                    <a:pt x="2634" y="1900"/>
                  </a:cubicBezTo>
                  <a:cubicBezTo>
                    <a:pt x="2990" y="1900"/>
                    <a:pt x="3291" y="1696"/>
                    <a:pt x="3513" y="1059"/>
                  </a:cubicBezTo>
                  <a:close/>
                  <a:moveTo>
                    <a:pt x="3809" y="0"/>
                  </a:moveTo>
                  <a:cubicBezTo>
                    <a:pt x="3628" y="0"/>
                    <a:pt x="3535" y="164"/>
                    <a:pt x="3442" y="309"/>
                  </a:cubicBezTo>
                  <a:cubicBezTo>
                    <a:pt x="3203" y="702"/>
                    <a:pt x="2965" y="1071"/>
                    <a:pt x="2715" y="1452"/>
                  </a:cubicBezTo>
                  <a:cubicBezTo>
                    <a:pt x="2191" y="1202"/>
                    <a:pt x="1715" y="964"/>
                    <a:pt x="1227" y="737"/>
                  </a:cubicBezTo>
                  <a:cubicBezTo>
                    <a:pt x="1135" y="701"/>
                    <a:pt x="1031" y="670"/>
                    <a:pt x="932" y="670"/>
                  </a:cubicBezTo>
                  <a:cubicBezTo>
                    <a:pt x="838" y="670"/>
                    <a:pt x="749" y="698"/>
                    <a:pt x="679" y="773"/>
                  </a:cubicBezTo>
                  <a:cubicBezTo>
                    <a:pt x="513" y="952"/>
                    <a:pt x="584" y="1178"/>
                    <a:pt x="679" y="1369"/>
                  </a:cubicBezTo>
                  <a:cubicBezTo>
                    <a:pt x="715" y="1476"/>
                    <a:pt x="775" y="1559"/>
                    <a:pt x="834" y="1666"/>
                  </a:cubicBezTo>
                  <a:cubicBezTo>
                    <a:pt x="1358" y="2559"/>
                    <a:pt x="1358" y="2559"/>
                    <a:pt x="644" y="3262"/>
                  </a:cubicBezTo>
                  <a:cubicBezTo>
                    <a:pt x="548" y="3345"/>
                    <a:pt x="453" y="3440"/>
                    <a:pt x="358" y="3535"/>
                  </a:cubicBezTo>
                  <a:cubicBezTo>
                    <a:pt x="239" y="3690"/>
                    <a:pt x="1" y="3809"/>
                    <a:pt x="167" y="4071"/>
                  </a:cubicBezTo>
                  <a:cubicBezTo>
                    <a:pt x="260" y="4081"/>
                    <a:pt x="352" y="4085"/>
                    <a:pt x="445" y="4085"/>
                  </a:cubicBezTo>
                  <a:cubicBezTo>
                    <a:pt x="935" y="4085"/>
                    <a:pt x="1423" y="3970"/>
                    <a:pt x="1894" y="3940"/>
                  </a:cubicBezTo>
                  <a:cubicBezTo>
                    <a:pt x="1930" y="4476"/>
                    <a:pt x="1941" y="4952"/>
                    <a:pt x="1965" y="5429"/>
                  </a:cubicBezTo>
                  <a:cubicBezTo>
                    <a:pt x="1989" y="5607"/>
                    <a:pt x="1989" y="5786"/>
                    <a:pt x="2180" y="5857"/>
                  </a:cubicBezTo>
                  <a:cubicBezTo>
                    <a:pt x="2224" y="5876"/>
                    <a:pt x="2264" y="5884"/>
                    <a:pt x="2301" y="5884"/>
                  </a:cubicBezTo>
                  <a:cubicBezTo>
                    <a:pt x="2456" y="5884"/>
                    <a:pt x="2560" y="5744"/>
                    <a:pt x="2656" y="5619"/>
                  </a:cubicBezTo>
                  <a:cubicBezTo>
                    <a:pt x="2930" y="5238"/>
                    <a:pt x="3227" y="4833"/>
                    <a:pt x="3418" y="4583"/>
                  </a:cubicBezTo>
                  <a:cubicBezTo>
                    <a:pt x="3787" y="4881"/>
                    <a:pt x="4144" y="5167"/>
                    <a:pt x="4501" y="5464"/>
                  </a:cubicBezTo>
                  <a:cubicBezTo>
                    <a:pt x="4595" y="5542"/>
                    <a:pt x="4699" y="5595"/>
                    <a:pt x="4806" y="5595"/>
                  </a:cubicBezTo>
                  <a:cubicBezTo>
                    <a:pt x="4863" y="5595"/>
                    <a:pt x="4920" y="5580"/>
                    <a:pt x="4978" y="5548"/>
                  </a:cubicBezTo>
                  <a:cubicBezTo>
                    <a:pt x="5144" y="5464"/>
                    <a:pt x="5108" y="5262"/>
                    <a:pt x="5085" y="5131"/>
                  </a:cubicBezTo>
                  <a:cubicBezTo>
                    <a:pt x="5025" y="4821"/>
                    <a:pt x="4942" y="4488"/>
                    <a:pt x="4847" y="4190"/>
                  </a:cubicBezTo>
                  <a:cubicBezTo>
                    <a:pt x="4716" y="3857"/>
                    <a:pt x="4799" y="3619"/>
                    <a:pt x="5001" y="3321"/>
                  </a:cubicBezTo>
                  <a:cubicBezTo>
                    <a:pt x="5394" y="2762"/>
                    <a:pt x="5692" y="2131"/>
                    <a:pt x="6037" y="1535"/>
                  </a:cubicBezTo>
                  <a:cubicBezTo>
                    <a:pt x="6121" y="1369"/>
                    <a:pt x="6180" y="1190"/>
                    <a:pt x="6061" y="1035"/>
                  </a:cubicBezTo>
                  <a:cubicBezTo>
                    <a:pt x="6002" y="964"/>
                    <a:pt x="5941" y="938"/>
                    <a:pt x="5878" y="938"/>
                  </a:cubicBezTo>
                  <a:cubicBezTo>
                    <a:pt x="5763" y="938"/>
                    <a:pt x="5645" y="1025"/>
                    <a:pt x="5537" y="1071"/>
                  </a:cubicBezTo>
                  <a:cubicBezTo>
                    <a:pt x="5097" y="1261"/>
                    <a:pt x="4692" y="1595"/>
                    <a:pt x="4132" y="1714"/>
                  </a:cubicBezTo>
                  <a:cubicBezTo>
                    <a:pt x="4132" y="1273"/>
                    <a:pt x="4132" y="916"/>
                    <a:pt x="4156" y="535"/>
                  </a:cubicBezTo>
                  <a:cubicBezTo>
                    <a:pt x="4144" y="321"/>
                    <a:pt x="4144" y="71"/>
                    <a:pt x="3894" y="11"/>
                  </a:cubicBezTo>
                  <a:cubicBezTo>
                    <a:pt x="3864" y="4"/>
                    <a:pt x="3835" y="0"/>
                    <a:pt x="38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8" name="Google Shape;378;p6"/>
            <p:cNvSpPr/>
            <p:nvPr/>
          </p:nvSpPr>
          <p:spPr>
            <a:xfrm>
              <a:off x="5922750" y="2206950"/>
              <a:ext cx="20275" cy="22350"/>
            </a:xfrm>
            <a:custGeom>
              <a:avLst/>
              <a:gdLst/>
              <a:ahLst/>
              <a:cxnLst/>
              <a:rect l="l" t="t" r="r" b="b"/>
              <a:pathLst>
                <a:path w="811" h="894" extrusionOk="0">
                  <a:moveTo>
                    <a:pt x="382" y="0"/>
                  </a:moveTo>
                  <a:cubicBezTo>
                    <a:pt x="120" y="12"/>
                    <a:pt x="1" y="215"/>
                    <a:pt x="1" y="465"/>
                  </a:cubicBezTo>
                  <a:cubicBezTo>
                    <a:pt x="1" y="703"/>
                    <a:pt x="72" y="893"/>
                    <a:pt x="334" y="893"/>
                  </a:cubicBezTo>
                  <a:cubicBezTo>
                    <a:pt x="632" y="893"/>
                    <a:pt x="774" y="715"/>
                    <a:pt x="810" y="453"/>
                  </a:cubicBezTo>
                  <a:cubicBezTo>
                    <a:pt x="798" y="179"/>
                    <a:pt x="667" y="0"/>
                    <a:pt x="38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9" name="Google Shape;379;p6"/>
            <p:cNvSpPr/>
            <p:nvPr/>
          </p:nvSpPr>
          <p:spPr>
            <a:xfrm>
              <a:off x="5879000" y="2315000"/>
              <a:ext cx="20850" cy="21175"/>
            </a:xfrm>
            <a:custGeom>
              <a:avLst/>
              <a:gdLst/>
              <a:ahLst/>
              <a:cxnLst/>
              <a:rect l="l" t="t" r="r" b="b"/>
              <a:pathLst>
                <a:path w="834" h="847" extrusionOk="0">
                  <a:moveTo>
                    <a:pt x="405" y="0"/>
                  </a:moveTo>
                  <a:cubicBezTo>
                    <a:pt x="119" y="12"/>
                    <a:pt x="0" y="203"/>
                    <a:pt x="24" y="453"/>
                  </a:cubicBezTo>
                  <a:cubicBezTo>
                    <a:pt x="24" y="683"/>
                    <a:pt x="135" y="846"/>
                    <a:pt x="379" y="846"/>
                  </a:cubicBezTo>
                  <a:cubicBezTo>
                    <a:pt x="388" y="846"/>
                    <a:pt x="396" y="846"/>
                    <a:pt x="405" y="846"/>
                  </a:cubicBezTo>
                  <a:cubicBezTo>
                    <a:pt x="679" y="834"/>
                    <a:pt x="810" y="679"/>
                    <a:pt x="834" y="429"/>
                  </a:cubicBezTo>
                  <a:cubicBezTo>
                    <a:pt x="822" y="143"/>
                    <a:pt x="679" y="0"/>
                    <a:pt x="40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0" name="Google Shape;380;p6"/>
            <p:cNvSpPr/>
            <p:nvPr/>
          </p:nvSpPr>
          <p:spPr>
            <a:xfrm>
              <a:off x="5550075" y="2281650"/>
              <a:ext cx="18500" cy="20000"/>
            </a:xfrm>
            <a:custGeom>
              <a:avLst/>
              <a:gdLst/>
              <a:ahLst/>
              <a:cxnLst/>
              <a:rect l="l" t="t" r="r" b="b"/>
              <a:pathLst>
                <a:path w="740" h="800" extrusionOk="0">
                  <a:moveTo>
                    <a:pt x="346" y="1"/>
                  </a:moveTo>
                  <a:cubicBezTo>
                    <a:pt x="108" y="1"/>
                    <a:pt x="1" y="156"/>
                    <a:pt x="1" y="382"/>
                  </a:cubicBezTo>
                  <a:cubicBezTo>
                    <a:pt x="25" y="620"/>
                    <a:pt x="144" y="775"/>
                    <a:pt x="394" y="799"/>
                  </a:cubicBezTo>
                  <a:cubicBezTo>
                    <a:pt x="403" y="799"/>
                    <a:pt x="412" y="799"/>
                    <a:pt x="420" y="799"/>
                  </a:cubicBezTo>
                  <a:cubicBezTo>
                    <a:pt x="651" y="799"/>
                    <a:pt x="739" y="646"/>
                    <a:pt x="739" y="394"/>
                  </a:cubicBezTo>
                  <a:cubicBezTo>
                    <a:pt x="739" y="180"/>
                    <a:pt x="632" y="25"/>
                    <a:pt x="34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81" name="Google Shape;381;p6"/>
            <p:cNvSpPr/>
            <p:nvPr/>
          </p:nvSpPr>
          <p:spPr>
            <a:xfrm>
              <a:off x="5521225" y="2320650"/>
              <a:ext cx="19075" cy="18475"/>
            </a:xfrm>
            <a:custGeom>
              <a:avLst/>
              <a:gdLst/>
              <a:ahLst/>
              <a:cxnLst/>
              <a:rect l="l" t="t" r="r" b="b"/>
              <a:pathLst>
                <a:path w="763" h="739" extrusionOk="0">
                  <a:moveTo>
                    <a:pt x="369" y="1"/>
                  </a:moveTo>
                  <a:cubicBezTo>
                    <a:pt x="143" y="1"/>
                    <a:pt x="0" y="120"/>
                    <a:pt x="0" y="346"/>
                  </a:cubicBezTo>
                  <a:cubicBezTo>
                    <a:pt x="0" y="608"/>
                    <a:pt x="119" y="739"/>
                    <a:pt x="381" y="739"/>
                  </a:cubicBezTo>
                  <a:cubicBezTo>
                    <a:pt x="607" y="739"/>
                    <a:pt x="738" y="644"/>
                    <a:pt x="762" y="405"/>
                  </a:cubicBezTo>
                  <a:cubicBezTo>
                    <a:pt x="762" y="155"/>
                    <a:pt x="619" y="24"/>
                    <a:pt x="36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382" name="Google Shape;382;p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flipH="1">
            <a:off x="-1354738" y="539367"/>
            <a:ext cx="2667000" cy="1771783"/>
          </a:xfrm>
          <a:prstGeom prst="rect">
            <a:avLst/>
          </a:prstGeom>
          <a:noFill/>
          <a:ln>
            <a:noFill/>
          </a:ln>
        </p:spPr>
      </p:pic>
      <p:sp>
        <p:nvSpPr>
          <p:cNvPr id="383" name="Google Shape;383;p6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/>
                                        <p:tgtEl>
                                          <p:spTgt spid="3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5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5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8" name="Google Shape;388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38">
            <a:off x="767507" y="1613085"/>
            <a:ext cx="1648538" cy="1707658"/>
          </a:xfrm>
          <a:prstGeom prst="rect">
            <a:avLst/>
          </a:prstGeom>
          <a:noFill/>
          <a:ln>
            <a:noFill/>
          </a:ln>
        </p:spPr>
      </p:pic>
      <p:sp>
        <p:nvSpPr>
          <p:cNvPr id="389" name="Google Shape;389;p7"/>
          <p:cNvSpPr txBox="1">
            <a:spLocks noGrp="1"/>
          </p:cNvSpPr>
          <p:nvPr>
            <p:ph type="title"/>
          </p:nvPr>
        </p:nvSpPr>
        <p:spPr>
          <a:xfrm>
            <a:off x="3231835" y="621489"/>
            <a:ext cx="5619900" cy="19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fr-FR" sz="3600"/>
              <a:t>DÉONTOLOGIE (=RÈGLE) MÉDICALE</a:t>
            </a:r>
            <a:endParaRPr/>
          </a:p>
        </p:txBody>
      </p:sp>
      <p:sp>
        <p:nvSpPr>
          <p:cNvPr id="390" name="Google Shape;390;p7"/>
          <p:cNvSpPr txBox="1">
            <a:spLocks noGrp="1"/>
          </p:cNvSpPr>
          <p:nvPr>
            <p:ph type="subTitle" idx="1"/>
          </p:nvPr>
        </p:nvSpPr>
        <p:spPr>
          <a:xfrm>
            <a:off x="3254732" y="2156694"/>
            <a:ext cx="4171950" cy="15696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Char char="•"/>
            </a:pPr>
            <a:r>
              <a:rPr lang="fr-FR" sz="1200">
                <a:solidFill>
                  <a:schemeClr val="dk1"/>
                </a:solidFill>
              </a:rPr>
              <a:t>C'est l’ensemble des règles qui régissent la </a:t>
            </a:r>
            <a:r>
              <a:rPr lang="fr-FR" sz="1200" b="1">
                <a:solidFill>
                  <a:schemeClr val="accent2"/>
                </a:solidFill>
              </a:rPr>
              <a:t>conduite des médecins</a:t>
            </a:r>
            <a:r>
              <a:rPr lang="fr-FR" sz="1200">
                <a:solidFill>
                  <a:schemeClr val="dk1"/>
                </a:solidFill>
              </a:rPr>
              <a:t> dans leur </a:t>
            </a:r>
            <a:r>
              <a:rPr lang="fr-FR" sz="1200" b="1">
                <a:solidFill>
                  <a:schemeClr val="accent2"/>
                </a:solidFill>
              </a:rPr>
              <a:t>activité professionnelle.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Char char="•"/>
            </a:pPr>
            <a:r>
              <a:rPr lang="fr-FR" sz="1200">
                <a:solidFill>
                  <a:schemeClr val="dk1"/>
                </a:solidFill>
              </a:rPr>
              <a:t>Ceci suppose :</a:t>
            </a:r>
            <a:endParaRPr/>
          </a:p>
          <a:p>
            <a:pPr marL="628650" lvl="1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ource Sans Pro"/>
              <a:buChar char="-"/>
            </a:pPr>
            <a:r>
              <a:rPr lang="fr-FR" sz="1200">
                <a:solidFill>
                  <a:schemeClr val="dk1"/>
                </a:solidFill>
              </a:rPr>
              <a:t>Une </a:t>
            </a:r>
            <a:r>
              <a:rPr lang="fr-FR" sz="1200" b="1">
                <a:solidFill>
                  <a:schemeClr val="accent2"/>
                </a:solidFill>
              </a:rPr>
              <a:t>institution</a:t>
            </a:r>
            <a:endParaRPr/>
          </a:p>
          <a:p>
            <a:pPr marL="628650" lvl="1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ource Sans Pro"/>
              <a:buChar char="-"/>
            </a:pPr>
            <a:r>
              <a:rPr lang="fr-FR" sz="1200">
                <a:solidFill>
                  <a:schemeClr val="dk1"/>
                </a:solidFill>
              </a:rPr>
              <a:t>Des </a:t>
            </a:r>
            <a:r>
              <a:rPr lang="fr-FR" sz="1200" b="1">
                <a:solidFill>
                  <a:schemeClr val="accent2"/>
                </a:solidFill>
              </a:rPr>
              <a:t>règles écrites et publiques</a:t>
            </a:r>
            <a:endParaRPr/>
          </a:p>
          <a:p>
            <a:pPr marL="628650" lvl="1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ource Sans Pro"/>
              <a:buChar char="-"/>
            </a:pPr>
            <a:r>
              <a:rPr lang="fr-FR" sz="1200">
                <a:solidFill>
                  <a:schemeClr val="dk1"/>
                </a:solidFill>
              </a:rPr>
              <a:t>Des règles </a:t>
            </a:r>
            <a:r>
              <a:rPr lang="fr-FR" sz="1200" b="1">
                <a:solidFill>
                  <a:schemeClr val="accent2"/>
                </a:solidFill>
              </a:rPr>
              <a:t>reconnues par l’État</a:t>
            </a:r>
            <a:endParaRPr/>
          </a:p>
          <a:p>
            <a:pPr marL="628650" lvl="1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ource Sans Pro"/>
              <a:buChar char="-"/>
            </a:pPr>
            <a:r>
              <a:rPr lang="fr-FR" sz="1200">
                <a:solidFill>
                  <a:schemeClr val="dk1"/>
                </a:solidFill>
              </a:rPr>
              <a:t>Une </a:t>
            </a:r>
            <a:r>
              <a:rPr lang="fr-FR" sz="1200" b="1">
                <a:solidFill>
                  <a:schemeClr val="accent2"/>
                </a:solidFill>
              </a:rPr>
              <a:t>adhésion des médecins</a:t>
            </a:r>
            <a:endParaRPr/>
          </a:p>
          <a:p>
            <a:pPr marL="628650" lvl="1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ource Sans Pro"/>
              <a:buChar char="-"/>
            </a:pPr>
            <a:r>
              <a:rPr lang="fr-FR" sz="1200">
                <a:solidFill>
                  <a:schemeClr val="dk1"/>
                </a:solidFill>
              </a:rPr>
              <a:t>Une application des règles garanties par l'existence de </a:t>
            </a:r>
            <a:r>
              <a:rPr lang="fr-FR" sz="1200" b="1">
                <a:solidFill>
                  <a:schemeClr val="accent2"/>
                </a:solidFill>
              </a:rPr>
              <a:t>sanctions</a:t>
            </a:r>
            <a:r>
              <a:rPr lang="fr-FR" sz="1200">
                <a:solidFill>
                  <a:schemeClr val="dk1"/>
                </a:solidFill>
              </a:rPr>
              <a:t> et de procédures d'arbitrage</a:t>
            </a:r>
            <a:endParaRPr/>
          </a:p>
          <a:p>
            <a:pPr marL="171450" lvl="0" indent="-69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ource Sans Pro"/>
              <a:buNone/>
            </a:pP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fr-FR" sz="1200">
                <a:solidFill>
                  <a:schemeClr val="dk1"/>
                </a:solidFill>
              </a:rPr>
              <a:t> </a:t>
            </a:r>
            <a:endParaRPr/>
          </a:p>
        </p:txBody>
      </p:sp>
      <p:sp>
        <p:nvSpPr>
          <p:cNvPr id="391" name="Google Shape;391;p7"/>
          <p:cNvSpPr txBox="1">
            <a:spLocks noGrp="1"/>
          </p:cNvSpPr>
          <p:nvPr>
            <p:ph type="title" idx="2"/>
          </p:nvPr>
        </p:nvSpPr>
        <p:spPr>
          <a:xfrm>
            <a:off x="854849" y="2059372"/>
            <a:ext cx="1308600" cy="8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r-FR">
                <a:solidFill>
                  <a:schemeClr val="lt1"/>
                </a:solidFill>
              </a:rPr>
              <a:t>03</a:t>
            </a:r>
            <a:endParaRPr>
              <a:solidFill>
                <a:schemeClr val="lt1"/>
              </a:solidFill>
            </a:endParaRPr>
          </a:p>
        </p:txBody>
      </p:sp>
      <p:pic>
        <p:nvPicPr>
          <p:cNvPr id="392" name="Google Shape;392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54559" y="1045434"/>
            <a:ext cx="377700" cy="37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3" name="Google Shape;393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92218" y="1514504"/>
            <a:ext cx="217475" cy="229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4" name="Google Shape;394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31797" y="4292570"/>
            <a:ext cx="377700" cy="37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5" name="Google Shape;395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5543763" y="4047686"/>
            <a:ext cx="377700" cy="37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96" name="Google Shape;396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311129" y="2638425"/>
            <a:ext cx="1983950" cy="261937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397" name="Google Shape;397;p7"/>
          <p:cNvGrpSpPr/>
          <p:nvPr/>
        </p:nvGrpSpPr>
        <p:grpSpPr>
          <a:xfrm rot="-1645724">
            <a:off x="8297404" y="1444918"/>
            <a:ext cx="1257228" cy="1043734"/>
            <a:chOff x="5543550" y="5098075"/>
            <a:chExt cx="531025" cy="440850"/>
          </a:xfrm>
        </p:grpSpPr>
        <p:sp>
          <p:nvSpPr>
            <p:cNvPr id="398" name="Google Shape;398;p7"/>
            <p:cNvSpPr/>
            <p:nvPr/>
          </p:nvSpPr>
          <p:spPr>
            <a:xfrm>
              <a:off x="5980200" y="5300550"/>
              <a:ext cx="94375" cy="104425"/>
            </a:xfrm>
            <a:custGeom>
              <a:avLst/>
              <a:gdLst/>
              <a:ahLst/>
              <a:cxnLst/>
              <a:rect l="l" t="t" r="r" b="b"/>
              <a:pathLst>
                <a:path w="3775" h="4177" extrusionOk="0">
                  <a:moveTo>
                    <a:pt x="1905" y="1"/>
                  </a:moveTo>
                  <a:cubicBezTo>
                    <a:pt x="1849" y="1"/>
                    <a:pt x="1792" y="40"/>
                    <a:pt x="1775" y="117"/>
                  </a:cubicBezTo>
                  <a:lnTo>
                    <a:pt x="1655" y="605"/>
                  </a:lnTo>
                  <a:cubicBezTo>
                    <a:pt x="1524" y="1200"/>
                    <a:pt x="1084" y="1677"/>
                    <a:pt x="548" y="1843"/>
                  </a:cubicBezTo>
                  <a:lnTo>
                    <a:pt x="131" y="1962"/>
                  </a:lnTo>
                  <a:cubicBezTo>
                    <a:pt x="0" y="1998"/>
                    <a:pt x="0" y="2212"/>
                    <a:pt x="131" y="2260"/>
                  </a:cubicBezTo>
                  <a:lnTo>
                    <a:pt x="548" y="2379"/>
                  </a:lnTo>
                  <a:cubicBezTo>
                    <a:pt x="1096" y="2522"/>
                    <a:pt x="1513" y="2998"/>
                    <a:pt x="1655" y="3605"/>
                  </a:cubicBezTo>
                  <a:lnTo>
                    <a:pt x="1763" y="4070"/>
                  </a:lnTo>
                  <a:cubicBezTo>
                    <a:pt x="1786" y="4141"/>
                    <a:pt x="1846" y="4177"/>
                    <a:pt x="1903" y="4177"/>
                  </a:cubicBezTo>
                  <a:cubicBezTo>
                    <a:pt x="1959" y="4177"/>
                    <a:pt x="2013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703" y="2534"/>
                    <a:pt x="3239" y="2379"/>
                  </a:cubicBezTo>
                  <a:lnTo>
                    <a:pt x="3632" y="2260"/>
                  </a:lnTo>
                  <a:cubicBezTo>
                    <a:pt x="3775" y="2224"/>
                    <a:pt x="3775" y="1998"/>
                    <a:pt x="3644" y="1974"/>
                  </a:cubicBezTo>
                  <a:lnTo>
                    <a:pt x="3310" y="1879"/>
                  </a:lnTo>
                  <a:cubicBezTo>
                    <a:pt x="2775" y="1736"/>
                    <a:pt x="2334" y="1272"/>
                    <a:pt x="2191" y="677"/>
                  </a:cubicBezTo>
                  <a:lnTo>
                    <a:pt x="2036" y="117"/>
                  </a:lnTo>
                  <a:cubicBezTo>
                    <a:pt x="2019" y="40"/>
                    <a:pt x="1962" y="1"/>
                    <a:pt x="190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99" name="Google Shape;399;p7"/>
            <p:cNvSpPr/>
            <p:nvPr/>
          </p:nvSpPr>
          <p:spPr>
            <a:xfrm>
              <a:off x="5543550" y="5192000"/>
              <a:ext cx="69950" cy="78600"/>
            </a:xfrm>
            <a:custGeom>
              <a:avLst/>
              <a:gdLst/>
              <a:ahLst/>
              <a:cxnLst/>
              <a:rect l="l" t="t" r="r" b="b"/>
              <a:pathLst>
                <a:path w="2798" h="3144" extrusionOk="0">
                  <a:moveTo>
                    <a:pt x="1421" y="0"/>
                  </a:moveTo>
                  <a:cubicBezTo>
                    <a:pt x="1381" y="0"/>
                    <a:pt x="1339" y="30"/>
                    <a:pt x="1322" y="89"/>
                  </a:cubicBezTo>
                  <a:lnTo>
                    <a:pt x="1238" y="470"/>
                  </a:lnTo>
                  <a:cubicBezTo>
                    <a:pt x="1131" y="911"/>
                    <a:pt x="822" y="1268"/>
                    <a:pt x="417" y="1387"/>
                  </a:cubicBezTo>
                  <a:lnTo>
                    <a:pt x="107" y="1482"/>
                  </a:lnTo>
                  <a:cubicBezTo>
                    <a:pt x="0" y="1506"/>
                    <a:pt x="0" y="1673"/>
                    <a:pt x="107" y="1697"/>
                  </a:cubicBezTo>
                  <a:lnTo>
                    <a:pt x="417" y="1792"/>
                  </a:lnTo>
                  <a:cubicBezTo>
                    <a:pt x="822" y="1911"/>
                    <a:pt x="1131" y="2268"/>
                    <a:pt x="1238" y="2709"/>
                  </a:cubicBezTo>
                  <a:lnTo>
                    <a:pt x="1310" y="3054"/>
                  </a:lnTo>
                  <a:cubicBezTo>
                    <a:pt x="1322" y="3114"/>
                    <a:pt x="1363" y="3143"/>
                    <a:pt x="1405" y="3143"/>
                  </a:cubicBezTo>
                  <a:cubicBezTo>
                    <a:pt x="1447" y="3143"/>
                    <a:pt x="1488" y="3114"/>
                    <a:pt x="1500" y="3054"/>
                  </a:cubicBezTo>
                  <a:lnTo>
                    <a:pt x="1572" y="2709"/>
                  </a:lnTo>
                  <a:cubicBezTo>
                    <a:pt x="1679" y="2268"/>
                    <a:pt x="1988" y="1911"/>
                    <a:pt x="2393" y="1792"/>
                  </a:cubicBezTo>
                  <a:lnTo>
                    <a:pt x="2691" y="1697"/>
                  </a:lnTo>
                  <a:cubicBezTo>
                    <a:pt x="2798" y="1673"/>
                    <a:pt x="2798" y="1506"/>
                    <a:pt x="2703" y="1482"/>
                  </a:cubicBezTo>
                  <a:lnTo>
                    <a:pt x="2453" y="1399"/>
                  </a:lnTo>
                  <a:cubicBezTo>
                    <a:pt x="2048" y="1292"/>
                    <a:pt x="1738" y="958"/>
                    <a:pt x="1619" y="506"/>
                  </a:cubicBezTo>
                  <a:lnTo>
                    <a:pt x="1512" y="89"/>
                  </a:lnTo>
                  <a:cubicBezTo>
                    <a:pt x="1500" y="30"/>
                    <a:pt x="1462" y="0"/>
                    <a:pt x="142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0" name="Google Shape;400;p7"/>
            <p:cNvSpPr/>
            <p:nvPr/>
          </p:nvSpPr>
          <p:spPr>
            <a:xfrm>
              <a:off x="5652175" y="5434500"/>
              <a:ext cx="94100" cy="104425"/>
            </a:xfrm>
            <a:custGeom>
              <a:avLst/>
              <a:gdLst/>
              <a:ahLst/>
              <a:cxnLst/>
              <a:rect l="l" t="t" r="r" b="b"/>
              <a:pathLst>
                <a:path w="3764" h="4177" extrusionOk="0">
                  <a:moveTo>
                    <a:pt x="1895" y="1"/>
                  </a:moveTo>
                  <a:cubicBezTo>
                    <a:pt x="1837" y="1"/>
                    <a:pt x="1781" y="39"/>
                    <a:pt x="1763" y="117"/>
                  </a:cubicBezTo>
                  <a:lnTo>
                    <a:pt x="1644" y="605"/>
                  </a:lnTo>
                  <a:cubicBezTo>
                    <a:pt x="1513" y="1200"/>
                    <a:pt x="1084" y="1676"/>
                    <a:pt x="548" y="1843"/>
                  </a:cubicBezTo>
                  <a:lnTo>
                    <a:pt x="132" y="1962"/>
                  </a:lnTo>
                  <a:cubicBezTo>
                    <a:pt x="1" y="1998"/>
                    <a:pt x="1" y="2212"/>
                    <a:pt x="132" y="2260"/>
                  </a:cubicBezTo>
                  <a:lnTo>
                    <a:pt x="548" y="2379"/>
                  </a:lnTo>
                  <a:cubicBezTo>
                    <a:pt x="1084" y="2522"/>
                    <a:pt x="1501" y="2998"/>
                    <a:pt x="1644" y="3605"/>
                  </a:cubicBezTo>
                  <a:lnTo>
                    <a:pt x="1751" y="4070"/>
                  </a:lnTo>
                  <a:cubicBezTo>
                    <a:pt x="1775" y="4141"/>
                    <a:pt x="1834" y="4177"/>
                    <a:pt x="1892" y="4177"/>
                  </a:cubicBezTo>
                  <a:cubicBezTo>
                    <a:pt x="1950" y="4177"/>
                    <a:pt x="2007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692" y="2534"/>
                    <a:pt x="3227" y="2379"/>
                  </a:cubicBezTo>
                  <a:lnTo>
                    <a:pt x="3632" y="2260"/>
                  </a:lnTo>
                  <a:cubicBezTo>
                    <a:pt x="3763" y="2212"/>
                    <a:pt x="3763" y="1986"/>
                    <a:pt x="3644" y="1974"/>
                  </a:cubicBezTo>
                  <a:lnTo>
                    <a:pt x="3299" y="1879"/>
                  </a:lnTo>
                  <a:cubicBezTo>
                    <a:pt x="2763" y="1736"/>
                    <a:pt x="2334" y="1272"/>
                    <a:pt x="2180" y="676"/>
                  </a:cubicBezTo>
                  <a:lnTo>
                    <a:pt x="2037" y="117"/>
                  </a:lnTo>
                  <a:cubicBezTo>
                    <a:pt x="2013" y="39"/>
                    <a:pt x="1953" y="1"/>
                    <a:pt x="189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1" name="Google Shape;401;p7"/>
            <p:cNvSpPr/>
            <p:nvPr/>
          </p:nvSpPr>
          <p:spPr>
            <a:xfrm>
              <a:off x="5829875" y="5098075"/>
              <a:ext cx="117300" cy="131225"/>
            </a:xfrm>
            <a:custGeom>
              <a:avLst/>
              <a:gdLst/>
              <a:ahLst/>
              <a:cxnLst/>
              <a:rect l="l" t="t" r="r" b="b"/>
              <a:pathLst>
                <a:path w="4692" h="5249" extrusionOk="0">
                  <a:moveTo>
                    <a:pt x="2370" y="1"/>
                  </a:moveTo>
                  <a:cubicBezTo>
                    <a:pt x="2299" y="1"/>
                    <a:pt x="2227" y="48"/>
                    <a:pt x="2203" y="143"/>
                  </a:cubicBezTo>
                  <a:lnTo>
                    <a:pt x="2061" y="751"/>
                  </a:lnTo>
                  <a:cubicBezTo>
                    <a:pt x="1882" y="1513"/>
                    <a:pt x="1358" y="2108"/>
                    <a:pt x="691" y="2299"/>
                  </a:cubicBezTo>
                  <a:lnTo>
                    <a:pt x="168" y="2453"/>
                  </a:lnTo>
                  <a:cubicBezTo>
                    <a:pt x="1" y="2489"/>
                    <a:pt x="1" y="2775"/>
                    <a:pt x="168" y="2822"/>
                  </a:cubicBezTo>
                  <a:lnTo>
                    <a:pt x="691" y="2965"/>
                  </a:lnTo>
                  <a:cubicBezTo>
                    <a:pt x="1358" y="3180"/>
                    <a:pt x="1882" y="3763"/>
                    <a:pt x="2061" y="4525"/>
                  </a:cubicBezTo>
                  <a:lnTo>
                    <a:pt x="2192" y="5096"/>
                  </a:lnTo>
                  <a:cubicBezTo>
                    <a:pt x="2215" y="5198"/>
                    <a:pt x="2287" y="5248"/>
                    <a:pt x="2358" y="5248"/>
                  </a:cubicBezTo>
                  <a:cubicBezTo>
                    <a:pt x="2430" y="5248"/>
                    <a:pt x="2501" y="5198"/>
                    <a:pt x="2525" y="5096"/>
                  </a:cubicBezTo>
                  <a:lnTo>
                    <a:pt x="2656" y="4525"/>
                  </a:lnTo>
                  <a:cubicBezTo>
                    <a:pt x="2835" y="3763"/>
                    <a:pt x="3358" y="3168"/>
                    <a:pt x="4025" y="2965"/>
                  </a:cubicBezTo>
                  <a:lnTo>
                    <a:pt x="4513" y="2822"/>
                  </a:lnTo>
                  <a:cubicBezTo>
                    <a:pt x="4692" y="2763"/>
                    <a:pt x="4692" y="2501"/>
                    <a:pt x="4525" y="2465"/>
                  </a:cubicBezTo>
                  <a:lnTo>
                    <a:pt x="4108" y="2346"/>
                  </a:lnTo>
                  <a:cubicBezTo>
                    <a:pt x="3442" y="2168"/>
                    <a:pt x="2906" y="1584"/>
                    <a:pt x="2715" y="846"/>
                  </a:cubicBezTo>
                  <a:lnTo>
                    <a:pt x="2537" y="143"/>
                  </a:lnTo>
                  <a:cubicBezTo>
                    <a:pt x="2513" y="48"/>
                    <a:pt x="2442" y="1"/>
                    <a:pt x="237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2" name="Google Shape;402;p7"/>
            <p:cNvSpPr/>
            <p:nvPr/>
          </p:nvSpPr>
          <p:spPr>
            <a:xfrm>
              <a:off x="5593850" y="5260300"/>
              <a:ext cx="14000" cy="18775"/>
            </a:xfrm>
            <a:custGeom>
              <a:avLst/>
              <a:gdLst/>
              <a:ahLst/>
              <a:cxnLst/>
              <a:rect l="l" t="t" r="r" b="b"/>
              <a:pathLst>
                <a:path w="560" h="751" extrusionOk="0">
                  <a:moveTo>
                    <a:pt x="500" y="334"/>
                  </a:moveTo>
                  <a:cubicBezTo>
                    <a:pt x="500" y="338"/>
                    <a:pt x="504" y="339"/>
                    <a:pt x="508" y="339"/>
                  </a:cubicBezTo>
                  <a:cubicBezTo>
                    <a:pt x="516" y="339"/>
                    <a:pt x="524" y="334"/>
                    <a:pt x="500" y="334"/>
                  </a:cubicBezTo>
                  <a:close/>
                  <a:moveTo>
                    <a:pt x="357" y="1"/>
                  </a:moveTo>
                  <a:cubicBezTo>
                    <a:pt x="357" y="1"/>
                    <a:pt x="334" y="1"/>
                    <a:pt x="310" y="12"/>
                  </a:cubicBezTo>
                  <a:cubicBezTo>
                    <a:pt x="262" y="24"/>
                    <a:pt x="214" y="36"/>
                    <a:pt x="203" y="60"/>
                  </a:cubicBezTo>
                  <a:lnTo>
                    <a:pt x="191" y="72"/>
                  </a:lnTo>
                  <a:lnTo>
                    <a:pt x="179" y="72"/>
                  </a:lnTo>
                  <a:cubicBezTo>
                    <a:pt x="155" y="72"/>
                    <a:pt x="155" y="72"/>
                    <a:pt x="119" y="84"/>
                  </a:cubicBezTo>
                  <a:cubicBezTo>
                    <a:pt x="84" y="96"/>
                    <a:pt x="60" y="96"/>
                    <a:pt x="36" y="120"/>
                  </a:cubicBezTo>
                  <a:cubicBezTo>
                    <a:pt x="24" y="120"/>
                    <a:pt x="24" y="120"/>
                    <a:pt x="24" y="131"/>
                  </a:cubicBezTo>
                  <a:lnTo>
                    <a:pt x="12" y="143"/>
                  </a:lnTo>
                  <a:cubicBezTo>
                    <a:pt x="0" y="143"/>
                    <a:pt x="0" y="143"/>
                    <a:pt x="12" y="155"/>
                  </a:cubicBezTo>
                  <a:cubicBezTo>
                    <a:pt x="24" y="155"/>
                    <a:pt x="24" y="167"/>
                    <a:pt x="24" y="167"/>
                  </a:cubicBezTo>
                  <a:cubicBezTo>
                    <a:pt x="24" y="191"/>
                    <a:pt x="60" y="203"/>
                    <a:pt x="60" y="215"/>
                  </a:cubicBezTo>
                  <a:cubicBezTo>
                    <a:pt x="60" y="227"/>
                    <a:pt x="72" y="227"/>
                    <a:pt x="72" y="251"/>
                  </a:cubicBezTo>
                  <a:cubicBezTo>
                    <a:pt x="72" y="262"/>
                    <a:pt x="84" y="262"/>
                    <a:pt x="84" y="274"/>
                  </a:cubicBezTo>
                  <a:cubicBezTo>
                    <a:pt x="84" y="274"/>
                    <a:pt x="84" y="286"/>
                    <a:pt x="95" y="286"/>
                  </a:cubicBezTo>
                  <a:cubicBezTo>
                    <a:pt x="72" y="310"/>
                    <a:pt x="95" y="310"/>
                    <a:pt x="95" y="322"/>
                  </a:cubicBezTo>
                  <a:cubicBezTo>
                    <a:pt x="84" y="334"/>
                    <a:pt x="131" y="334"/>
                    <a:pt x="119" y="346"/>
                  </a:cubicBezTo>
                  <a:cubicBezTo>
                    <a:pt x="95" y="370"/>
                    <a:pt x="131" y="370"/>
                    <a:pt x="131" y="382"/>
                  </a:cubicBezTo>
                  <a:cubicBezTo>
                    <a:pt x="131" y="393"/>
                    <a:pt x="155" y="405"/>
                    <a:pt x="155" y="429"/>
                  </a:cubicBezTo>
                  <a:cubicBezTo>
                    <a:pt x="155" y="441"/>
                    <a:pt x="179" y="453"/>
                    <a:pt x="155" y="465"/>
                  </a:cubicBezTo>
                  <a:lnTo>
                    <a:pt x="155" y="524"/>
                  </a:lnTo>
                  <a:lnTo>
                    <a:pt x="155" y="620"/>
                  </a:lnTo>
                  <a:cubicBezTo>
                    <a:pt x="155" y="632"/>
                    <a:pt x="179" y="667"/>
                    <a:pt x="155" y="679"/>
                  </a:cubicBezTo>
                  <a:cubicBezTo>
                    <a:pt x="155" y="691"/>
                    <a:pt x="179" y="703"/>
                    <a:pt x="179" y="727"/>
                  </a:cubicBezTo>
                  <a:cubicBezTo>
                    <a:pt x="179" y="739"/>
                    <a:pt x="191" y="739"/>
                    <a:pt x="191" y="751"/>
                  </a:cubicBezTo>
                  <a:cubicBezTo>
                    <a:pt x="191" y="751"/>
                    <a:pt x="203" y="751"/>
                    <a:pt x="250" y="739"/>
                  </a:cubicBezTo>
                  <a:lnTo>
                    <a:pt x="274" y="739"/>
                  </a:lnTo>
                  <a:cubicBezTo>
                    <a:pt x="298" y="739"/>
                    <a:pt x="322" y="739"/>
                    <a:pt x="381" y="703"/>
                  </a:cubicBezTo>
                  <a:cubicBezTo>
                    <a:pt x="417" y="691"/>
                    <a:pt x="441" y="691"/>
                    <a:pt x="476" y="679"/>
                  </a:cubicBezTo>
                  <a:cubicBezTo>
                    <a:pt x="536" y="667"/>
                    <a:pt x="560" y="643"/>
                    <a:pt x="560" y="643"/>
                  </a:cubicBezTo>
                  <a:cubicBezTo>
                    <a:pt x="548" y="643"/>
                    <a:pt x="548" y="632"/>
                    <a:pt x="524" y="620"/>
                  </a:cubicBezTo>
                  <a:cubicBezTo>
                    <a:pt x="512" y="608"/>
                    <a:pt x="512" y="608"/>
                    <a:pt x="512" y="572"/>
                  </a:cubicBezTo>
                  <a:lnTo>
                    <a:pt x="512" y="548"/>
                  </a:lnTo>
                  <a:cubicBezTo>
                    <a:pt x="512" y="548"/>
                    <a:pt x="512" y="524"/>
                    <a:pt x="500" y="524"/>
                  </a:cubicBezTo>
                  <a:cubicBezTo>
                    <a:pt x="500" y="524"/>
                    <a:pt x="488" y="524"/>
                    <a:pt x="500" y="512"/>
                  </a:cubicBezTo>
                  <a:lnTo>
                    <a:pt x="488" y="512"/>
                  </a:lnTo>
                  <a:cubicBezTo>
                    <a:pt x="500" y="501"/>
                    <a:pt x="500" y="501"/>
                    <a:pt x="488" y="501"/>
                  </a:cubicBezTo>
                  <a:cubicBezTo>
                    <a:pt x="488" y="501"/>
                    <a:pt x="512" y="489"/>
                    <a:pt x="476" y="489"/>
                  </a:cubicBezTo>
                  <a:cubicBezTo>
                    <a:pt x="476" y="489"/>
                    <a:pt x="497" y="469"/>
                    <a:pt x="481" y="469"/>
                  </a:cubicBezTo>
                  <a:cubicBezTo>
                    <a:pt x="476" y="469"/>
                    <a:pt x="467" y="471"/>
                    <a:pt x="453" y="477"/>
                  </a:cubicBezTo>
                  <a:lnTo>
                    <a:pt x="476" y="453"/>
                  </a:lnTo>
                  <a:cubicBezTo>
                    <a:pt x="453" y="453"/>
                    <a:pt x="453" y="441"/>
                    <a:pt x="453" y="441"/>
                  </a:cubicBezTo>
                  <a:cubicBezTo>
                    <a:pt x="453" y="441"/>
                    <a:pt x="476" y="429"/>
                    <a:pt x="453" y="429"/>
                  </a:cubicBezTo>
                  <a:cubicBezTo>
                    <a:pt x="441" y="429"/>
                    <a:pt x="429" y="429"/>
                    <a:pt x="453" y="417"/>
                  </a:cubicBezTo>
                  <a:lnTo>
                    <a:pt x="441" y="417"/>
                  </a:lnTo>
                  <a:cubicBezTo>
                    <a:pt x="500" y="346"/>
                    <a:pt x="500" y="346"/>
                    <a:pt x="500" y="334"/>
                  </a:cubicBezTo>
                  <a:cubicBezTo>
                    <a:pt x="536" y="322"/>
                    <a:pt x="488" y="322"/>
                    <a:pt x="500" y="310"/>
                  </a:cubicBezTo>
                  <a:cubicBezTo>
                    <a:pt x="512" y="298"/>
                    <a:pt x="500" y="298"/>
                    <a:pt x="488" y="298"/>
                  </a:cubicBezTo>
                  <a:lnTo>
                    <a:pt x="453" y="262"/>
                  </a:lnTo>
                  <a:cubicBezTo>
                    <a:pt x="453" y="251"/>
                    <a:pt x="429" y="239"/>
                    <a:pt x="429" y="203"/>
                  </a:cubicBezTo>
                  <a:cubicBezTo>
                    <a:pt x="429" y="191"/>
                    <a:pt x="417" y="191"/>
                    <a:pt x="417" y="167"/>
                  </a:cubicBezTo>
                  <a:cubicBezTo>
                    <a:pt x="417" y="155"/>
                    <a:pt x="393" y="143"/>
                    <a:pt x="393" y="131"/>
                  </a:cubicBezTo>
                  <a:cubicBezTo>
                    <a:pt x="393" y="120"/>
                    <a:pt x="381" y="120"/>
                    <a:pt x="381" y="96"/>
                  </a:cubicBezTo>
                  <a:cubicBezTo>
                    <a:pt x="369" y="84"/>
                    <a:pt x="381" y="72"/>
                    <a:pt x="357" y="48"/>
                  </a:cubicBezTo>
                  <a:cubicBezTo>
                    <a:pt x="357" y="48"/>
                    <a:pt x="322" y="48"/>
                    <a:pt x="334" y="36"/>
                  </a:cubicBezTo>
                  <a:cubicBezTo>
                    <a:pt x="357" y="24"/>
                    <a:pt x="357" y="24"/>
                    <a:pt x="334" y="24"/>
                  </a:cubicBezTo>
                  <a:cubicBezTo>
                    <a:pt x="334" y="24"/>
                    <a:pt x="334" y="12"/>
                    <a:pt x="357" y="12"/>
                  </a:cubicBezTo>
                  <a:cubicBezTo>
                    <a:pt x="369" y="1"/>
                    <a:pt x="369" y="1"/>
                    <a:pt x="35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3" name="Google Shape;403;p7"/>
            <p:cNvSpPr/>
            <p:nvPr/>
          </p:nvSpPr>
          <p:spPr>
            <a:xfrm>
              <a:off x="5609325" y="5307325"/>
              <a:ext cx="19075" cy="34175"/>
            </a:xfrm>
            <a:custGeom>
              <a:avLst/>
              <a:gdLst/>
              <a:ahLst/>
              <a:cxnLst/>
              <a:rect l="l" t="t" r="r" b="b"/>
              <a:pathLst>
                <a:path w="763" h="1367" extrusionOk="0">
                  <a:moveTo>
                    <a:pt x="298" y="1"/>
                  </a:moveTo>
                  <a:cubicBezTo>
                    <a:pt x="250" y="25"/>
                    <a:pt x="215" y="36"/>
                    <a:pt x="215" y="48"/>
                  </a:cubicBezTo>
                  <a:cubicBezTo>
                    <a:pt x="215" y="48"/>
                    <a:pt x="215" y="60"/>
                    <a:pt x="191" y="60"/>
                  </a:cubicBezTo>
                  <a:lnTo>
                    <a:pt x="119" y="60"/>
                  </a:lnTo>
                  <a:cubicBezTo>
                    <a:pt x="96" y="72"/>
                    <a:pt x="60" y="72"/>
                    <a:pt x="48" y="96"/>
                  </a:cubicBezTo>
                  <a:cubicBezTo>
                    <a:pt x="36" y="96"/>
                    <a:pt x="36" y="108"/>
                    <a:pt x="36" y="108"/>
                  </a:cubicBezTo>
                  <a:cubicBezTo>
                    <a:pt x="36" y="108"/>
                    <a:pt x="36" y="120"/>
                    <a:pt x="12" y="144"/>
                  </a:cubicBezTo>
                  <a:cubicBezTo>
                    <a:pt x="0" y="155"/>
                    <a:pt x="12" y="155"/>
                    <a:pt x="12" y="155"/>
                  </a:cubicBezTo>
                  <a:cubicBezTo>
                    <a:pt x="36" y="167"/>
                    <a:pt x="36" y="179"/>
                    <a:pt x="36" y="191"/>
                  </a:cubicBezTo>
                  <a:cubicBezTo>
                    <a:pt x="36" y="227"/>
                    <a:pt x="60" y="251"/>
                    <a:pt x="72" y="286"/>
                  </a:cubicBezTo>
                  <a:cubicBezTo>
                    <a:pt x="72" y="298"/>
                    <a:pt x="96" y="310"/>
                    <a:pt x="107" y="346"/>
                  </a:cubicBezTo>
                  <a:cubicBezTo>
                    <a:pt x="107" y="358"/>
                    <a:pt x="119" y="394"/>
                    <a:pt x="131" y="406"/>
                  </a:cubicBezTo>
                  <a:cubicBezTo>
                    <a:pt x="131" y="417"/>
                    <a:pt x="131" y="417"/>
                    <a:pt x="167" y="441"/>
                  </a:cubicBezTo>
                  <a:cubicBezTo>
                    <a:pt x="131" y="465"/>
                    <a:pt x="179" y="465"/>
                    <a:pt x="167" y="501"/>
                  </a:cubicBezTo>
                  <a:cubicBezTo>
                    <a:pt x="167" y="525"/>
                    <a:pt x="191" y="536"/>
                    <a:pt x="191" y="572"/>
                  </a:cubicBezTo>
                  <a:cubicBezTo>
                    <a:pt x="191" y="584"/>
                    <a:pt x="215" y="596"/>
                    <a:pt x="215" y="632"/>
                  </a:cubicBezTo>
                  <a:cubicBezTo>
                    <a:pt x="215" y="656"/>
                    <a:pt x="238" y="691"/>
                    <a:pt x="250" y="739"/>
                  </a:cubicBezTo>
                  <a:cubicBezTo>
                    <a:pt x="250" y="763"/>
                    <a:pt x="274" y="798"/>
                    <a:pt x="274" y="822"/>
                  </a:cubicBezTo>
                  <a:cubicBezTo>
                    <a:pt x="274" y="858"/>
                    <a:pt x="286" y="882"/>
                    <a:pt x="286" y="929"/>
                  </a:cubicBezTo>
                  <a:cubicBezTo>
                    <a:pt x="286" y="989"/>
                    <a:pt x="298" y="1048"/>
                    <a:pt x="310" y="1108"/>
                  </a:cubicBezTo>
                  <a:cubicBezTo>
                    <a:pt x="310" y="1156"/>
                    <a:pt x="334" y="1179"/>
                    <a:pt x="346" y="1227"/>
                  </a:cubicBezTo>
                  <a:cubicBezTo>
                    <a:pt x="346" y="1251"/>
                    <a:pt x="357" y="1287"/>
                    <a:pt x="369" y="1310"/>
                  </a:cubicBezTo>
                  <a:cubicBezTo>
                    <a:pt x="369" y="1334"/>
                    <a:pt x="393" y="1346"/>
                    <a:pt x="405" y="1358"/>
                  </a:cubicBezTo>
                  <a:cubicBezTo>
                    <a:pt x="405" y="1364"/>
                    <a:pt x="408" y="1367"/>
                    <a:pt x="417" y="1367"/>
                  </a:cubicBezTo>
                  <a:cubicBezTo>
                    <a:pt x="426" y="1367"/>
                    <a:pt x="441" y="1364"/>
                    <a:pt x="465" y="1358"/>
                  </a:cubicBezTo>
                  <a:lnTo>
                    <a:pt x="488" y="1358"/>
                  </a:lnTo>
                  <a:cubicBezTo>
                    <a:pt x="524" y="1358"/>
                    <a:pt x="536" y="1358"/>
                    <a:pt x="596" y="1346"/>
                  </a:cubicBezTo>
                  <a:cubicBezTo>
                    <a:pt x="631" y="1334"/>
                    <a:pt x="655" y="1334"/>
                    <a:pt x="667" y="1310"/>
                  </a:cubicBezTo>
                  <a:cubicBezTo>
                    <a:pt x="727" y="1298"/>
                    <a:pt x="762" y="1287"/>
                    <a:pt x="750" y="1275"/>
                  </a:cubicBezTo>
                  <a:cubicBezTo>
                    <a:pt x="727" y="1251"/>
                    <a:pt x="715" y="1227"/>
                    <a:pt x="715" y="1215"/>
                  </a:cubicBezTo>
                  <a:cubicBezTo>
                    <a:pt x="703" y="1179"/>
                    <a:pt x="691" y="1167"/>
                    <a:pt x="691" y="1132"/>
                  </a:cubicBezTo>
                  <a:cubicBezTo>
                    <a:pt x="691" y="1120"/>
                    <a:pt x="691" y="1108"/>
                    <a:pt x="667" y="1072"/>
                  </a:cubicBezTo>
                  <a:cubicBezTo>
                    <a:pt x="667" y="1060"/>
                    <a:pt x="667" y="1048"/>
                    <a:pt x="655" y="1037"/>
                  </a:cubicBezTo>
                  <a:cubicBezTo>
                    <a:pt x="655" y="1013"/>
                    <a:pt x="643" y="1013"/>
                    <a:pt x="655" y="1001"/>
                  </a:cubicBezTo>
                  <a:cubicBezTo>
                    <a:pt x="661" y="995"/>
                    <a:pt x="658" y="995"/>
                    <a:pt x="654" y="995"/>
                  </a:cubicBezTo>
                  <a:cubicBezTo>
                    <a:pt x="649" y="995"/>
                    <a:pt x="643" y="995"/>
                    <a:pt x="643" y="989"/>
                  </a:cubicBezTo>
                  <a:cubicBezTo>
                    <a:pt x="655" y="977"/>
                    <a:pt x="643" y="953"/>
                    <a:pt x="643" y="953"/>
                  </a:cubicBezTo>
                  <a:cubicBezTo>
                    <a:pt x="643" y="941"/>
                    <a:pt x="667" y="929"/>
                    <a:pt x="631" y="929"/>
                  </a:cubicBezTo>
                  <a:cubicBezTo>
                    <a:pt x="631" y="917"/>
                    <a:pt x="655" y="882"/>
                    <a:pt x="608" y="882"/>
                  </a:cubicBezTo>
                  <a:lnTo>
                    <a:pt x="608" y="870"/>
                  </a:lnTo>
                  <a:cubicBezTo>
                    <a:pt x="608" y="870"/>
                    <a:pt x="631" y="858"/>
                    <a:pt x="608" y="858"/>
                  </a:cubicBezTo>
                  <a:cubicBezTo>
                    <a:pt x="631" y="858"/>
                    <a:pt x="631" y="834"/>
                    <a:pt x="608" y="834"/>
                  </a:cubicBezTo>
                  <a:cubicBezTo>
                    <a:pt x="596" y="822"/>
                    <a:pt x="596" y="810"/>
                    <a:pt x="596" y="810"/>
                  </a:cubicBezTo>
                  <a:cubicBezTo>
                    <a:pt x="596" y="810"/>
                    <a:pt x="608" y="798"/>
                    <a:pt x="596" y="798"/>
                  </a:cubicBezTo>
                  <a:cubicBezTo>
                    <a:pt x="584" y="798"/>
                    <a:pt x="548" y="798"/>
                    <a:pt x="584" y="763"/>
                  </a:cubicBezTo>
                  <a:cubicBezTo>
                    <a:pt x="596" y="763"/>
                    <a:pt x="584" y="751"/>
                    <a:pt x="572" y="751"/>
                  </a:cubicBezTo>
                  <a:lnTo>
                    <a:pt x="584" y="739"/>
                  </a:lnTo>
                  <a:cubicBezTo>
                    <a:pt x="584" y="691"/>
                    <a:pt x="596" y="679"/>
                    <a:pt x="572" y="679"/>
                  </a:cubicBezTo>
                  <a:cubicBezTo>
                    <a:pt x="584" y="644"/>
                    <a:pt x="548" y="644"/>
                    <a:pt x="572" y="632"/>
                  </a:cubicBezTo>
                  <a:cubicBezTo>
                    <a:pt x="572" y="620"/>
                    <a:pt x="572" y="596"/>
                    <a:pt x="548" y="584"/>
                  </a:cubicBezTo>
                  <a:cubicBezTo>
                    <a:pt x="536" y="572"/>
                    <a:pt x="524" y="536"/>
                    <a:pt x="512" y="513"/>
                  </a:cubicBezTo>
                  <a:cubicBezTo>
                    <a:pt x="488" y="465"/>
                    <a:pt x="477" y="441"/>
                    <a:pt x="465" y="394"/>
                  </a:cubicBezTo>
                  <a:cubicBezTo>
                    <a:pt x="465" y="382"/>
                    <a:pt x="453" y="346"/>
                    <a:pt x="453" y="334"/>
                  </a:cubicBezTo>
                  <a:cubicBezTo>
                    <a:pt x="453" y="298"/>
                    <a:pt x="417" y="286"/>
                    <a:pt x="417" y="263"/>
                  </a:cubicBezTo>
                  <a:cubicBezTo>
                    <a:pt x="417" y="239"/>
                    <a:pt x="405" y="227"/>
                    <a:pt x="393" y="215"/>
                  </a:cubicBezTo>
                  <a:cubicBezTo>
                    <a:pt x="369" y="179"/>
                    <a:pt x="369" y="155"/>
                    <a:pt x="357" y="144"/>
                  </a:cubicBezTo>
                  <a:cubicBezTo>
                    <a:pt x="357" y="144"/>
                    <a:pt x="334" y="120"/>
                    <a:pt x="346" y="108"/>
                  </a:cubicBezTo>
                  <a:cubicBezTo>
                    <a:pt x="357" y="96"/>
                    <a:pt x="357" y="96"/>
                    <a:pt x="346" y="84"/>
                  </a:cubicBezTo>
                  <a:cubicBezTo>
                    <a:pt x="334" y="60"/>
                    <a:pt x="346" y="48"/>
                    <a:pt x="346" y="48"/>
                  </a:cubicBezTo>
                  <a:cubicBezTo>
                    <a:pt x="357" y="36"/>
                    <a:pt x="346" y="25"/>
                    <a:pt x="34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4" name="Google Shape;404;p7"/>
            <p:cNvSpPr/>
            <p:nvPr/>
          </p:nvSpPr>
          <p:spPr>
            <a:xfrm>
              <a:off x="5628675" y="5369550"/>
              <a:ext cx="19075" cy="34175"/>
            </a:xfrm>
            <a:custGeom>
              <a:avLst/>
              <a:gdLst/>
              <a:ahLst/>
              <a:cxnLst/>
              <a:rect l="l" t="t" r="r" b="b"/>
              <a:pathLst>
                <a:path w="763" h="1367" extrusionOk="0">
                  <a:moveTo>
                    <a:pt x="298" y="0"/>
                  </a:moveTo>
                  <a:cubicBezTo>
                    <a:pt x="250" y="12"/>
                    <a:pt x="215" y="36"/>
                    <a:pt x="215" y="48"/>
                  </a:cubicBezTo>
                  <a:cubicBezTo>
                    <a:pt x="215" y="48"/>
                    <a:pt x="215" y="60"/>
                    <a:pt x="191" y="60"/>
                  </a:cubicBezTo>
                  <a:lnTo>
                    <a:pt x="119" y="60"/>
                  </a:lnTo>
                  <a:cubicBezTo>
                    <a:pt x="95" y="72"/>
                    <a:pt x="60" y="72"/>
                    <a:pt x="48" y="83"/>
                  </a:cubicBezTo>
                  <a:cubicBezTo>
                    <a:pt x="36" y="83"/>
                    <a:pt x="36" y="107"/>
                    <a:pt x="36" y="107"/>
                  </a:cubicBezTo>
                  <a:cubicBezTo>
                    <a:pt x="36" y="107"/>
                    <a:pt x="36" y="119"/>
                    <a:pt x="12" y="131"/>
                  </a:cubicBezTo>
                  <a:cubicBezTo>
                    <a:pt x="0" y="143"/>
                    <a:pt x="12" y="143"/>
                    <a:pt x="12" y="143"/>
                  </a:cubicBezTo>
                  <a:cubicBezTo>
                    <a:pt x="36" y="167"/>
                    <a:pt x="36" y="179"/>
                    <a:pt x="36" y="191"/>
                  </a:cubicBezTo>
                  <a:cubicBezTo>
                    <a:pt x="36" y="226"/>
                    <a:pt x="60" y="250"/>
                    <a:pt x="72" y="286"/>
                  </a:cubicBezTo>
                  <a:cubicBezTo>
                    <a:pt x="72" y="298"/>
                    <a:pt x="95" y="310"/>
                    <a:pt x="107" y="345"/>
                  </a:cubicBezTo>
                  <a:cubicBezTo>
                    <a:pt x="107" y="357"/>
                    <a:pt x="119" y="381"/>
                    <a:pt x="131" y="405"/>
                  </a:cubicBezTo>
                  <a:cubicBezTo>
                    <a:pt x="131" y="417"/>
                    <a:pt x="131" y="417"/>
                    <a:pt x="167" y="429"/>
                  </a:cubicBezTo>
                  <a:cubicBezTo>
                    <a:pt x="131" y="464"/>
                    <a:pt x="179" y="464"/>
                    <a:pt x="167" y="488"/>
                  </a:cubicBezTo>
                  <a:cubicBezTo>
                    <a:pt x="167" y="524"/>
                    <a:pt x="191" y="536"/>
                    <a:pt x="191" y="560"/>
                  </a:cubicBezTo>
                  <a:cubicBezTo>
                    <a:pt x="191" y="583"/>
                    <a:pt x="215" y="595"/>
                    <a:pt x="215" y="631"/>
                  </a:cubicBezTo>
                  <a:cubicBezTo>
                    <a:pt x="215" y="655"/>
                    <a:pt x="238" y="691"/>
                    <a:pt x="250" y="726"/>
                  </a:cubicBezTo>
                  <a:cubicBezTo>
                    <a:pt x="250" y="762"/>
                    <a:pt x="274" y="786"/>
                    <a:pt x="274" y="822"/>
                  </a:cubicBezTo>
                  <a:cubicBezTo>
                    <a:pt x="274" y="845"/>
                    <a:pt x="286" y="881"/>
                    <a:pt x="286" y="929"/>
                  </a:cubicBezTo>
                  <a:cubicBezTo>
                    <a:pt x="286" y="988"/>
                    <a:pt x="298" y="1036"/>
                    <a:pt x="310" y="1107"/>
                  </a:cubicBezTo>
                  <a:cubicBezTo>
                    <a:pt x="310" y="1143"/>
                    <a:pt x="334" y="1179"/>
                    <a:pt x="345" y="1226"/>
                  </a:cubicBezTo>
                  <a:cubicBezTo>
                    <a:pt x="345" y="1250"/>
                    <a:pt x="357" y="1286"/>
                    <a:pt x="369" y="1310"/>
                  </a:cubicBezTo>
                  <a:cubicBezTo>
                    <a:pt x="369" y="1322"/>
                    <a:pt x="393" y="1334"/>
                    <a:pt x="405" y="1357"/>
                  </a:cubicBezTo>
                  <a:cubicBezTo>
                    <a:pt x="405" y="1363"/>
                    <a:pt x="408" y="1366"/>
                    <a:pt x="417" y="1366"/>
                  </a:cubicBezTo>
                  <a:cubicBezTo>
                    <a:pt x="426" y="1366"/>
                    <a:pt x="441" y="1363"/>
                    <a:pt x="465" y="1357"/>
                  </a:cubicBezTo>
                  <a:lnTo>
                    <a:pt x="488" y="1357"/>
                  </a:lnTo>
                  <a:cubicBezTo>
                    <a:pt x="524" y="1357"/>
                    <a:pt x="536" y="1357"/>
                    <a:pt x="596" y="1334"/>
                  </a:cubicBezTo>
                  <a:cubicBezTo>
                    <a:pt x="631" y="1322"/>
                    <a:pt x="655" y="1322"/>
                    <a:pt x="667" y="1310"/>
                  </a:cubicBezTo>
                  <a:cubicBezTo>
                    <a:pt x="726" y="1298"/>
                    <a:pt x="762" y="1274"/>
                    <a:pt x="750" y="1262"/>
                  </a:cubicBezTo>
                  <a:cubicBezTo>
                    <a:pt x="726" y="1250"/>
                    <a:pt x="715" y="1226"/>
                    <a:pt x="715" y="1203"/>
                  </a:cubicBezTo>
                  <a:cubicBezTo>
                    <a:pt x="703" y="1179"/>
                    <a:pt x="691" y="1155"/>
                    <a:pt x="691" y="1131"/>
                  </a:cubicBezTo>
                  <a:cubicBezTo>
                    <a:pt x="691" y="1119"/>
                    <a:pt x="691" y="1095"/>
                    <a:pt x="667" y="1072"/>
                  </a:cubicBezTo>
                  <a:cubicBezTo>
                    <a:pt x="667" y="1060"/>
                    <a:pt x="667" y="1036"/>
                    <a:pt x="655" y="1024"/>
                  </a:cubicBezTo>
                  <a:cubicBezTo>
                    <a:pt x="655" y="1012"/>
                    <a:pt x="643" y="1012"/>
                    <a:pt x="655" y="1000"/>
                  </a:cubicBezTo>
                  <a:cubicBezTo>
                    <a:pt x="661" y="988"/>
                    <a:pt x="658" y="988"/>
                    <a:pt x="654" y="988"/>
                  </a:cubicBezTo>
                  <a:cubicBezTo>
                    <a:pt x="649" y="988"/>
                    <a:pt x="643" y="988"/>
                    <a:pt x="643" y="976"/>
                  </a:cubicBezTo>
                  <a:cubicBezTo>
                    <a:pt x="655" y="964"/>
                    <a:pt x="643" y="953"/>
                    <a:pt x="643" y="953"/>
                  </a:cubicBezTo>
                  <a:cubicBezTo>
                    <a:pt x="643" y="941"/>
                    <a:pt x="667" y="917"/>
                    <a:pt x="631" y="917"/>
                  </a:cubicBezTo>
                  <a:cubicBezTo>
                    <a:pt x="631" y="905"/>
                    <a:pt x="655" y="881"/>
                    <a:pt x="607" y="881"/>
                  </a:cubicBezTo>
                  <a:lnTo>
                    <a:pt x="607" y="857"/>
                  </a:lnTo>
                  <a:cubicBezTo>
                    <a:pt x="607" y="857"/>
                    <a:pt x="631" y="845"/>
                    <a:pt x="607" y="845"/>
                  </a:cubicBezTo>
                  <a:cubicBezTo>
                    <a:pt x="631" y="845"/>
                    <a:pt x="631" y="834"/>
                    <a:pt x="607" y="834"/>
                  </a:cubicBezTo>
                  <a:cubicBezTo>
                    <a:pt x="596" y="822"/>
                    <a:pt x="596" y="810"/>
                    <a:pt x="596" y="810"/>
                  </a:cubicBezTo>
                  <a:cubicBezTo>
                    <a:pt x="596" y="810"/>
                    <a:pt x="607" y="786"/>
                    <a:pt x="596" y="786"/>
                  </a:cubicBezTo>
                  <a:cubicBezTo>
                    <a:pt x="584" y="786"/>
                    <a:pt x="548" y="786"/>
                    <a:pt x="584" y="762"/>
                  </a:cubicBezTo>
                  <a:cubicBezTo>
                    <a:pt x="596" y="762"/>
                    <a:pt x="584" y="750"/>
                    <a:pt x="572" y="750"/>
                  </a:cubicBezTo>
                  <a:lnTo>
                    <a:pt x="584" y="726"/>
                  </a:lnTo>
                  <a:cubicBezTo>
                    <a:pt x="584" y="691"/>
                    <a:pt x="607" y="667"/>
                    <a:pt x="572" y="667"/>
                  </a:cubicBezTo>
                  <a:cubicBezTo>
                    <a:pt x="584" y="643"/>
                    <a:pt x="548" y="643"/>
                    <a:pt x="572" y="631"/>
                  </a:cubicBezTo>
                  <a:cubicBezTo>
                    <a:pt x="572" y="607"/>
                    <a:pt x="572" y="595"/>
                    <a:pt x="548" y="583"/>
                  </a:cubicBezTo>
                  <a:cubicBezTo>
                    <a:pt x="536" y="572"/>
                    <a:pt x="524" y="536"/>
                    <a:pt x="512" y="512"/>
                  </a:cubicBezTo>
                  <a:cubicBezTo>
                    <a:pt x="488" y="464"/>
                    <a:pt x="476" y="429"/>
                    <a:pt x="465" y="393"/>
                  </a:cubicBezTo>
                  <a:cubicBezTo>
                    <a:pt x="465" y="369"/>
                    <a:pt x="453" y="345"/>
                    <a:pt x="453" y="333"/>
                  </a:cubicBezTo>
                  <a:cubicBezTo>
                    <a:pt x="453" y="298"/>
                    <a:pt x="417" y="286"/>
                    <a:pt x="417" y="250"/>
                  </a:cubicBezTo>
                  <a:cubicBezTo>
                    <a:pt x="417" y="238"/>
                    <a:pt x="405" y="226"/>
                    <a:pt x="393" y="214"/>
                  </a:cubicBezTo>
                  <a:cubicBezTo>
                    <a:pt x="369" y="179"/>
                    <a:pt x="369" y="143"/>
                    <a:pt x="357" y="131"/>
                  </a:cubicBezTo>
                  <a:cubicBezTo>
                    <a:pt x="357" y="131"/>
                    <a:pt x="334" y="119"/>
                    <a:pt x="345" y="107"/>
                  </a:cubicBezTo>
                  <a:cubicBezTo>
                    <a:pt x="357" y="95"/>
                    <a:pt x="357" y="95"/>
                    <a:pt x="345" y="72"/>
                  </a:cubicBezTo>
                  <a:cubicBezTo>
                    <a:pt x="334" y="60"/>
                    <a:pt x="345" y="48"/>
                    <a:pt x="345" y="48"/>
                  </a:cubicBezTo>
                  <a:cubicBezTo>
                    <a:pt x="357" y="36"/>
                    <a:pt x="345" y="12"/>
                    <a:pt x="34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5" name="Google Shape;405;p7"/>
            <p:cNvSpPr/>
            <p:nvPr/>
          </p:nvSpPr>
          <p:spPr>
            <a:xfrm>
              <a:off x="5646825" y="5431450"/>
              <a:ext cx="14300" cy="18775"/>
            </a:xfrm>
            <a:custGeom>
              <a:avLst/>
              <a:gdLst/>
              <a:ahLst/>
              <a:cxnLst/>
              <a:rect l="l" t="t" r="r" b="b"/>
              <a:pathLst>
                <a:path w="572" h="751" extrusionOk="0">
                  <a:moveTo>
                    <a:pt x="358" y="1"/>
                  </a:moveTo>
                  <a:cubicBezTo>
                    <a:pt x="358" y="1"/>
                    <a:pt x="346" y="1"/>
                    <a:pt x="322" y="12"/>
                  </a:cubicBezTo>
                  <a:cubicBezTo>
                    <a:pt x="274" y="24"/>
                    <a:pt x="227" y="36"/>
                    <a:pt x="215" y="60"/>
                  </a:cubicBezTo>
                  <a:lnTo>
                    <a:pt x="203" y="72"/>
                  </a:lnTo>
                  <a:lnTo>
                    <a:pt x="179" y="72"/>
                  </a:lnTo>
                  <a:cubicBezTo>
                    <a:pt x="167" y="72"/>
                    <a:pt x="167" y="72"/>
                    <a:pt x="120" y="84"/>
                  </a:cubicBezTo>
                  <a:cubicBezTo>
                    <a:pt x="96" y="96"/>
                    <a:pt x="60" y="96"/>
                    <a:pt x="48" y="120"/>
                  </a:cubicBezTo>
                  <a:cubicBezTo>
                    <a:pt x="36" y="120"/>
                    <a:pt x="36" y="120"/>
                    <a:pt x="36" y="132"/>
                  </a:cubicBezTo>
                  <a:lnTo>
                    <a:pt x="24" y="143"/>
                  </a:lnTo>
                  <a:cubicBezTo>
                    <a:pt x="0" y="143"/>
                    <a:pt x="0" y="143"/>
                    <a:pt x="24" y="155"/>
                  </a:cubicBezTo>
                  <a:cubicBezTo>
                    <a:pt x="36" y="155"/>
                    <a:pt x="36" y="167"/>
                    <a:pt x="36" y="167"/>
                  </a:cubicBezTo>
                  <a:cubicBezTo>
                    <a:pt x="36" y="191"/>
                    <a:pt x="60" y="203"/>
                    <a:pt x="60" y="215"/>
                  </a:cubicBezTo>
                  <a:cubicBezTo>
                    <a:pt x="60" y="227"/>
                    <a:pt x="84" y="227"/>
                    <a:pt x="84" y="251"/>
                  </a:cubicBezTo>
                  <a:cubicBezTo>
                    <a:pt x="84" y="263"/>
                    <a:pt x="96" y="263"/>
                    <a:pt x="96" y="274"/>
                  </a:cubicBezTo>
                  <a:cubicBezTo>
                    <a:pt x="96" y="274"/>
                    <a:pt x="96" y="286"/>
                    <a:pt x="108" y="286"/>
                  </a:cubicBezTo>
                  <a:cubicBezTo>
                    <a:pt x="84" y="310"/>
                    <a:pt x="108" y="310"/>
                    <a:pt x="108" y="322"/>
                  </a:cubicBezTo>
                  <a:cubicBezTo>
                    <a:pt x="96" y="334"/>
                    <a:pt x="143" y="334"/>
                    <a:pt x="120" y="346"/>
                  </a:cubicBezTo>
                  <a:cubicBezTo>
                    <a:pt x="108" y="370"/>
                    <a:pt x="143" y="370"/>
                    <a:pt x="143" y="382"/>
                  </a:cubicBezTo>
                  <a:cubicBezTo>
                    <a:pt x="143" y="393"/>
                    <a:pt x="167" y="405"/>
                    <a:pt x="167" y="429"/>
                  </a:cubicBezTo>
                  <a:cubicBezTo>
                    <a:pt x="167" y="441"/>
                    <a:pt x="179" y="453"/>
                    <a:pt x="167" y="465"/>
                  </a:cubicBezTo>
                  <a:lnTo>
                    <a:pt x="167" y="524"/>
                  </a:lnTo>
                  <a:lnTo>
                    <a:pt x="167" y="620"/>
                  </a:lnTo>
                  <a:cubicBezTo>
                    <a:pt x="167" y="632"/>
                    <a:pt x="179" y="667"/>
                    <a:pt x="167" y="679"/>
                  </a:cubicBezTo>
                  <a:cubicBezTo>
                    <a:pt x="167" y="691"/>
                    <a:pt x="179" y="703"/>
                    <a:pt x="179" y="727"/>
                  </a:cubicBezTo>
                  <a:cubicBezTo>
                    <a:pt x="179" y="739"/>
                    <a:pt x="191" y="739"/>
                    <a:pt x="191" y="751"/>
                  </a:cubicBezTo>
                  <a:cubicBezTo>
                    <a:pt x="191" y="751"/>
                    <a:pt x="215" y="751"/>
                    <a:pt x="262" y="739"/>
                  </a:cubicBezTo>
                  <a:lnTo>
                    <a:pt x="286" y="739"/>
                  </a:lnTo>
                  <a:cubicBezTo>
                    <a:pt x="298" y="739"/>
                    <a:pt x="334" y="739"/>
                    <a:pt x="393" y="703"/>
                  </a:cubicBezTo>
                  <a:cubicBezTo>
                    <a:pt x="417" y="691"/>
                    <a:pt x="453" y="691"/>
                    <a:pt x="477" y="679"/>
                  </a:cubicBezTo>
                  <a:cubicBezTo>
                    <a:pt x="536" y="667"/>
                    <a:pt x="572" y="644"/>
                    <a:pt x="572" y="644"/>
                  </a:cubicBezTo>
                  <a:cubicBezTo>
                    <a:pt x="560" y="644"/>
                    <a:pt x="560" y="632"/>
                    <a:pt x="536" y="620"/>
                  </a:cubicBezTo>
                  <a:cubicBezTo>
                    <a:pt x="524" y="608"/>
                    <a:pt x="524" y="608"/>
                    <a:pt x="524" y="572"/>
                  </a:cubicBezTo>
                  <a:lnTo>
                    <a:pt x="524" y="548"/>
                  </a:lnTo>
                  <a:cubicBezTo>
                    <a:pt x="524" y="548"/>
                    <a:pt x="524" y="524"/>
                    <a:pt x="512" y="524"/>
                  </a:cubicBezTo>
                  <a:cubicBezTo>
                    <a:pt x="512" y="524"/>
                    <a:pt x="501" y="524"/>
                    <a:pt x="512" y="513"/>
                  </a:cubicBezTo>
                  <a:lnTo>
                    <a:pt x="501" y="513"/>
                  </a:lnTo>
                  <a:cubicBezTo>
                    <a:pt x="512" y="501"/>
                    <a:pt x="512" y="501"/>
                    <a:pt x="501" y="501"/>
                  </a:cubicBezTo>
                  <a:cubicBezTo>
                    <a:pt x="501" y="501"/>
                    <a:pt x="524" y="489"/>
                    <a:pt x="477" y="489"/>
                  </a:cubicBezTo>
                  <a:cubicBezTo>
                    <a:pt x="477" y="489"/>
                    <a:pt x="504" y="469"/>
                    <a:pt x="492" y="469"/>
                  </a:cubicBezTo>
                  <a:cubicBezTo>
                    <a:pt x="488" y="469"/>
                    <a:pt x="480" y="471"/>
                    <a:pt x="465" y="477"/>
                  </a:cubicBezTo>
                  <a:lnTo>
                    <a:pt x="477" y="453"/>
                  </a:lnTo>
                  <a:cubicBezTo>
                    <a:pt x="465" y="453"/>
                    <a:pt x="465" y="441"/>
                    <a:pt x="465" y="441"/>
                  </a:cubicBezTo>
                  <a:cubicBezTo>
                    <a:pt x="465" y="441"/>
                    <a:pt x="477" y="429"/>
                    <a:pt x="465" y="429"/>
                  </a:cubicBezTo>
                  <a:cubicBezTo>
                    <a:pt x="453" y="429"/>
                    <a:pt x="441" y="429"/>
                    <a:pt x="465" y="417"/>
                  </a:cubicBezTo>
                  <a:lnTo>
                    <a:pt x="453" y="417"/>
                  </a:lnTo>
                  <a:cubicBezTo>
                    <a:pt x="512" y="346"/>
                    <a:pt x="512" y="346"/>
                    <a:pt x="512" y="334"/>
                  </a:cubicBezTo>
                  <a:cubicBezTo>
                    <a:pt x="536" y="322"/>
                    <a:pt x="501" y="322"/>
                    <a:pt x="512" y="310"/>
                  </a:cubicBezTo>
                  <a:cubicBezTo>
                    <a:pt x="524" y="298"/>
                    <a:pt x="512" y="298"/>
                    <a:pt x="501" y="298"/>
                  </a:cubicBezTo>
                  <a:lnTo>
                    <a:pt x="465" y="263"/>
                  </a:lnTo>
                  <a:cubicBezTo>
                    <a:pt x="465" y="251"/>
                    <a:pt x="441" y="239"/>
                    <a:pt x="441" y="203"/>
                  </a:cubicBezTo>
                  <a:cubicBezTo>
                    <a:pt x="441" y="191"/>
                    <a:pt x="417" y="191"/>
                    <a:pt x="417" y="167"/>
                  </a:cubicBezTo>
                  <a:cubicBezTo>
                    <a:pt x="417" y="155"/>
                    <a:pt x="405" y="143"/>
                    <a:pt x="405" y="132"/>
                  </a:cubicBezTo>
                  <a:cubicBezTo>
                    <a:pt x="405" y="120"/>
                    <a:pt x="393" y="120"/>
                    <a:pt x="393" y="96"/>
                  </a:cubicBezTo>
                  <a:cubicBezTo>
                    <a:pt x="381" y="84"/>
                    <a:pt x="393" y="72"/>
                    <a:pt x="358" y="48"/>
                  </a:cubicBezTo>
                  <a:cubicBezTo>
                    <a:pt x="358" y="48"/>
                    <a:pt x="334" y="48"/>
                    <a:pt x="346" y="36"/>
                  </a:cubicBezTo>
                  <a:cubicBezTo>
                    <a:pt x="358" y="24"/>
                    <a:pt x="358" y="24"/>
                    <a:pt x="346" y="24"/>
                  </a:cubicBezTo>
                  <a:cubicBezTo>
                    <a:pt x="346" y="24"/>
                    <a:pt x="346" y="12"/>
                    <a:pt x="358" y="12"/>
                  </a:cubicBezTo>
                  <a:cubicBezTo>
                    <a:pt x="381" y="1"/>
                    <a:pt x="381" y="1"/>
                    <a:pt x="35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6" name="Google Shape;406;p7"/>
            <p:cNvSpPr/>
            <p:nvPr/>
          </p:nvSpPr>
          <p:spPr>
            <a:xfrm>
              <a:off x="5733150" y="5432050"/>
              <a:ext cx="14000" cy="17575"/>
            </a:xfrm>
            <a:custGeom>
              <a:avLst/>
              <a:gdLst/>
              <a:ahLst/>
              <a:cxnLst/>
              <a:rect l="l" t="t" r="r" b="b"/>
              <a:pathLst>
                <a:path w="560" h="703" extrusionOk="0">
                  <a:moveTo>
                    <a:pt x="227" y="0"/>
                  </a:moveTo>
                  <a:lnTo>
                    <a:pt x="227" y="48"/>
                  </a:lnTo>
                  <a:cubicBezTo>
                    <a:pt x="227" y="60"/>
                    <a:pt x="227" y="72"/>
                    <a:pt x="215" y="84"/>
                  </a:cubicBezTo>
                  <a:cubicBezTo>
                    <a:pt x="203" y="84"/>
                    <a:pt x="203" y="108"/>
                    <a:pt x="203" y="119"/>
                  </a:cubicBezTo>
                  <a:cubicBezTo>
                    <a:pt x="203" y="131"/>
                    <a:pt x="179" y="131"/>
                    <a:pt x="203" y="131"/>
                  </a:cubicBezTo>
                  <a:cubicBezTo>
                    <a:pt x="203" y="131"/>
                    <a:pt x="203" y="143"/>
                    <a:pt x="179" y="143"/>
                  </a:cubicBezTo>
                  <a:cubicBezTo>
                    <a:pt x="167" y="143"/>
                    <a:pt x="203" y="167"/>
                    <a:pt x="179" y="167"/>
                  </a:cubicBezTo>
                  <a:cubicBezTo>
                    <a:pt x="167" y="167"/>
                    <a:pt x="167" y="167"/>
                    <a:pt x="167" y="179"/>
                  </a:cubicBezTo>
                  <a:cubicBezTo>
                    <a:pt x="167" y="179"/>
                    <a:pt x="119" y="179"/>
                    <a:pt x="167" y="191"/>
                  </a:cubicBezTo>
                  <a:cubicBezTo>
                    <a:pt x="167" y="191"/>
                    <a:pt x="119" y="191"/>
                    <a:pt x="167" y="203"/>
                  </a:cubicBezTo>
                  <a:lnTo>
                    <a:pt x="143" y="203"/>
                  </a:lnTo>
                  <a:cubicBezTo>
                    <a:pt x="155" y="227"/>
                    <a:pt x="143" y="227"/>
                    <a:pt x="143" y="239"/>
                  </a:cubicBezTo>
                  <a:cubicBezTo>
                    <a:pt x="155" y="250"/>
                    <a:pt x="167" y="250"/>
                    <a:pt x="143" y="250"/>
                  </a:cubicBezTo>
                  <a:cubicBezTo>
                    <a:pt x="125" y="233"/>
                    <a:pt x="116" y="227"/>
                    <a:pt x="112" y="227"/>
                  </a:cubicBezTo>
                  <a:cubicBezTo>
                    <a:pt x="107" y="227"/>
                    <a:pt x="107" y="233"/>
                    <a:pt x="107" y="239"/>
                  </a:cubicBezTo>
                  <a:cubicBezTo>
                    <a:pt x="111" y="235"/>
                    <a:pt x="114" y="233"/>
                    <a:pt x="115" y="233"/>
                  </a:cubicBezTo>
                  <a:lnTo>
                    <a:pt x="115" y="233"/>
                  </a:lnTo>
                  <a:cubicBezTo>
                    <a:pt x="118" y="233"/>
                    <a:pt x="115" y="239"/>
                    <a:pt x="107" y="239"/>
                  </a:cubicBezTo>
                  <a:cubicBezTo>
                    <a:pt x="84" y="239"/>
                    <a:pt x="107" y="250"/>
                    <a:pt x="96" y="250"/>
                  </a:cubicBezTo>
                  <a:cubicBezTo>
                    <a:pt x="84" y="250"/>
                    <a:pt x="84" y="262"/>
                    <a:pt x="96" y="262"/>
                  </a:cubicBezTo>
                  <a:cubicBezTo>
                    <a:pt x="107" y="286"/>
                    <a:pt x="96" y="298"/>
                    <a:pt x="96" y="310"/>
                  </a:cubicBezTo>
                  <a:cubicBezTo>
                    <a:pt x="84" y="322"/>
                    <a:pt x="96" y="358"/>
                    <a:pt x="84" y="369"/>
                  </a:cubicBezTo>
                  <a:cubicBezTo>
                    <a:pt x="84" y="381"/>
                    <a:pt x="84" y="405"/>
                    <a:pt x="60" y="405"/>
                  </a:cubicBezTo>
                  <a:cubicBezTo>
                    <a:pt x="48" y="417"/>
                    <a:pt x="60" y="429"/>
                    <a:pt x="48" y="441"/>
                  </a:cubicBezTo>
                  <a:cubicBezTo>
                    <a:pt x="36" y="441"/>
                    <a:pt x="48" y="465"/>
                    <a:pt x="48" y="477"/>
                  </a:cubicBezTo>
                  <a:cubicBezTo>
                    <a:pt x="48" y="489"/>
                    <a:pt x="36" y="512"/>
                    <a:pt x="48" y="524"/>
                  </a:cubicBezTo>
                  <a:cubicBezTo>
                    <a:pt x="48" y="524"/>
                    <a:pt x="60" y="536"/>
                    <a:pt x="48" y="536"/>
                  </a:cubicBezTo>
                  <a:cubicBezTo>
                    <a:pt x="36" y="536"/>
                    <a:pt x="36" y="536"/>
                    <a:pt x="36" y="548"/>
                  </a:cubicBezTo>
                  <a:cubicBezTo>
                    <a:pt x="36" y="548"/>
                    <a:pt x="36" y="560"/>
                    <a:pt x="24" y="560"/>
                  </a:cubicBezTo>
                  <a:cubicBezTo>
                    <a:pt x="0" y="560"/>
                    <a:pt x="0" y="560"/>
                    <a:pt x="0" y="584"/>
                  </a:cubicBezTo>
                  <a:cubicBezTo>
                    <a:pt x="0" y="584"/>
                    <a:pt x="24" y="596"/>
                    <a:pt x="36" y="596"/>
                  </a:cubicBezTo>
                  <a:cubicBezTo>
                    <a:pt x="84" y="608"/>
                    <a:pt x="119" y="620"/>
                    <a:pt x="143" y="620"/>
                  </a:cubicBezTo>
                  <a:lnTo>
                    <a:pt x="155" y="620"/>
                  </a:lnTo>
                  <a:lnTo>
                    <a:pt x="167" y="643"/>
                  </a:lnTo>
                  <a:cubicBezTo>
                    <a:pt x="167" y="643"/>
                    <a:pt x="179" y="655"/>
                    <a:pt x="215" y="667"/>
                  </a:cubicBezTo>
                  <a:cubicBezTo>
                    <a:pt x="238" y="679"/>
                    <a:pt x="274" y="679"/>
                    <a:pt x="286" y="703"/>
                  </a:cubicBezTo>
                  <a:lnTo>
                    <a:pt x="334" y="703"/>
                  </a:lnTo>
                  <a:lnTo>
                    <a:pt x="334" y="679"/>
                  </a:lnTo>
                  <a:cubicBezTo>
                    <a:pt x="346" y="667"/>
                    <a:pt x="334" y="655"/>
                    <a:pt x="346" y="643"/>
                  </a:cubicBezTo>
                  <a:lnTo>
                    <a:pt x="346" y="608"/>
                  </a:lnTo>
                  <a:lnTo>
                    <a:pt x="346" y="584"/>
                  </a:lnTo>
                  <a:cubicBezTo>
                    <a:pt x="346" y="584"/>
                    <a:pt x="357" y="584"/>
                    <a:pt x="334" y="560"/>
                  </a:cubicBezTo>
                  <a:cubicBezTo>
                    <a:pt x="381" y="560"/>
                    <a:pt x="346" y="548"/>
                    <a:pt x="346" y="548"/>
                  </a:cubicBezTo>
                  <a:cubicBezTo>
                    <a:pt x="357" y="548"/>
                    <a:pt x="334" y="524"/>
                    <a:pt x="357" y="500"/>
                  </a:cubicBezTo>
                  <a:cubicBezTo>
                    <a:pt x="381" y="500"/>
                    <a:pt x="357" y="489"/>
                    <a:pt x="381" y="477"/>
                  </a:cubicBezTo>
                  <a:cubicBezTo>
                    <a:pt x="393" y="465"/>
                    <a:pt x="381" y="429"/>
                    <a:pt x="393" y="429"/>
                  </a:cubicBezTo>
                  <a:cubicBezTo>
                    <a:pt x="405" y="417"/>
                    <a:pt x="405" y="405"/>
                    <a:pt x="417" y="381"/>
                  </a:cubicBezTo>
                  <a:cubicBezTo>
                    <a:pt x="429" y="369"/>
                    <a:pt x="429" y="358"/>
                    <a:pt x="453" y="346"/>
                  </a:cubicBezTo>
                  <a:cubicBezTo>
                    <a:pt x="477" y="322"/>
                    <a:pt x="488" y="298"/>
                    <a:pt x="512" y="262"/>
                  </a:cubicBezTo>
                  <a:cubicBezTo>
                    <a:pt x="524" y="250"/>
                    <a:pt x="524" y="239"/>
                    <a:pt x="536" y="227"/>
                  </a:cubicBezTo>
                  <a:cubicBezTo>
                    <a:pt x="560" y="215"/>
                    <a:pt x="560" y="191"/>
                    <a:pt x="560" y="179"/>
                  </a:cubicBezTo>
                  <a:lnTo>
                    <a:pt x="560" y="143"/>
                  </a:lnTo>
                  <a:cubicBezTo>
                    <a:pt x="560" y="143"/>
                    <a:pt x="560" y="131"/>
                    <a:pt x="488" y="119"/>
                  </a:cubicBezTo>
                  <a:lnTo>
                    <a:pt x="477" y="108"/>
                  </a:lnTo>
                  <a:cubicBezTo>
                    <a:pt x="465" y="96"/>
                    <a:pt x="441" y="72"/>
                    <a:pt x="393" y="60"/>
                  </a:cubicBezTo>
                  <a:cubicBezTo>
                    <a:pt x="357" y="48"/>
                    <a:pt x="346" y="48"/>
                    <a:pt x="322" y="24"/>
                  </a:cubicBezTo>
                  <a:cubicBezTo>
                    <a:pt x="262" y="0"/>
                    <a:pt x="227" y="0"/>
                    <a:pt x="22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7" name="Google Shape;407;p7"/>
            <p:cNvSpPr/>
            <p:nvPr/>
          </p:nvSpPr>
          <p:spPr>
            <a:xfrm>
              <a:off x="5751900" y="5372325"/>
              <a:ext cx="20250" cy="32950"/>
            </a:xfrm>
            <a:custGeom>
              <a:avLst/>
              <a:gdLst/>
              <a:ahLst/>
              <a:cxnLst/>
              <a:rect l="l" t="t" r="r" b="b"/>
              <a:pathLst>
                <a:path w="810" h="1318" extrusionOk="0">
                  <a:moveTo>
                    <a:pt x="298" y="401"/>
                  </a:moveTo>
                  <a:cubicBezTo>
                    <a:pt x="298" y="401"/>
                    <a:pt x="310" y="401"/>
                    <a:pt x="310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18" y="0"/>
                  </a:moveTo>
                  <a:cubicBezTo>
                    <a:pt x="507" y="0"/>
                    <a:pt x="500" y="3"/>
                    <a:pt x="500" y="8"/>
                  </a:cubicBezTo>
                  <a:cubicBezTo>
                    <a:pt x="500" y="44"/>
                    <a:pt x="489" y="56"/>
                    <a:pt x="489" y="80"/>
                  </a:cubicBezTo>
                  <a:cubicBezTo>
                    <a:pt x="489" y="115"/>
                    <a:pt x="477" y="139"/>
                    <a:pt x="465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81" y="282"/>
                    <a:pt x="417" y="294"/>
                    <a:pt x="405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8" y="353"/>
                  </a:cubicBezTo>
                  <a:lnTo>
                    <a:pt x="346" y="353"/>
                  </a:lnTo>
                  <a:cubicBezTo>
                    <a:pt x="322" y="365"/>
                    <a:pt x="298" y="353"/>
                    <a:pt x="322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2"/>
                    <a:pt x="286" y="484"/>
                    <a:pt x="239" y="484"/>
                  </a:cubicBezTo>
                  <a:cubicBezTo>
                    <a:pt x="227" y="484"/>
                    <a:pt x="239" y="496"/>
                    <a:pt x="250" y="496"/>
                  </a:cubicBezTo>
                  <a:cubicBezTo>
                    <a:pt x="250" y="496"/>
                    <a:pt x="250" y="496"/>
                    <a:pt x="250" y="496"/>
                  </a:cubicBezTo>
                  <a:lnTo>
                    <a:pt x="250" y="496"/>
                  </a:lnTo>
                  <a:cubicBezTo>
                    <a:pt x="247" y="496"/>
                    <a:pt x="243" y="496"/>
                    <a:pt x="239" y="496"/>
                  </a:cubicBezTo>
                  <a:cubicBezTo>
                    <a:pt x="242" y="504"/>
                    <a:pt x="245" y="507"/>
                    <a:pt x="247" y="507"/>
                  </a:cubicBezTo>
                  <a:cubicBezTo>
                    <a:pt x="250" y="507"/>
                    <a:pt x="250" y="497"/>
                    <a:pt x="250" y="496"/>
                  </a:cubicBezTo>
                  <a:lnTo>
                    <a:pt x="250" y="496"/>
                  </a:lnTo>
                  <a:cubicBezTo>
                    <a:pt x="282" y="497"/>
                    <a:pt x="265" y="499"/>
                    <a:pt x="286" y="520"/>
                  </a:cubicBezTo>
                  <a:cubicBezTo>
                    <a:pt x="250" y="520"/>
                    <a:pt x="262" y="544"/>
                    <a:pt x="250" y="556"/>
                  </a:cubicBezTo>
                  <a:cubicBezTo>
                    <a:pt x="239" y="556"/>
                    <a:pt x="239" y="592"/>
                    <a:pt x="239" y="603"/>
                  </a:cubicBezTo>
                  <a:cubicBezTo>
                    <a:pt x="239" y="627"/>
                    <a:pt x="239" y="663"/>
                    <a:pt x="227" y="675"/>
                  </a:cubicBezTo>
                  <a:cubicBezTo>
                    <a:pt x="203" y="723"/>
                    <a:pt x="191" y="746"/>
                    <a:pt x="179" y="794"/>
                  </a:cubicBezTo>
                  <a:cubicBezTo>
                    <a:pt x="167" y="806"/>
                    <a:pt x="167" y="842"/>
                    <a:pt x="143" y="853"/>
                  </a:cubicBezTo>
                  <a:cubicBezTo>
                    <a:pt x="131" y="865"/>
                    <a:pt x="131" y="913"/>
                    <a:pt x="119" y="925"/>
                  </a:cubicBezTo>
                  <a:cubicBezTo>
                    <a:pt x="108" y="949"/>
                    <a:pt x="108" y="961"/>
                    <a:pt x="108" y="996"/>
                  </a:cubicBezTo>
                  <a:cubicBezTo>
                    <a:pt x="84" y="1020"/>
                    <a:pt x="72" y="1032"/>
                    <a:pt x="72" y="1080"/>
                  </a:cubicBezTo>
                  <a:cubicBezTo>
                    <a:pt x="72" y="1092"/>
                    <a:pt x="84" y="1115"/>
                    <a:pt x="72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24" y="1151"/>
                  </a:cubicBezTo>
                  <a:cubicBezTo>
                    <a:pt x="12" y="1151"/>
                    <a:pt x="0" y="1163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6"/>
                    <a:pt x="131" y="1246"/>
                  </a:cubicBezTo>
                  <a:lnTo>
                    <a:pt x="143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03" y="1294"/>
                  </a:cubicBezTo>
                  <a:cubicBezTo>
                    <a:pt x="239" y="1306"/>
                    <a:pt x="262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4" y="1306"/>
                    <a:pt x="334" y="1306"/>
                    <a:pt x="334" y="1294"/>
                  </a:cubicBezTo>
                  <a:cubicBezTo>
                    <a:pt x="334" y="1270"/>
                    <a:pt x="334" y="1258"/>
                    <a:pt x="358" y="1246"/>
                  </a:cubicBezTo>
                  <a:cubicBezTo>
                    <a:pt x="369" y="1211"/>
                    <a:pt x="369" y="1187"/>
                    <a:pt x="381" y="1151"/>
                  </a:cubicBezTo>
                  <a:cubicBezTo>
                    <a:pt x="393" y="1139"/>
                    <a:pt x="381" y="1115"/>
                    <a:pt x="393" y="1092"/>
                  </a:cubicBezTo>
                  <a:cubicBezTo>
                    <a:pt x="417" y="1080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53" y="1008"/>
                    <a:pt x="429" y="973"/>
                    <a:pt x="441" y="961"/>
                  </a:cubicBezTo>
                  <a:cubicBezTo>
                    <a:pt x="477" y="949"/>
                    <a:pt x="441" y="901"/>
                    <a:pt x="477" y="889"/>
                  </a:cubicBezTo>
                  <a:cubicBezTo>
                    <a:pt x="489" y="877"/>
                    <a:pt x="489" y="853"/>
                    <a:pt x="489" y="830"/>
                  </a:cubicBezTo>
                  <a:cubicBezTo>
                    <a:pt x="500" y="794"/>
                    <a:pt x="500" y="758"/>
                    <a:pt x="512" y="723"/>
                  </a:cubicBezTo>
                  <a:lnTo>
                    <a:pt x="560" y="639"/>
                  </a:lnTo>
                  <a:cubicBezTo>
                    <a:pt x="572" y="603"/>
                    <a:pt x="596" y="580"/>
                    <a:pt x="620" y="544"/>
                  </a:cubicBezTo>
                  <a:cubicBezTo>
                    <a:pt x="655" y="496"/>
                    <a:pt x="679" y="437"/>
                    <a:pt x="715" y="401"/>
                  </a:cubicBezTo>
                  <a:cubicBezTo>
                    <a:pt x="727" y="365"/>
                    <a:pt x="739" y="318"/>
                    <a:pt x="774" y="294"/>
                  </a:cubicBezTo>
                  <a:cubicBezTo>
                    <a:pt x="786" y="258"/>
                    <a:pt x="798" y="234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39"/>
                    <a:pt x="810" y="139"/>
                    <a:pt x="774" y="115"/>
                  </a:cubicBezTo>
                  <a:lnTo>
                    <a:pt x="750" y="103"/>
                  </a:lnTo>
                  <a:cubicBezTo>
                    <a:pt x="739" y="80"/>
                    <a:pt x="727" y="68"/>
                    <a:pt x="667" y="56"/>
                  </a:cubicBezTo>
                  <a:cubicBezTo>
                    <a:pt x="631" y="44"/>
                    <a:pt x="608" y="44"/>
                    <a:pt x="596" y="20"/>
                  </a:cubicBezTo>
                  <a:cubicBezTo>
                    <a:pt x="561" y="6"/>
                    <a:pt x="534" y="0"/>
                    <a:pt x="51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8" name="Google Shape;408;p7"/>
            <p:cNvSpPr/>
            <p:nvPr/>
          </p:nvSpPr>
          <p:spPr>
            <a:xfrm>
              <a:off x="5777800" y="5312800"/>
              <a:ext cx="20550" cy="32950"/>
            </a:xfrm>
            <a:custGeom>
              <a:avLst/>
              <a:gdLst/>
              <a:ahLst/>
              <a:cxnLst/>
              <a:rect l="l" t="t" r="r" b="b"/>
              <a:pathLst>
                <a:path w="822" h="1318" extrusionOk="0">
                  <a:moveTo>
                    <a:pt x="298" y="401"/>
                  </a:moveTo>
                  <a:cubicBezTo>
                    <a:pt x="298" y="401"/>
                    <a:pt x="322" y="401"/>
                    <a:pt x="322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25" y="0"/>
                  </a:moveTo>
                  <a:cubicBezTo>
                    <a:pt x="516" y="0"/>
                    <a:pt x="512" y="3"/>
                    <a:pt x="512" y="8"/>
                  </a:cubicBezTo>
                  <a:cubicBezTo>
                    <a:pt x="512" y="44"/>
                    <a:pt x="500" y="56"/>
                    <a:pt x="500" y="79"/>
                  </a:cubicBezTo>
                  <a:cubicBezTo>
                    <a:pt x="500" y="115"/>
                    <a:pt x="476" y="139"/>
                    <a:pt x="465" y="163"/>
                  </a:cubicBezTo>
                  <a:cubicBezTo>
                    <a:pt x="453" y="175"/>
                    <a:pt x="453" y="187"/>
                    <a:pt x="441" y="198"/>
                  </a:cubicBezTo>
                  <a:cubicBezTo>
                    <a:pt x="441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93" y="282"/>
                    <a:pt x="417" y="294"/>
                    <a:pt x="405" y="294"/>
                  </a:cubicBezTo>
                  <a:cubicBezTo>
                    <a:pt x="381" y="294"/>
                    <a:pt x="393" y="306"/>
                    <a:pt x="381" y="317"/>
                  </a:cubicBezTo>
                  <a:cubicBezTo>
                    <a:pt x="381" y="341"/>
                    <a:pt x="334" y="317"/>
                    <a:pt x="357" y="353"/>
                  </a:cubicBezTo>
                  <a:lnTo>
                    <a:pt x="346" y="353"/>
                  </a:lnTo>
                  <a:cubicBezTo>
                    <a:pt x="334" y="365"/>
                    <a:pt x="298" y="353"/>
                    <a:pt x="334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74" y="437"/>
                  </a:cubicBezTo>
                  <a:cubicBezTo>
                    <a:pt x="274" y="437"/>
                    <a:pt x="262" y="437"/>
                    <a:pt x="262" y="460"/>
                  </a:cubicBezTo>
                  <a:cubicBezTo>
                    <a:pt x="274" y="472"/>
                    <a:pt x="286" y="484"/>
                    <a:pt x="238" y="484"/>
                  </a:cubicBezTo>
                  <a:cubicBezTo>
                    <a:pt x="226" y="484"/>
                    <a:pt x="238" y="496"/>
                    <a:pt x="262" y="496"/>
                  </a:cubicBezTo>
                  <a:cubicBezTo>
                    <a:pt x="262" y="496"/>
                    <a:pt x="262" y="496"/>
                    <a:pt x="262" y="496"/>
                  </a:cubicBezTo>
                  <a:lnTo>
                    <a:pt x="262" y="496"/>
                  </a:lnTo>
                  <a:cubicBezTo>
                    <a:pt x="257" y="496"/>
                    <a:pt x="250" y="496"/>
                    <a:pt x="238" y="496"/>
                  </a:cubicBezTo>
                  <a:cubicBezTo>
                    <a:pt x="246" y="504"/>
                    <a:pt x="252" y="507"/>
                    <a:pt x="255" y="507"/>
                  </a:cubicBezTo>
                  <a:cubicBezTo>
                    <a:pt x="261" y="507"/>
                    <a:pt x="262" y="498"/>
                    <a:pt x="262" y="496"/>
                  </a:cubicBezTo>
                  <a:lnTo>
                    <a:pt x="262" y="496"/>
                  </a:lnTo>
                  <a:cubicBezTo>
                    <a:pt x="277" y="497"/>
                    <a:pt x="268" y="502"/>
                    <a:pt x="286" y="520"/>
                  </a:cubicBezTo>
                  <a:cubicBezTo>
                    <a:pt x="262" y="520"/>
                    <a:pt x="274" y="544"/>
                    <a:pt x="262" y="556"/>
                  </a:cubicBezTo>
                  <a:cubicBezTo>
                    <a:pt x="238" y="556"/>
                    <a:pt x="238" y="591"/>
                    <a:pt x="238" y="603"/>
                  </a:cubicBezTo>
                  <a:cubicBezTo>
                    <a:pt x="238" y="627"/>
                    <a:pt x="238" y="663"/>
                    <a:pt x="226" y="675"/>
                  </a:cubicBezTo>
                  <a:cubicBezTo>
                    <a:pt x="215" y="722"/>
                    <a:pt x="203" y="746"/>
                    <a:pt x="179" y="794"/>
                  </a:cubicBezTo>
                  <a:cubicBezTo>
                    <a:pt x="167" y="806"/>
                    <a:pt x="167" y="841"/>
                    <a:pt x="155" y="853"/>
                  </a:cubicBezTo>
                  <a:cubicBezTo>
                    <a:pt x="143" y="865"/>
                    <a:pt x="143" y="913"/>
                    <a:pt x="119" y="925"/>
                  </a:cubicBezTo>
                  <a:cubicBezTo>
                    <a:pt x="107" y="948"/>
                    <a:pt x="107" y="960"/>
                    <a:pt x="107" y="996"/>
                  </a:cubicBezTo>
                  <a:cubicBezTo>
                    <a:pt x="95" y="1020"/>
                    <a:pt x="84" y="1032"/>
                    <a:pt x="84" y="1079"/>
                  </a:cubicBezTo>
                  <a:cubicBezTo>
                    <a:pt x="84" y="1091"/>
                    <a:pt x="95" y="1115"/>
                    <a:pt x="84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36" y="1151"/>
                  </a:cubicBezTo>
                  <a:cubicBezTo>
                    <a:pt x="24" y="1151"/>
                    <a:pt x="0" y="1163"/>
                    <a:pt x="0" y="1187"/>
                  </a:cubicBezTo>
                  <a:lnTo>
                    <a:pt x="36" y="1210"/>
                  </a:lnTo>
                  <a:cubicBezTo>
                    <a:pt x="84" y="1222"/>
                    <a:pt x="119" y="1246"/>
                    <a:pt x="143" y="1246"/>
                  </a:cubicBezTo>
                  <a:lnTo>
                    <a:pt x="155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15" y="1294"/>
                  </a:cubicBezTo>
                  <a:cubicBezTo>
                    <a:pt x="238" y="1306"/>
                    <a:pt x="274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34" y="1306"/>
                  </a:cubicBezTo>
                  <a:cubicBezTo>
                    <a:pt x="346" y="1306"/>
                    <a:pt x="346" y="1306"/>
                    <a:pt x="346" y="1294"/>
                  </a:cubicBezTo>
                  <a:cubicBezTo>
                    <a:pt x="346" y="1270"/>
                    <a:pt x="346" y="1258"/>
                    <a:pt x="357" y="1246"/>
                  </a:cubicBezTo>
                  <a:cubicBezTo>
                    <a:pt x="369" y="1210"/>
                    <a:pt x="369" y="1187"/>
                    <a:pt x="393" y="1151"/>
                  </a:cubicBezTo>
                  <a:cubicBezTo>
                    <a:pt x="405" y="1139"/>
                    <a:pt x="393" y="1115"/>
                    <a:pt x="405" y="1091"/>
                  </a:cubicBezTo>
                  <a:cubicBezTo>
                    <a:pt x="417" y="1079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65" y="1008"/>
                    <a:pt x="429" y="972"/>
                    <a:pt x="453" y="960"/>
                  </a:cubicBezTo>
                  <a:cubicBezTo>
                    <a:pt x="476" y="948"/>
                    <a:pt x="453" y="901"/>
                    <a:pt x="476" y="889"/>
                  </a:cubicBezTo>
                  <a:cubicBezTo>
                    <a:pt x="488" y="877"/>
                    <a:pt x="488" y="853"/>
                    <a:pt x="488" y="829"/>
                  </a:cubicBezTo>
                  <a:cubicBezTo>
                    <a:pt x="512" y="794"/>
                    <a:pt x="512" y="758"/>
                    <a:pt x="524" y="722"/>
                  </a:cubicBezTo>
                  <a:lnTo>
                    <a:pt x="572" y="639"/>
                  </a:lnTo>
                  <a:cubicBezTo>
                    <a:pt x="584" y="603"/>
                    <a:pt x="596" y="579"/>
                    <a:pt x="631" y="544"/>
                  </a:cubicBezTo>
                  <a:cubicBezTo>
                    <a:pt x="655" y="496"/>
                    <a:pt x="691" y="437"/>
                    <a:pt x="715" y="401"/>
                  </a:cubicBezTo>
                  <a:cubicBezTo>
                    <a:pt x="727" y="365"/>
                    <a:pt x="750" y="317"/>
                    <a:pt x="774" y="294"/>
                  </a:cubicBezTo>
                  <a:cubicBezTo>
                    <a:pt x="786" y="258"/>
                    <a:pt x="810" y="234"/>
                    <a:pt x="810" y="198"/>
                  </a:cubicBezTo>
                  <a:cubicBezTo>
                    <a:pt x="810" y="187"/>
                    <a:pt x="822" y="175"/>
                    <a:pt x="822" y="163"/>
                  </a:cubicBezTo>
                  <a:cubicBezTo>
                    <a:pt x="822" y="139"/>
                    <a:pt x="822" y="139"/>
                    <a:pt x="774" y="115"/>
                  </a:cubicBezTo>
                  <a:lnTo>
                    <a:pt x="762" y="103"/>
                  </a:lnTo>
                  <a:cubicBezTo>
                    <a:pt x="750" y="79"/>
                    <a:pt x="727" y="67"/>
                    <a:pt x="679" y="56"/>
                  </a:cubicBezTo>
                  <a:cubicBezTo>
                    <a:pt x="643" y="44"/>
                    <a:pt x="607" y="44"/>
                    <a:pt x="596" y="20"/>
                  </a:cubicBezTo>
                  <a:cubicBezTo>
                    <a:pt x="561" y="6"/>
                    <a:pt x="538" y="0"/>
                    <a:pt x="52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9" name="Google Shape;409;p7"/>
            <p:cNvSpPr/>
            <p:nvPr/>
          </p:nvSpPr>
          <p:spPr>
            <a:xfrm>
              <a:off x="5803700" y="5253250"/>
              <a:ext cx="20250" cy="32975"/>
            </a:xfrm>
            <a:custGeom>
              <a:avLst/>
              <a:gdLst/>
              <a:ahLst/>
              <a:cxnLst/>
              <a:rect l="l" t="t" r="r" b="b"/>
              <a:pathLst>
                <a:path w="810" h="1319" extrusionOk="0">
                  <a:moveTo>
                    <a:pt x="298" y="402"/>
                  </a:moveTo>
                  <a:cubicBezTo>
                    <a:pt x="298" y="402"/>
                    <a:pt x="310" y="402"/>
                    <a:pt x="310" y="413"/>
                  </a:cubicBezTo>
                  <a:cubicBezTo>
                    <a:pt x="298" y="413"/>
                    <a:pt x="298" y="413"/>
                    <a:pt x="298" y="402"/>
                  </a:cubicBezTo>
                  <a:close/>
                  <a:moveTo>
                    <a:pt x="518" y="1"/>
                  </a:moveTo>
                  <a:cubicBezTo>
                    <a:pt x="506" y="1"/>
                    <a:pt x="500" y="4"/>
                    <a:pt x="500" y="9"/>
                  </a:cubicBezTo>
                  <a:cubicBezTo>
                    <a:pt x="500" y="44"/>
                    <a:pt x="488" y="56"/>
                    <a:pt x="488" y="80"/>
                  </a:cubicBezTo>
                  <a:cubicBezTo>
                    <a:pt x="488" y="116"/>
                    <a:pt x="476" y="140"/>
                    <a:pt x="453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3"/>
                    <a:pt x="417" y="235"/>
                    <a:pt x="417" y="247"/>
                  </a:cubicBezTo>
                  <a:cubicBezTo>
                    <a:pt x="417" y="259"/>
                    <a:pt x="417" y="259"/>
                    <a:pt x="393" y="283"/>
                  </a:cubicBezTo>
                  <a:cubicBezTo>
                    <a:pt x="381" y="283"/>
                    <a:pt x="417" y="294"/>
                    <a:pt x="393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7" y="354"/>
                  </a:cubicBezTo>
                  <a:lnTo>
                    <a:pt x="333" y="354"/>
                  </a:lnTo>
                  <a:cubicBezTo>
                    <a:pt x="322" y="366"/>
                    <a:pt x="298" y="354"/>
                    <a:pt x="322" y="402"/>
                  </a:cubicBezTo>
                  <a:lnTo>
                    <a:pt x="274" y="402"/>
                  </a:lnTo>
                  <a:cubicBezTo>
                    <a:pt x="298" y="413"/>
                    <a:pt x="274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3"/>
                    <a:pt x="274" y="485"/>
                    <a:pt x="238" y="485"/>
                  </a:cubicBezTo>
                  <a:cubicBezTo>
                    <a:pt x="214" y="485"/>
                    <a:pt x="238" y="497"/>
                    <a:pt x="250" y="497"/>
                  </a:cubicBezTo>
                  <a:cubicBezTo>
                    <a:pt x="250" y="497"/>
                    <a:pt x="250" y="497"/>
                    <a:pt x="250" y="497"/>
                  </a:cubicBezTo>
                  <a:lnTo>
                    <a:pt x="250" y="497"/>
                  </a:lnTo>
                  <a:cubicBezTo>
                    <a:pt x="247" y="497"/>
                    <a:pt x="243" y="497"/>
                    <a:pt x="238" y="497"/>
                  </a:cubicBezTo>
                  <a:cubicBezTo>
                    <a:pt x="242" y="505"/>
                    <a:pt x="245" y="507"/>
                    <a:pt x="247" y="507"/>
                  </a:cubicBezTo>
                  <a:cubicBezTo>
                    <a:pt x="250" y="507"/>
                    <a:pt x="250" y="498"/>
                    <a:pt x="250" y="497"/>
                  </a:cubicBezTo>
                  <a:lnTo>
                    <a:pt x="250" y="497"/>
                  </a:lnTo>
                  <a:cubicBezTo>
                    <a:pt x="271" y="497"/>
                    <a:pt x="264" y="500"/>
                    <a:pt x="274" y="521"/>
                  </a:cubicBezTo>
                  <a:cubicBezTo>
                    <a:pt x="250" y="521"/>
                    <a:pt x="262" y="544"/>
                    <a:pt x="250" y="556"/>
                  </a:cubicBezTo>
                  <a:cubicBezTo>
                    <a:pt x="238" y="556"/>
                    <a:pt x="238" y="592"/>
                    <a:pt x="238" y="604"/>
                  </a:cubicBezTo>
                  <a:cubicBezTo>
                    <a:pt x="238" y="628"/>
                    <a:pt x="238" y="664"/>
                    <a:pt x="214" y="675"/>
                  </a:cubicBezTo>
                  <a:cubicBezTo>
                    <a:pt x="202" y="723"/>
                    <a:pt x="191" y="747"/>
                    <a:pt x="179" y="794"/>
                  </a:cubicBezTo>
                  <a:cubicBezTo>
                    <a:pt x="155" y="806"/>
                    <a:pt x="155" y="842"/>
                    <a:pt x="143" y="854"/>
                  </a:cubicBezTo>
                  <a:cubicBezTo>
                    <a:pt x="131" y="866"/>
                    <a:pt x="131" y="914"/>
                    <a:pt x="119" y="925"/>
                  </a:cubicBezTo>
                  <a:cubicBezTo>
                    <a:pt x="95" y="949"/>
                    <a:pt x="95" y="961"/>
                    <a:pt x="95" y="997"/>
                  </a:cubicBezTo>
                  <a:cubicBezTo>
                    <a:pt x="83" y="1021"/>
                    <a:pt x="72" y="1033"/>
                    <a:pt x="72" y="1080"/>
                  </a:cubicBezTo>
                  <a:cubicBezTo>
                    <a:pt x="72" y="1092"/>
                    <a:pt x="83" y="1116"/>
                    <a:pt x="72" y="1116"/>
                  </a:cubicBezTo>
                  <a:cubicBezTo>
                    <a:pt x="60" y="1116"/>
                    <a:pt x="60" y="1128"/>
                    <a:pt x="60" y="1128"/>
                  </a:cubicBezTo>
                  <a:cubicBezTo>
                    <a:pt x="60" y="1140"/>
                    <a:pt x="36" y="1140"/>
                    <a:pt x="24" y="1152"/>
                  </a:cubicBezTo>
                  <a:cubicBezTo>
                    <a:pt x="12" y="1152"/>
                    <a:pt x="0" y="1164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7"/>
                    <a:pt x="131" y="1247"/>
                  </a:cubicBezTo>
                  <a:lnTo>
                    <a:pt x="143" y="1247"/>
                  </a:lnTo>
                  <a:lnTo>
                    <a:pt x="155" y="1259"/>
                  </a:lnTo>
                  <a:cubicBezTo>
                    <a:pt x="155" y="1271"/>
                    <a:pt x="179" y="1271"/>
                    <a:pt x="202" y="1295"/>
                  </a:cubicBezTo>
                  <a:cubicBezTo>
                    <a:pt x="238" y="1306"/>
                    <a:pt x="262" y="1306"/>
                    <a:pt x="274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3" y="1306"/>
                    <a:pt x="333" y="1306"/>
                    <a:pt x="333" y="1295"/>
                  </a:cubicBezTo>
                  <a:cubicBezTo>
                    <a:pt x="333" y="1271"/>
                    <a:pt x="333" y="1259"/>
                    <a:pt x="345" y="1247"/>
                  </a:cubicBezTo>
                  <a:cubicBezTo>
                    <a:pt x="369" y="1211"/>
                    <a:pt x="369" y="1187"/>
                    <a:pt x="381" y="1152"/>
                  </a:cubicBezTo>
                  <a:cubicBezTo>
                    <a:pt x="393" y="1140"/>
                    <a:pt x="381" y="1116"/>
                    <a:pt x="393" y="1092"/>
                  </a:cubicBezTo>
                  <a:cubicBezTo>
                    <a:pt x="405" y="1080"/>
                    <a:pt x="405" y="1056"/>
                    <a:pt x="405" y="1033"/>
                  </a:cubicBezTo>
                  <a:cubicBezTo>
                    <a:pt x="405" y="1021"/>
                    <a:pt x="429" y="1021"/>
                    <a:pt x="405" y="1009"/>
                  </a:cubicBezTo>
                  <a:cubicBezTo>
                    <a:pt x="453" y="1009"/>
                    <a:pt x="429" y="973"/>
                    <a:pt x="441" y="961"/>
                  </a:cubicBezTo>
                  <a:cubicBezTo>
                    <a:pt x="464" y="949"/>
                    <a:pt x="441" y="902"/>
                    <a:pt x="464" y="890"/>
                  </a:cubicBezTo>
                  <a:cubicBezTo>
                    <a:pt x="488" y="878"/>
                    <a:pt x="488" y="854"/>
                    <a:pt x="488" y="830"/>
                  </a:cubicBezTo>
                  <a:cubicBezTo>
                    <a:pt x="500" y="794"/>
                    <a:pt x="500" y="759"/>
                    <a:pt x="512" y="723"/>
                  </a:cubicBezTo>
                  <a:lnTo>
                    <a:pt x="560" y="640"/>
                  </a:lnTo>
                  <a:cubicBezTo>
                    <a:pt x="572" y="604"/>
                    <a:pt x="583" y="580"/>
                    <a:pt x="619" y="544"/>
                  </a:cubicBezTo>
                  <a:cubicBezTo>
                    <a:pt x="643" y="497"/>
                    <a:pt x="679" y="437"/>
                    <a:pt x="703" y="402"/>
                  </a:cubicBezTo>
                  <a:cubicBezTo>
                    <a:pt x="726" y="366"/>
                    <a:pt x="738" y="318"/>
                    <a:pt x="762" y="294"/>
                  </a:cubicBezTo>
                  <a:cubicBezTo>
                    <a:pt x="786" y="259"/>
                    <a:pt x="798" y="235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40"/>
                    <a:pt x="810" y="140"/>
                    <a:pt x="762" y="116"/>
                  </a:cubicBezTo>
                  <a:lnTo>
                    <a:pt x="750" y="104"/>
                  </a:lnTo>
                  <a:cubicBezTo>
                    <a:pt x="738" y="80"/>
                    <a:pt x="726" y="68"/>
                    <a:pt x="667" y="56"/>
                  </a:cubicBezTo>
                  <a:cubicBezTo>
                    <a:pt x="631" y="44"/>
                    <a:pt x="607" y="44"/>
                    <a:pt x="595" y="21"/>
                  </a:cubicBezTo>
                  <a:cubicBezTo>
                    <a:pt x="561" y="7"/>
                    <a:pt x="534" y="1"/>
                    <a:pt x="51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0" name="Google Shape;410;p7"/>
            <p:cNvSpPr/>
            <p:nvPr/>
          </p:nvSpPr>
          <p:spPr>
            <a:xfrm>
              <a:off x="5830475" y="5208800"/>
              <a:ext cx="13725" cy="17600"/>
            </a:xfrm>
            <a:custGeom>
              <a:avLst/>
              <a:gdLst/>
              <a:ahLst/>
              <a:cxnLst/>
              <a:rect l="l" t="t" r="r" b="b"/>
              <a:pathLst>
                <a:path w="549" h="704" extrusionOk="0">
                  <a:moveTo>
                    <a:pt x="215" y="1"/>
                  </a:moveTo>
                  <a:lnTo>
                    <a:pt x="215" y="48"/>
                  </a:lnTo>
                  <a:cubicBezTo>
                    <a:pt x="215" y="60"/>
                    <a:pt x="215" y="72"/>
                    <a:pt x="203" y="84"/>
                  </a:cubicBezTo>
                  <a:cubicBezTo>
                    <a:pt x="191" y="84"/>
                    <a:pt x="191" y="108"/>
                    <a:pt x="191" y="120"/>
                  </a:cubicBezTo>
                  <a:cubicBezTo>
                    <a:pt x="191" y="132"/>
                    <a:pt x="179" y="132"/>
                    <a:pt x="191" y="132"/>
                  </a:cubicBezTo>
                  <a:cubicBezTo>
                    <a:pt x="191" y="132"/>
                    <a:pt x="191" y="144"/>
                    <a:pt x="179" y="144"/>
                  </a:cubicBezTo>
                  <a:cubicBezTo>
                    <a:pt x="155" y="144"/>
                    <a:pt x="191" y="167"/>
                    <a:pt x="179" y="167"/>
                  </a:cubicBezTo>
                  <a:cubicBezTo>
                    <a:pt x="155" y="167"/>
                    <a:pt x="155" y="167"/>
                    <a:pt x="155" y="179"/>
                  </a:cubicBezTo>
                  <a:cubicBezTo>
                    <a:pt x="155" y="179"/>
                    <a:pt x="120" y="179"/>
                    <a:pt x="155" y="191"/>
                  </a:cubicBezTo>
                  <a:cubicBezTo>
                    <a:pt x="155" y="191"/>
                    <a:pt x="120" y="191"/>
                    <a:pt x="155" y="203"/>
                  </a:cubicBezTo>
                  <a:lnTo>
                    <a:pt x="132" y="203"/>
                  </a:lnTo>
                  <a:cubicBezTo>
                    <a:pt x="144" y="227"/>
                    <a:pt x="132" y="227"/>
                    <a:pt x="132" y="239"/>
                  </a:cubicBezTo>
                  <a:cubicBezTo>
                    <a:pt x="144" y="251"/>
                    <a:pt x="155" y="251"/>
                    <a:pt x="132" y="251"/>
                  </a:cubicBezTo>
                  <a:cubicBezTo>
                    <a:pt x="104" y="237"/>
                    <a:pt x="96" y="231"/>
                    <a:pt x="95" y="231"/>
                  </a:cubicBezTo>
                  <a:lnTo>
                    <a:pt x="95" y="231"/>
                  </a:lnTo>
                  <a:cubicBezTo>
                    <a:pt x="94" y="231"/>
                    <a:pt x="96" y="234"/>
                    <a:pt x="96" y="239"/>
                  </a:cubicBezTo>
                  <a:cubicBezTo>
                    <a:pt x="72" y="239"/>
                    <a:pt x="96" y="251"/>
                    <a:pt x="84" y="251"/>
                  </a:cubicBezTo>
                  <a:cubicBezTo>
                    <a:pt x="72" y="251"/>
                    <a:pt x="72" y="263"/>
                    <a:pt x="84" y="263"/>
                  </a:cubicBezTo>
                  <a:cubicBezTo>
                    <a:pt x="96" y="286"/>
                    <a:pt x="84" y="298"/>
                    <a:pt x="84" y="310"/>
                  </a:cubicBezTo>
                  <a:cubicBezTo>
                    <a:pt x="72" y="322"/>
                    <a:pt x="84" y="358"/>
                    <a:pt x="72" y="370"/>
                  </a:cubicBezTo>
                  <a:cubicBezTo>
                    <a:pt x="72" y="382"/>
                    <a:pt x="72" y="406"/>
                    <a:pt x="60" y="406"/>
                  </a:cubicBezTo>
                  <a:cubicBezTo>
                    <a:pt x="36" y="417"/>
                    <a:pt x="60" y="429"/>
                    <a:pt x="36" y="441"/>
                  </a:cubicBezTo>
                  <a:cubicBezTo>
                    <a:pt x="24" y="441"/>
                    <a:pt x="36" y="465"/>
                    <a:pt x="36" y="477"/>
                  </a:cubicBezTo>
                  <a:cubicBezTo>
                    <a:pt x="36" y="489"/>
                    <a:pt x="24" y="513"/>
                    <a:pt x="36" y="525"/>
                  </a:cubicBezTo>
                  <a:cubicBezTo>
                    <a:pt x="36" y="525"/>
                    <a:pt x="60" y="537"/>
                    <a:pt x="36" y="537"/>
                  </a:cubicBezTo>
                  <a:cubicBezTo>
                    <a:pt x="24" y="537"/>
                    <a:pt x="24" y="537"/>
                    <a:pt x="24" y="548"/>
                  </a:cubicBezTo>
                  <a:cubicBezTo>
                    <a:pt x="24" y="548"/>
                    <a:pt x="24" y="560"/>
                    <a:pt x="13" y="560"/>
                  </a:cubicBezTo>
                  <a:cubicBezTo>
                    <a:pt x="1" y="560"/>
                    <a:pt x="1" y="560"/>
                    <a:pt x="1" y="584"/>
                  </a:cubicBezTo>
                  <a:cubicBezTo>
                    <a:pt x="1" y="584"/>
                    <a:pt x="13" y="596"/>
                    <a:pt x="24" y="596"/>
                  </a:cubicBezTo>
                  <a:cubicBezTo>
                    <a:pt x="72" y="608"/>
                    <a:pt x="120" y="620"/>
                    <a:pt x="132" y="620"/>
                  </a:cubicBezTo>
                  <a:lnTo>
                    <a:pt x="144" y="620"/>
                  </a:lnTo>
                  <a:lnTo>
                    <a:pt x="155" y="644"/>
                  </a:lnTo>
                  <a:cubicBezTo>
                    <a:pt x="155" y="644"/>
                    <a:pt x="179" y="656"/>
                    <a:pt x="203" y="667"/>
                  </a:cubicBezTo>
                  <a:cubicBezTo>
                    <a:pt x="239" y="679"/>
                    <a:pt x="263" y="679"/>
                    <a:pt x="274" y="703"/>
                  </a:cubicBezTo>
                  <a:lnTo>
                    <a:pt x="322" y="703"/>
                  </a:lnTo>
                  <a:lnTo>
                    <a:pt x="322" y="679"/>
                  </a:lnTo>
                  <a:cubicBezTo>
                    <a:pt x="334" y="667"/>
                    <a:pt x="322" y="656"/>
                    <a:pt x="334" y="644"/>
                  </a:cubicBezTo>
                  <a:lnTo>
                    <a:pt x="334" y="608"/>
                  </a:lnTo>
                  <a:lnTo>
                    <a:pt x="334" y="584"/>
                  </a:lnTo>
                  <a:cubicBezTo>
                    <a:pt x="334" y="584"/>
                    <a:pt x="358" y="584"/>
                    <a:pt x="322" y="560"/>
                  </a:cubicBezTo>
                  <a:cubicBezTo>
                    <a:pt x="370" y="560"/>
                    <a:pt x="334" y="548"/>
                    <a:pt x="334" y="548"/>
                  </a:cubicBezTo>
                  <a:cubicBezTo>
                    <a:pt x="358" y="548"/>
                    <a:pt x="322" y="525"/>
                    <a:pt x="358" y="501"/>
                  </a:cubicBezTo>
                  <a:cubicBezTo>
                    <a:pt x="370" y="501"/>
                    <a:pt x="358" y="489"/>
                    <a:pt x="370" y="477"/>
                  </a:cubicBezTo>
                  <a:cubicBezTo>
                    <a:pt x="382" y="465"/>
                    <a:pt x="370" y="429"/>
                    <a:pt x="382" y="429"/>
                  </a:cubicBezTo>
                  <a:cubicBezTo>
                    <a:pt x="394" y="417"/>
                    <a:pt x="394" y="406"/>
                    <a:pt x="417" y="382"/>
                  </a:cubicBezTo>
                  <a:cubicBezTo>
                    <a:pt x="429" y="370"/>
                    <a:pt x="429" y="358"/>
                    <a:pt x="441" y="346"/>
                  </a:cubicBezTo>
                  <a:cubicBezTo>
                    <a:pt x="477" y="322"/>
                    <a:pt x="489" y="298"/>
                    <a:pt x="501" y="263"/>
                  </a:cubicBezTo>
                  <a:cubicBezTo>
                    <a:pt x="513" y="251"/>
                    <a:pt x="513" y="239"/>
                    <a:pt x="536" y="227"/>
                  </a:cubicBezTo>
                  <a:cubicBezTo>
                    <a:pt x="548" y="215"/>
                    <a:pt x="548" y="191"/>
                    <a:pt x="548" y="179"/>
                  </a:cubicBezTo>
                  <a:lnTo>
                    <a:pt x="548" y="144"/>
                  </a:lnTo>
                  <a:cubicBezTo>
                    <a:pt x="548" y="144"/>
                    <a:pt x="548" y="132"/>
                    <a:pt x="489" y="120"/>
                  </a:cubicBezTo>
                  <a:lnTo>
                    <a:pt x="477" y="108"/>
                  </a:lnTo>
                  <a:cubicBezTo>
                    <a:pt x="453" y="96"/>
                    <a:pt x="429" y="72"/>
                    <a:pt x="382" y="60"/>
                  </a:cubicBezTo>
                  <a:cubicBezTo>
                    <a:pt x="358" y="48"/>
                    <a:pt x="334" y="48"/>
                    <a:pt x="310" y="25"/>
                  </a:cubicBezTo>
                  <a:cubicBezTo>
                    <a:pt x="251" y="1"/>
                    <a:pt x="215" y="1"/>
                    <a:pt x="21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1" name="Google Shape;411;p7"/>
            <p:cNvSpPr/>
            <p:nvPr/>
          </p:nvSpPr>
          <p:spPr>
            <a:xfrm>
              <a:off x="5918875" y="5198400"/>
              <a:ext cx="15800" cy="18175"/>
            </a:xfrm>
            <a:custGeom>
              <a:avLst/>
              <a:gdLst/>
              <a:ahLst/>
              <a:cxnLst/>
              <a:rect l="l" t="t" r="r" b="b"/>
              <a:pathLst>
                <a:path w="632" h="727" extrusionOk="0">
                  <a:moveTo>
                    <a:pt x="525" y="286"/>
                  </a:moveTo>
                  <a:cubicBezTo>
                    <a:pt x="529" y="290"/>
                    <a:pt x="533" y="291"/>
                    <a:pt x="535" y="291"/>
                  </a:cubicBezTo>
                  <a:cubicBezTo>
                    <a:pt x="541" y="291"/>
                    <a:pt x="541" y="286"/>
                    <a:pt x="525" y="286"/>
                  </a:cubicBezTo>
                  <a:close/>
                  <a:moveTo>
                    <a:pt x="346" y="0"/>
                  </a:moveTo>
                  <a:cubicBezTo>
                    <a:pt x="346" y="0"/>
                    <a:pt x="334" y="0"/>
                    <a:pt x="298" y="12"/>
                  </a:cubicBezTo>
                  <a:cubicBezTo>
                    <a:pt x="251" y="36"/>
                    <a:pt x="215" y="60"/>
                    <a:pt x="215" y="71"/>
                  </a:cubicBezTo>
                  <a:lnTo>
                    <a:pt x="191" y="95"/>
                  </a:lnTo>
                  <a:lnTo>
                    <a:pt x="179" y="95"/>
                  </a:lnTo>
                  <a:cubicBezTo>
                    <a:pt x="167" y="95"/>
                    <a:pt x="167" y="95"/>
                    <a:pt x="120" y="107"/>
                  </a:cubicBezTo>
                  <a:cubicBezTo>
                    <a:pt x="96" y="119"/>
                    <a:pt x="72" y="131"/>
                    <a:pt x="48" y="155"/>
                  </a:cubicBezTo>
                  <a:lnTo>
                    <a:pt x="37" y="167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37" y="191"/>
                    <a:pt x="37" y="202"/>
                    <a:pt x="37" y="202"/>
                  </a:cubicBezTo>
                  <a:cubicBezTo>
                    <a:pt x="37" y="226"/>
                    <a:pt x="60" y="226"/>
                    <a:pt x="60" y="250"/>
                  </a:cubicBezTo>
                  <a:cubicBezTo>
                    <a:pt x="60" y="262"/>
                    <a:pt x="72" y="262"/>
                    <a:pt x="72" y="262"/>
                  </a:cubicBezTo>
                  <a:cubicBezTo>
                    <a:pt x="72" y="286"/>
                    <a:pt x="96" y="286"/>
                    <a:pt x="96" y="298"/>
                  </a:cubicBezTo>
                  <a:cubicBezTo>
                    <a:pt x="96" y="298"/>
                    <a:pt x="96" y="303"/>
                    <a:pt x="100" y="303"/>
                  </a:cubicBezTo>
                  <a:cubicBezTo>
                    <a:pt x="100" y="303"/>
                    <a:pt x="100" y="303"/>
                    <a:pt x="101" y="303"/>
                  </a:cubicBezTo>
                  <a:lnTo>
                    <a:pt x="101" y="303"/>
                  </a:lnTo>
                  <a:cubicBezTo>
                    <a:pt x="80" y="320"/>
                    <a:pt x="119" y="311"/>
                    <a:pt x="108" y="321"/>
                  </a:cubicBezTo>
                  <a:cubicBezTo>
                    <a:pt x="108" y="345"/>
                    <a:pt x="132" y="345"/>
                    <a:pt x="132" y="357"/>
                  </a:cubicBezTo>
                  <a:cubicBezTo>
                    <a:pt x="132" y="369"/>
                    <a:pt x="156" y="369"/>
                    <a:pt x="156" y="381"/>
                  </a:cubicBezTo>
                  <a:cubicBezTo>
                    <a:pt x="156" y="405"/>
                    <a:pt x="179" y="417"/>
                    <a:pt x="179" y="429"/>
                  </a:cubicBezTo>
                  <a:cubicBezTo>
                    <a:pt x="179" y="441"/>
                    <a:pt x="191" y="464"/>
                    <a:pt x="191" y="476"/>
                  </a:cubicBezTo>
                  <a:cubicBezTo>
                    <a:pt x="191" y="488"/>
                    <a:pt x="215" y="500"/>
                    <a:pt x="215" y="524"/>
                  </a:cubicBezTo>
                  <a:cubicBezTo>
                    <a:pt x="215" y="548"/>
                    <a:pt x="227" y="583"/>
                    <a:pt x="227" y="607"/>
                  </a:cubicBezTo>
                  <a:cubicBezTo>
                    <a:pt x="227" y="619"/>
                    <a:pt x="239" y="643"/>
                    <a:pt x="239" y="667"/>
                  </a:cubicBezTo>
                  <a:cubicBezTo>
                    <a:pt x="239" y="679"/>
                    <a:pt x="251" y="702"/>
                    <a:pt x="275" y="714"/>
                  </a:cubicBezTo>
                  <a:lnTo>
                    <a:pt x="287" y="726"/>
                  </a:lnTo>
                  <a:cubicBezTo>
                    <a:pt x="287" y="726"/>
                    <a:pt x="298" y="726"/>
                    <a:pt x="346" y="702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94" y="679"/>
                    <a:pt x="418" y="667"/>
                    <a:pt x="465" y="643"/>
                  </a:cubicBezTo>
                  <a:cubicBezTo>
                    <a:pt x="489" y="619"/>
                    <a:pt x="513" y="607"/>
                    <a:pt x="537" y="595"/>
                  </a:cubicBezTo>
                  <a:cubicBezTo>
                    <a:pt x="596" y="560"/>
                    <a:pt x="632" y="548"/>
                    <a:pt x="608" y="536"/>
                  </a:cubicBezTo>
                  <a:cubicBezTo>
                    <a:pt x="596" y="536"/>
                    <a:pt x="596" y="524"/>
                    <a:pt x="584" y="524"/>
                  </a:cubicBezTo>
                  <a:cubicBezTo>
                    <a:pt x="572" y="524"/>
                    <a:pt x="548" y="500"/>
                    <a:pt x="572" y="488"/>
                  </a:cubicBezTo>
                  <a:cubicBezTo>
                    <a:pt x="572" y="476"/>
                    <a:pt x="572" y="476"/>
                    <a:pt x="548" y="464"/>
                  </a:cubicBezTo>
                  <a:cubicBezTo>
                    <a:pt x="548" y="464"/>
                    <a:pt x="548" y="441"/>
                    <a:pt x="537" y="441"/>
                  </a:cubicBezTo>
                  <a:cubicBezTo>
                    <a:pt x="537" y="441"/>
                    <a:pt x="525" y="441"/>
                    <a:pt x="537" y="429"/>
                  </a:cubicBezTo>
                  <a:cubicBezTo>
                    <a:pt x="541" y="425"/>
                    <a:pt x="541" y="423"/>
                    <a:pt x="539" y="423"/>
                  </a:cubicBezTo>
                  <a:cubicBezTo>
                    <a:pt x="535" y="423"/>
                    <a:pt x="525" y="429"/>
                    <a:pt x="525" y="429"/>
                  </a:cubicBezTo>
                  <a:cubicBezTo>
                    <a:pt x="537" y="417"/>
                    <a:pt x="525" y="417"/>
                    <a:pt x="525" y="417"/>
                  </a:cubicBezTo>
                  <a:cubicBezTo>
                    <a:pt x="525" y="417"/>
                    <a:pt x="538" y="397"/>
                    <a:pt x="530" y="397"/>
                  </a:cubicBezTo>
                  <a:cubicBezTo>
                    <a:pt x="527" y="397"/>
                    <a:pt x="522" y="399"/>
                    <a:pt x="513" y="405"/>
                  </a:cubicBezTo>
                  <a:cubicBezTo>
                    <a:pt x="513" y="405"/>
                    <a:pt x="526" y="385"/>
                    <a:pt x="513" y="385"/>
                  </a:cubicBezTo>
                  <a:cubicBezTo>
                    <a:pt x="511" y="385"/>
                    <a:pt x="508" y="385"/>
                    <a:pt x="505" y="386"/>
                  </a:cubicBezTo>
                  <a:lnTo>
                    <a:pt x="505" y="386"/>
                  </a:lnTo>
                  <a:cubicBezTo>
                    <a:pt x="510" y="379"/>
                    <a:pt x="504" y="369"/>
                    <a:pt x="489" y="369"/>
                  </a:cubicBezTo>
                  <a:lnTo>
                    <a:pt x="489" y="369"/>
                  </a:lnTo>
                  <a:cubicBezTo>
                    <a:pt x="489" y="369"/>
                    <a:pt x="489" y="369"/>
                    <a:pt x="489" y="369"/>
                  </a:cubicBezTo>
                  <a:cubicBezTo>
                    <a:pt x="477" y="369"/>
                    <a:pt x="477" y="369"/>
                    <a:pt x="477" y="357"/>
                  </a:cubicBezTo>
                  <a:cubicBezTo>
                    <a:pt x="477" y="357"/>
                    <a:pt x="489" y="345"/>
                    <a:pt x="477" y="345"/>
                  </a:cubicBezTo>
                  <a:cubicBezTo>
                    <a:pt x="471" y="345"/>
                    <a:pt x="465" y="348"/>
                    <a:pt x="462" y="348"/>
                  </a:cubicBezTo>
                  <a:cubicBezTo>
                    <a:pt x="459" y="348"/>
                    <a:pt x="459" y="345"/>
                    <a:pt x="465" y="333"/>
                  </a:cubicBezTo>
                  <a:lnTo>
                    <a:pt x="453" y="333"/>
                  </a:lnTo>
                  <a:lnTo>
                    <a:pt x="465" y="310"/>
                  </a:lnTo>
                  <a:lnTo>
                    <a:pt x="525" y="286"/>
                  </a:lnTo>
                  <a:cubicBezTo>
                    <a:pt x="537" y="274"/>
                    <a:pt x="513" y="274"/>
                    <a:pt x="525" y="250"/>
                  </a:cubicBezTo>
                  <a:cubicBezTo>
                    <a:pt x="525" y="238"/>
                    <a:pt x="525" y="238"/>
                    <a:pt x="513" y="238"/>
                  </a:cubicBezTo>
                  <a:cubicBezTo>
                    <a:pt x="489" y="238"/>
                    <a:pt x="477" y="226"/>
                    <a:pt x="477" y="214"/>
                  </a:cubicBezTo>
                  <a:lnTo>
                    <a:pt x="429" y="167"/>
                  </a:lnTo>
                  <a:cubicBezTo>
                    <a:pt x="429" y="155"/>
                    <a:pt x="418" y="155"/>
                    <a:pt x="418" y="131"/>
                  </a:cubicBezTo>
                  <a:cubicBezTo>
                    <a:pt x="418" y="119"/>
                    <a:pt x="406" y="119"/>
                    <a:pt x="406" y="107"/>
                  </a:cubicBezTo>
                  <a:cubicBezTo>
                    <a:pt x="406" y="95"/>
                    <a:pt x="394" y="95"/>
                    <a:pt x="394" y="95"/>
                  </a:cubicBezTo>
                  <a:cubicBezTo>
                    <a:pt x="370" y="71"/>
                    <a:pt x="370" y="60"/>
                    <a:pt x="358" y="60"/>
                  </a:cubicBezTo>
                  <a:cubicBezTo>
                    <a:pt x="358" y="60"/>
                    <a:pt x="334" y="60"/>
                    <a:pt x="346" y="48"/>
                  </a:cubicBezTo>
                  <a:cubicBezTo>
                    <a:pt x="358" y="36"/>
                    <a:pt x="358" y="36"/>
                    <a:pt x="346" y="36"/>
                  </a:cubicBezTo>
                  <a:lnTo>
                    <a:pt x="346" y="12"/>
                  </a:lnTo>
                  <a:cubicBezTo>
                    <a:pt x="358" y="0"/>
                    <a:pt x="358" y="0"/>
                    <a:pt x="34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2" name="Google Shape;412;p7"/>
            <p:cNvSpPr/>
            <p:nvPr/>
          </p:nvSpPr>
          <p:spPr>
            <a:xfrm>
              <a:off x="5945375" y="5244825"/>
              <a:ext cx="25325" cy="35925"/>
            </a:xfrm>
            <a:custGeom>
              <a:avLst/>
              <a:gdLst/>
              <a:ahLst/>
              <a:cxnLst/>
              <a:rect l="l" t="t" r="r" b="b"/>
              <a:pathLst>
                <a:path w="1013" h="1437" extrusionOk="0">
                  <a:moveTo>
                    <a:pt x="298" y="0"/>
                  </a:moveTo>
                  <a:cubicBezTo>
                    <a:pt x="298" y="0"/>
                    <a:pt x="286" y="0"/>
                    <a:pt x="250" y="12"/>
                  </a:cubicBezTo>
                  <a:cubicBezTo>
                    <a:pt x="203" y="36"/>
                    <a:pt x="167" y="60"/>
                    <a:pt x="167" y="72"/>
                  </a:cubicBezTo>
                  <a:lnTo>
                    <a:pt x="167" y="96"/>
                  </a:lnTo>
                  <a:lnTo>
                    <a:pt x="143" y="96"/>
                  </a:lnTo>
                  <a:cubicBezTo>
                    <a:pt x="131" y="96"/>
                    <a:pt x="120" y="96"/>
                    <a:pt x="84" y="108"/>
                  </a:cubicBezTo>
                  <a:cubicBezTo>
                    <a:pt x="60" y="119"/>
                    <a:pt x="48" y="131"/>
                    <a:pt x="24" y="155"/>
                  </a:cubicBezTo>
                  <a:cubicBezTo>
                    <a:pt x="12" y="167"/>
                    <a:pt x="24" y="167"/>
                    <a:pt x="24" y="167"/>
                  </a:cubicBezTo>
                  <a:cubicBezTo>
                    <a:pt x="24" y="167"/>
                    <a:pt x="24" y="179"/>
                    <a:pt x="12" y="191"/>
                  </a:cubicBezTo>
                  <a:cubicBezTo>
                    <a:pt x="0" y="215"/>
                    <a:pt x="12" y="215"/>
                    <a:pt x="12" y="215"/>
                  </a:cubicBezTo>
                  <a:cubicBezTo>
                    <a:pt x="24" y="227"/>
                    <a:pt x="24" y="239"/>
                    <a:pt x="48" y="250"/>
                  </a:cubicBezTo>
                  <a:cubicBezTo>
                    <a:pt x="60" y="286"/>
                    <a:pt x="84" y="310"/>
                    <a:pt x="108" y="346"/>
                  </a:cubicBezTo>
                  <a:cubicBezTo>
                    <a:pt x="108" y="358"/>
                    <a:pt x="131" y="369"/>
                    <a:pt x="143" y="405"/>
                  </a:cubicBezTo>
                  <a:cubicBezTo>
                    <a:pt x="167" y="417"/>
                    <a:pt x="179" y="453"/>
                    <a:pt x="191" y="465"/>
                  </a:cubicBezTo>
                  <a:cubicBezTo>
                    <a:pt x="191" y="477"/>
                    <a:pt x="191" y="477"/>
                    <a:pt x="227" y="477"/>
                  </a:cubicBezTo>
                  <a:cubicBezTo>
                    <a:pt x="191" y="512"/>
                    <a:pt x="239" y="524"/>
                    <a:pt x="239" y="536"/>
                  </a:cubicBezTo>
                  <a:cubicBezTo>
                    <a:pt x="239" y="572"/>
                    <a:pt x="286" y="584"/>
                    <a:pt x="286" y="608"/>
                  </a:cubicBezTo>
                  <a:cubicBezTo>
                    <a:pt x="286" y="643"/>
                    <a:pt x="310" y="643"/>
                    <a:pt x="310" y="667"/>
                  </a:cubicBezTo>
                  <a:cubicBezTo>
                    <a:pt x="322" y="715"/>
                    <a:pt x="358" y="727"/>
                    <a:pt x="370" y="774"/>
                  </a:cubicBezTo>
                  <a:cubicBezTo>
                    <a:pt x="381" y="810"/>
                    <a:pt x="405" y="834"/>
                    <a:pt x="417" y="881"/>
                  </a:cubicBezTo>
                  <a:cubicBezTo>
                    <a:pt x="429" y="929"/>
                    <a:pt x="441" y="953"/>
                    <a:pt x="465" y="989"/>
                  </a:cubicBezTo>
                  <a:cubicBezTo>
                    <a:pt x="477" y="1048"/>
                    <a:pt x="501" y="1108"/>
                    <a:pt x="536" y="1179"/>
                  </a:cubicBezTo>
                  <a:cubicBezTo>
                    <a:pt x="548" y="1227"/>
                    <a:pt x="584" y="1251"/>
                    <a:pt x="584" y="1298"/>
                  </a:cubicBezTo>
                  <a:lnTo>
                    <a:pt x="620" y="1382"/>
                  </a:lnTo>
                  <a:cubicBezTo>
                    <a:pt x="643" y="1405"/>
                    <a:pt x="655" y="1417"/>
                    <a:pt x="655" y="1429"/>
                  </a:cubicBezTo>
                  <a:cubicBezTo>
                    <a:pt x="655" y="1434"/>
                    <a:pt x="657" y="1437"/>
                    <a:pt x="663" y="1437"/>
                  </a:cubicBezTo>
                  <a:cubicBezTo>
                    <a:pt x="671" y="1437"/>
                    <a:pt x="687" y="1431"/>
                    <a:pt x="715" y="1417"/>
                  </a:cubicBezTo>
                  <a:cubicBezTo>
                    <a:pt x="719" y="1413"/>
                    <a:pt x="721" y="1412"/>
                    <a:pt x="724" y="1412"/>
                  </a:cubicBezTo>
                  <a:cubicBezTo>
                    <a:pt x="728" y="1412"/>
                    <a:pt x="731" y="1417"/>
                    <a:pt x="739" y="1417"/>
                  </a:cubicBezTo>
                  <a:cubicBezTo>
                    <a:pt x="774" y="1417"/>
                    <a:pt x="786" y="1417"/>
                    <a:pt x="846" y="1370"/>
                  </a:cubicBezTo>
                  <a:cubicBezTo>
                    <a:pt x="882" y="1358"/>
                    <a:pt x="893" y="1346"/>
                    <a:pt x="917" y="1322"/>
                  </a:cubicBezTo>
                  <a:cubicBezTo>
                    <a:pt x="977" y="1298"/>
                    <a:pt x="1012" y="1262"/>
                    <a:pt x="1001" y="1262"/>
                  </a:cubicBezTo>
                  <a:cubicBezTo>
                    <a:pt x="977" y="1251"/>
                    <a:pt x="965" y="1227"/>
                    <a:pt x="953" y="1203"/>
                  </a:cubicBezTo>
                  <a:cubicBezTo>
                    <a:pt x="917" y="1191"/>
                    <a:pt x="905" y="1167"/>
                    <a:pt x="905" y="1131"/>
                  </a:cubicBezTo>
                  <a:cubicBezTo>
                    <a:pt x="905" y="1120"/>
                    <a:pt x="893" y="1084"/>
                    <a:pt x="882" y="1072"/>
                  </a:cubicBezTo>
                  <a:cubicBezTo>
                    <a:pt x="858" y="1060"/>
                    <a:pt x="858" y="1048"/>
                    <a:pt x="846" y="1024"/>
                  </a:cubicBezTo>
                  <a:cubicBezTo>
                    <a:pt x="834" y="1024"/>
                    <a:pt x="834" y="1012"/>
                    <a:pt x="834" y="1001"/>
                  </a:cubicBezTo>
                  <a:cubicBezTo>
                    <a:pt x="840" y="995"/>
                    <a:pt x="837" y="995"/>
                    <a:pt x="832" y="995"/>
                  </a:cubicBezTo>
                  <a:cubicBezTo>
                    <a:pt x="828" y="995"/>
                    <a:pt x="822" y="995"/>
                    <a:pt x="822" y="989"/>
                  </a:cubicBezTo>
                  <a:cubicBezTo>
                    <a:pt x="834" y="965"/>
                    <a:pt x="822" y="953"/>
                    <a:pt x="822" y="941"/>
                  </a:cubicBezTo>
                  <a:cubicBezTo>
                    <a:pt x="822" y="931"/>
                    <a:pt x="831" y="903"/>
                    <a:pt x="811" y="903"/>
                  </a:cubicBezTo>
                  <a:cubicBezTo>
                    <a:pt x="807" y="903"/>
                    <a:pt x="803" y="904"/>
                    <a:pt x="798" y="905"/>
                  </a:cubicBezTo>
                  <a:lnTo>
                    <a:pt x="798" y="893"/>
                  </a:lnTo>
                  <a:cubicBezTo>
                    <a:pt x="798" y="881"/>
                    <a:pt x="834" y="846"/>
                    <a:pt x="774" y="846"/>
                  </a:cubicBezTo>
                  <a:lnTo>
                    <a:pt x="774" y="834"/>
                  </a:lnTo>
                  <a:lnTo>
                    <a:pt x="774" y="822"/>
                  </a:lnTo>
                  <a:lnTo>
                    <a:pt x="762" y="822"/>
                  </a:lnTo>
                  <a:cubicBezTo>
                    <a:pt x="766" y="818"/>
                    <a:pt x="769" y="817"/>
                    <a:pt x="771" y="817"/>
                  </a:cubicBezTo>
                  <a:cubicBezTo>
                    <a:pt x="774" y="817"/>
                    <a:pt x="774" y="822"/>
                    <a:pt x="774" y="822"/>
                  </a:cubicBezTo>
                  <a:cubicBezTo>
                    <a:pt x="786" y="822"/>
                    <a:pt x="786" y="810"/>
                    <a:pt x="774" y="810"/>
                  </a:cubicBezTo>
                  <a:cubicBezTo>
                    <a:pt x="762" y="810"/>
                    <a:pt x="739" y="798"/>
                    <a:pt x="739" y="774"/>
                  </a:cubicBezTo>
                  <a:lnTo>
                    <a:pt x="739" y="762"/>
                  </a:lnTo>
                  <a:cubicBezTo>
                    <a:pt x="727" y="762"/>
                    <a:pt x="703" y="762"/>
                    <a:pt x="727" y="739"/>
                  </a:cubicBezTo>
                  <a:cubicBezTo>
                    <a:pt x="733" y="727"/>
                    <a:pt x="733" y="721"/>
                    <a:pt x="730" y="721"/>
                  </a:cubicBezTo>
                  <a:lnTo>
                    <a:pt x="730" y="721"/>
                  </a:lnTo>
                  <a:cubicBezTo>
                    <a:pt x="727" y="721"/>
                    <a:pt x="721" y="727"/>
                    <a:pt x="715" y="739"/>
                  </a:cubicBezTo>
                  <a:lnTo>
                    <a:pt x="727" y="715"/>
                  </a:lnTo>
                  <a:cubicBezTo>
                    <a:pt x="715" y="715"/>
                    <a:pt x="727" y="703"/>
                    <a:pt x="703" y="703"/>
                  </a:cubicBezTo>
                  <a:cubicBezTo>
                    <a:pt x="715" y="667"/>
                    <a:pt x="679" y="667"/>
                    <a:pt x="679" y="643"/>
                  </a:cubicBezTo>
                  <a:cubicBezTo>
                    <a:pt x="679" y="631"/>
                    <a:pt x="667" y="608"/>
                    <a:pt x="655" y="596"/>
                  </a:cubicBezTo>
                  <a:cubicBezTo>
                    <a:pt x="620" y="584"/>
                    <a:pt x="608" y="560"/>
                    <a:pt x="596" y="524"/>
                  </a:cubicBezTo>
                  <a:cubicBezTo>
                    <a:pt x="560" y="477"/>
                    <a:pt x="536" y="453"/>
                    <a:pt x="524" y="405"/>
                  </a:cubicBezTo>
                  <a:cubicBezTo>
                    <a:pt x="501" y="369"/>
                    <a:pt x="489" y="358"/>
                    <a:pt x="477" y="346"/>
                  </a:cubicBezTo>
                  <a:cubicBezTo>
                    <a:pt x="465" y="310"/>
                    <a:pt x="429" y="298"/>
                    <a:pt x="429" y="274"/>
                  </a:cubicBezTo>
                  <a:cubicBezTo>
                    <a:pt x="429" y="262"/>
                    <a:pt x="405" y="239"/>
                    <a:pt x="381" y="227"/>
                  </a:cubicBezTo>
                  <a:cubicBezTo>
                    <a:pt x="370" y="191"/>
                    <a:pt x="358" y="167"/>
                    <a:pt x="322" y="155"/>
                  </a:cubicBezTo>
                  <a:cubicBezTo>
                    <a:pt x="310" y="155"/>
                    <a:pt x="298" y="143"/>
                    <a:pt x="310" y="119"/>
                  </a:cubicBezTo>
                  <a:cubicBezTo>
                    <a:pt x="322" y="108"/>
                    <a:pt x="310" y="96"/>
                    <a:pt x="310" y="96"/>
                  </a:cubicBezTo>
                  <a:cubicBezTo>
                    <a:pt x="298" y="72"/>
                    <a:pt x="298" y="60"/>
                    <a:pt x="310" y="48"/>
                  </a:cubicBezTo>
                  <a:cubicBezTo>
                    <a:pt x="310" y="36"/>
                    <a:pt x="310" y="12"/>
                    <a:pt x="29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3" name="Google Shape;413;p7"/>
            <p:cNvSpPr/>
            <p:nvPr/>
          </p:nvSpPr>
          <p:spPr>
            <a:xfrm>
              <a:off x="5979600" y="5310000"/>
              <a:ext cx="15500" cy="18200"/>
            </a:xfrm>
            <a:custGeom>
              <a:avLst/>
              <a:gdLst/>
              <a:ahLst/>
              <a:cxnLst/>
              <a:rect l="l" t="t" r="r" b="b"/>
              <a:pathLst>
                <a:path w="620" h="728" extrusionOk="0">
                  <a:moveTo>
                    <a:pt x="538" y="281"/>
                  </a:moveTo>
                  <a:cubicBezTo>
                    <a:pt x="536" y="281"/>
                    <a:pt x="532" y="283"/>
                    <a:pt x="525" y="287"/>
                  </a:cubicBezTo>
                  <a:cubicBezTo>
                    <a:pt x="532" y="287"/>
                    <a:pt x="540" y="281"/>
                    <a:pt x="538" y="281"/>
                  </a:cubicBezTo>
                  <a:close/>
                  <a:moveTo>
                    <a:pt x="346" y="1"/>
                  </a:moveTo>
                  <a:cubicBezTo>
                    <a:pt x="346" y="1"/>
                    <a:pt x="322" y="1"/>
                    <a:pt x="298" y="13"/>
                  </a:cubicBezTo>
                  <a:cubicBezTo>
                    <a:pt x="251" y="37"/>
                    <a:pt x="203" y="60"/>
                    <a:pt x="203" y="72"/>
                  </a:cubicBezTo>
                  <a:lnTo>
                    <a:pt x="191" y="96"/>
                  </a:lnTo>
                  <a:lnTo>
                    <a:pt x="179" y="96"/>
                  </a:lnTo>
                  <a:cubicBezTo>
                    <a:pt x="167" y="96"/>
                    <a:pt x="167" y="96"/>
                    <a:pt x="120" y="108"/>
                  </a:cubicBezTo>
                  <a:cubicBezTo>
                    <a:pt x="84" y="120"/>
                    <a:pt x="72" y="132"/>
                    <a:pt x="48" y="156"/>
                  </a:cubicBezTo>
                  <a:lnTo>
                    <a:pt x="24" y="168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24" y="191"/>
                    <a:pt x="24" y="203"/>
                    <a:pt x="24" y="203"/>
                  </a:cubicBezTo>
                  <a:cubicBezTo>
                    <a:pt x="24" y="227"/>
                    <a:pt x="60" y="227"/>
                    <a:pt x="60" y="251"/>
                  </a:cubicBezTo>
                  <a:cubicBezTo>
                    <a:pt x="60" y="263"/>
                    <a:pt x="72" y="263"/>
                    <a:pt x="72" y="263"/>
                  </a:cubicBezTo>
                  <a:cubicBezTo>
                    <a:pt x="72" y="287"/>
                    <a:pt x="84" y="287"/>
                    <a:pt x="84" y="299"/>
                  </a:cubicBezTo>
                  <a:cubicBezTo>
                    <a:pt x="84" y="299"/>
                    <a:pt x="84" y="304"/>
                    <a:pt x="91" y="304"/>
                  </a:cubicBezTo>
                  <a:cubicBezTo>
                    <a:pt x="95" y="304"/>
                    <a:pt x="100" y="302"/>
                    <a:pt x="108" y="299"/>
                  </a:cubicBezTo>
                  <a:lnTo>
                    <a:pt x="108" y="299"/>
                  </a:lnTo>
                  <a:cubicBezTo>
                    <a:pt x="72" y="322"/>
                    <a:pt x="120" y="310"/>
                    <a:pt x="108" y="322"/>
                  </a:cubicBezTo>
                  <a:cubicBezTo>
                    <a:pt x="108" y="346"/>
                    <a:pt x="132" y="346"/>
                    <a:pt x="132" y="358"/>
                  </a:cubicBezTo>
                  <a:cubicBezTo>
                    <a:pt x="132" y="370"/>
                    <a:pt x="144" y="370"/>
                    <a:pt x="144" y="382"/>
                  </a:cubicBezTo>
                  <a:cubicBezTo>
                    <a:pt x="144" y="406"/>
                    <a:pt x="179" y="418"/>
                    <a:pt x="179" y="429"/>
                  </a:cubicBezTo>
                  <a:cubicBezTo>
                    <a:pt x="179" y="441"/>
                    <a:pt x="191" y="465"/>
                    <a:pt x="191" y="477"/>
                  </a:cubicBezTo>
                  <a:cubicBezTo>
                    <a:pt x="191" y="489"/>
                    <a:pt x="203" y="501"/>
                    <a:pt x="203" y="525"/>
                  </a:cubicBezTo>
                  <a:cubicBezTo>
                    <a:pt x="203" y="549"/>
                    <a:pt x="227" y="584"/>
                    <a:pt x="227" y="608"/>
                  </a:cubicBezTo>
                  <a:cubicBezTo>
                    <a:pt x="227" y="620"/>
                    <a:pt x="239" y="644"/>
                    <a:pt x="239" y="668"/>
                  </a:cubicBezTo>
                  <a:cubicBezTo>
                    <a:pt x="239" y="679"/>
                    <a:pt x="251" y="703"/>
                    <a:pt x="263" y="715"/>
                  </a:cubicBezTo>
                  <a:lnTo>
                    <a:pt x="286" y="727"/>
                  </a:lnTo>
                  <a:cubicBezTo>
                    <a:pt x="286" y="727"/>
                    <a:pt x="298" y="727"/>
                    <a:pt x="346" y="703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82" y="679"/>
                    <a:pt x="417" y="668"/>
                    <a:pt x="465" y="644"/>
                  </a:cubicBezTo>
                  <a:cubicBezTo>
                    <a:pt x="489" y="620"/>
                    <a:pt x="501" y="608"/>
                    <a:pt x="536" y="596"/>
                  </a:cubicBezTo>
                  <a:cubicBezTo>
                    <a:pt x="596" y="560"/>
                    <a:pt x="620" y="549"/>
                    <a:pt x="608" y="537"/>
                  </a:cubicBezTo>
                  <a:cubicBezTo>
                    <a:pt x="596" y="537"/>
                    <a:pt x="596" y="525"/>
                    <a:pt x="584" y="525"/>
                  </a:cubicBezTo>
                  <a:cubicBezTo>
                    <a:pt x="560" y="525"/>
                    <a:pt x="548" y="501"/>
                    <a:pt x="560" y="489"/>
                  </a:cubicBezTo>
                  <a:cubicBezTo>
                    <a:pt x="560" y="477"/>
                    <a:pt x="560" y="477"/>
                    <a:pt x="548" y="465"/>
                  </a:cubicBezTo>
                  <a:cubicBezTo>
                    <a:pt x="548" y="465"/>
                    <a:pt x="548" y="441"/>
                    <a:pt x="536" y="441"/>
                  </a:cubicBezTo>
                  <a:cubicBezTo>
                    <a:pt x="536" y="441"/>
                    <a:pt x="525" y="441"/>
                    <a:pt x="536" y="429"/>
                  </a:cubicBezTo>
                  <a:cubicBezTo>
                    <a:pt x="540" y="426"/>
                    <a:pt x="540" y="424"/>
                    <a:pt x="539" y="424"/>
                  </a:cubicBezTo>
                  <a:cubicBezTo>
                    <a:pt x="535" y="424"/>
                    <a:pt x="525" y="429"/>
                    <a:pt x="525" y="429"/>
                  </a:cubicBezTo>
                  <a:cubicBezTo>
                    <a:pt x="536" y="418"/>
                    <a:pt x="525" y="418"/>
                    <a:pt x="525" y="418"/>
                  </a:cubicBezTo>
                  <a:cubicBezTo>
                    <a:pt x="525" y="418"/>
                    <a:pt x="538" y="397"/>
                    <a:pt x="525" y="397"/>
                  </a:cubicBezTo>
                  <a:cubicBezTo>
                    <a:pt x="520" y="397"/>
                    <a:pt x="513" y="400"/>
                    <a:pt x="501" y="406"/>
                  </a:cubicBezTo>
                  <a:cubicBezTo>
                    <a:pt x="501" y="406"/>
                    <a:pt x="521" y="386"/>
                    <a:pt x="511" y="386"/>
                  </a:cubicBezTo>
                  <a:cubicBezTo>
                    <a:pt x="508" y="386"/>
                    <a:pt x="503" y="387"/>
                    <a:pt x="495" y="391"/>
                  </a:cubicBezTo>
                  <a:lnTo>
                    <a:pt x="495" y="391"/>
                  </a:lnTo>
                  <a:cubicBezTo>
                    <a:pt x="500" y="384"/>
                    <a:pt x="498" y="370"/>
                    <a:pt x="489" y="370"/>
                  </a:cubicBezTo>
                  <a:lnTo>
                    <a:pt x="489" y="370"/>
                  </a:lnTo>
                  <a:cubicBezTo>
                    <a:pt x="489" y="370"/>
                    <a:pt x="489" y="370"/>
                    <a:pt x="489" y="370"/>
                  </a:cubicBezTo>
                  <a:cubicBezTo>
                    <a:pt x="477" y="370"/>
                    <a:pt x="477" y="370"/>
                    <a:pt x="477" y="358"/>
                  </a:cubicBezTo>
                  <a:cubicBezTo>
                    <a:pt x="477" y="358"/>
                    <a:pt x="489" y="346"/>
                    <a:pt x="477" y="346"/>
                  </a:cubicBezTo>
                  <a:cubicBezTo>
                    <a:pt x="471" y="346"/>
                    <a:pt x="462" y="349"/>
                    <a:pt x="458" y="349"/>
                  </a:cubicBezTo>
                  <a:cubicBezTo>
                    <a:pt x="453" y="349"/>
                    <a:pt x="453" y="346"/>
                    <a:pt x="465" y="334"/>
                  </a:cubicBezTo>
                  <a:lnTo>
                    <a:pt x="441" y="334"/>
                  </a:lnTo>
                  <a:lnTo>
                    <a:pt x="465" y="310"/>
                  </a:lnTo>
                  <a:lnTo>
                    <a:pt x="525" y="287"/>
                  </a:lnTo>
                  <a:cubicBezTo>
                    <a:pt x="536" y="275"/>
                    <a:pt x="501" y="275"/>
                    <a:pt x="525" y="251"/>
                  </a:cubicBezTo>
                  <a:cubicBezTo>
                    <a:pt x="525" y="239"/>
                    <a:pt x="525" y="239"/>
                    <a:pt x="501" y="239"/>
                  </a:cubicBezTo>
                  <a:cubicBezTo>
                    <a:pt x="489" y="239"/>
                    <a:pt x="477" y="227"/>
                    <a:pt x="477" y="215"/>
                  </a:cubicBezTo>
                  <a:lnTo>
                    <a:pt x="429" y="168"/>
                  </a:lnTo>
                  <a:cubicBezTo>
                    <a:pt x="429" y="156"/>
                    <a:pt x="417" y="156"/>
                    <a:pt x="417" y="132"/>
                  </a:cubicBezTo>
                  <a:cubicBezTo>
                    <a:pt x="417" y="120"/>
                    <a:pt x="405" y="120"/>
                    <a:pt x="405" y="108"/>
                  </a:cubicBezTo>
                  <a:cubicBezTo>
                    <a:pt x="405" y="96"/>
                    <a:pt x="382" y="96"/>
                    <a:pt x="382" y="96"/>
                  </a:cubicBezTo>
                  <a:cubicBezTo>
                    <a:pt x="370" y="72"/>
                    <a:pt x="370" y="60"/>
                    <a:pt x="358" y="60"/>
                  </a:cubicBezTo>
                  <a:cubicBezTo>
                    <a:pt x="358" y="60"/>
                    <a:pt x="322" y="60"/>
                    <a:pt x="346" y="48"/>
                  </a:cubicBezTo>
                  <a:cubicBezTo>
                    <a:pt x="358" y="37"/>
                    <a:pt x="358" y="37"/>
                    <a:pt x="346" y="37"/>
                  </a:cubicBezTo>
                  <a:lnTo>
                    <a:pt x="346" y="13"/>
                  </a:lnTo>
                  <a:cubicBezTo>
                    <a:pt x="358" y="1"/>
                    <a:pt x="358" y="1"/>
                    <a:pt x="34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14" name="Google Shape;414;p7"/>
          <p:cNvGrpSpPr/>
          <p:nvPr/>
        </p:nvGrpSpPr>
        <p:grpSpPr>
          <a:xfrm>
            <a:off x="6087348" y="4301900"/>
            <a:ext cx="623711" cy="604393"/>
            <a:chOff x="5481325" y="2142350"/>
            <a:chExt cx="461700" cy="447400"/>
          </a:xfrm>
        </p:grpSpPr>
        <p:sp>
          <p:nvSpPr>
            <p:cNvPr id="415" name="Google Shape;415;p7"/>
            <p:cNvSpPr/>
            <p:nvPr/>
          </p:nvSpPr>
          <p:spPr>
            <a:xfrm>
              <a:off x="5481325" y="2374525"/>
              <a:ext cx="246775" cy="215225"/>
            </a:xfrm>
            <a:custGeom>
              <a:avLst/>
              <a:gdLst/>
              <a:ahLst/>
              <a:cxnLst/>
              <a:rect l="l" t="t" r="r" b="b"/>
              <a:pathLst>
                <a:path w="9871" h="8609" extrusionOk="0">
                  <a:moveTo>
                    <a:pt x="3453" y="1"/>
                  </a:moveTo>
                  <a:cubicBezTo>
                    <a:pt x="3025" y="1108"/>
                    <a:pt x="2906" y="2203"/>
                    <a:pt x="2751" y="3275"/>
                  </a:cubicBezTo>
                  <a:cubicBezTo>
                    <a:pt x="1798" y="3418"/>
                    <a:pt x="870" y="3465"/>
                    <a:pt x="1" y="3965"/>
                  </a:cubicBezTo>
                  <a:cubicBezTo>
                    <a:pt x="655" y="4704"/>
                    <a:pt x="1465" y="5144"/>
                    <a:pt x="2203" y="5656"/>
                  </a:cubicBezTo>
                  <a:cubicBezTo>
                    <a:pt x="2013" y="6621"/>
                    <a:pt x="1763" y="7561"/>
                    <a:pt x="1953" y="8609"/>
                  </a:cubicBezTo>
                  <a:cubicBezTo>
                    <a:pt x="2775" y="7978"/>
                    <a:pt x="3561" y="7454"/>
                    <a:pt x="4263" y="6763"/>
                  </a:cubicBezTo>
                  <a:cubicBezTo>
                    <a:pt x="4763" y="7240"/>
                    <a:pt x="5192" y="7775"/>
                    <a:pt x="5787" y="8156"/>
                  </a:cubicBezTo>
                  <a:cubicBezTo>
                    <a:pt x="5941" y="8256"/>
                    <a:pt x="6081" y="8376"/>
                    <a:pt x="6243" y="8376"/>
                  </a:cubicBezTo>
                  <a:cubicBezTo>
                    <a:pt x="6295" y="8376"/>
                    <a:pt x="6349" y="8364"/>
                    <a:pt x="6406" y="8335"/>
                  </a:cubicBezTo>
                  <a:cubicBezTo>
                    <a:pt x="6644" y="8216"/>
                    <a:pt x="6656" y="7978"/>
                    <a:pt x="6644" y="7740"/>
                  </a:cubicBezTo>
                  <a:cubicBezTo>
                    <a:pt x="6585" y="6978"/>
                    <a:pt x="6787" y="6263"/>
                    <a:pt x="6787" y="5478"/>
                  </a:cubicBezTo>
                  <a:cubicBezTo>
                    <a:pt x="7323" y="5597"/>
                    <a:pt x="7835" y="5751"/>
                    <a:pt x="8335" y="5787"/>
                  </a:cubicBezTo>
                  <a:cubicBezTo>
                    <a:pt x="8650" y="5803"/>
                    <a:pt x="8980" y="5902"/>
                    <a:pt x="9326" y="5902"/>
                  </a:cubicBezTo>
                  <a:cubicBezTo>
                    <a:pt x="9504" y="5902"/>
                    <a:pt x="9685" y="5876"/>
                    <a:pt x="9871" y="5799"/>
                  </a:cubicBezTo>
                  <a:cubicBezTo>
                    <a:pt x="9418" y="5097"/>
                    <a:pt x="8978" y="4477"/>
                    <a:pt x="8383" y="3989"/>
                  </a:cubicBezTo>
                  <a:cubicBezTo>
                    <a:pt x="7787" y="3513"/>
                    <a:pt x="7621" y="3001"/>
                    <a:pt x="7954" y="2263"/>
                  </a:cubicBezTo>
                  <a:cubicBezTo>
                    <a:pt x="8192" y="1703"/>
                    <a:pt x="8490" y="1108"/>
                    <a:pt x="8275" y="322"/>
                  </a:cubicBezTo>
                  <a:lnTo>
                    <a:pt x="8275" y="322"/>
                  </a:lnTo>
                  <a:cubicBezTo>
                    <a:pt x="7216" y="798"/>
                    <a:pt x="6359" y="1525"/>
                    <a:pt x="5418" y="2096"/>
                  </a:cubicBezTo>
                  <a:cubicBezTo>
                    <a:pt x="4704" y="1465"/>
                    <a:pt x="4239" y="632"/>
                    <a:pt x="345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6" name="Google Shape;416;p7"/>
            <p:cNvSpPr/>
            <p:nvPr/>
          </p:nvSpPr>
          <p:spPr>
            <a:xfrm>
              <a:off x="5611700" y="2142350"/>
              <a:ext cx="256300" cy="233925"/>
            </a:xfrm>
            <a:custGeom>
              <a:avLst/>
              <a:gdLst/>
              <a:ahLst/>
              <a:cxnLst/>
              <a:rect l="l" t="t" r="r" b="b"/>
              <a:pathLst>
                <a:path w="10252" h="9357" extrusionOk="0">
                  <a:moveTo>
                    <a:pt x="6192" y="929"/>
                  </a:moveTo>
                  <a:cubicBezTo>
                    <a:pt x="6251" y="1632"/>
                    <a:pt x="6311" y="2215"/>
                    <a:pt x="6347" y="2775"/>
                  </a:cubicBezTo>
                  <a:cubicBezTo>
                    <a:pt x="6395" y="3250"/>
                    <a:pt x="6554" y="3448"/>
                    <a:pt x="6938" y="3448"/>
                  </a:cubicBezTo>
                  <a:cubicBezTo>
                    <a:pt x="7026" y="3448"/>
                    <a:pt x="7126" y="3438"/>
                    <a:pt x="7240" y="3418"/>
                  </a:cubicBezTo>
                  <a:cubicBezTo>
                    <a:pt x="7787" y="3335"/>
                    <a:pt x="8359" y="3227"/>
                    <a:pt x="9002" y="3108"/>
                  </a:cubicBezTo>
                  <a:lnTo>
                    <a:pt x="9002" y="3108"/>
                  </a:lnTo>
                  <a:cubicBezTo>
                    <a:pt x="8561" y="3692"/>
                    <a:pt x="8180" y="4204"/>
                    <a:pt x="7775" y="4716"/>
                  </a:cubicBezTo>
                  <a:cubicBezTo>
                    <a:pt x="7549" y="5013"/>
                    <a:pt x="7537" y="5275"/>
                    <a:pt x="7728" y="5609"/>
                  </a:cubicBezTo>
                  <a:cubicBezTo>
                    <a:pt x="8061" y="6168"/>
                    <a:pt x="8347" y="6752"/>
                    <a:pt x="8680" y="7406"/>
                  </a:cubicBezTo>
                  <a:cubicBezTo>
                    <a:pt x="7704" y="7121"/>
                    <a:pt x="6811" y="6942"/>
                    <a:pt x="6061" y="6347"/>
                  </a:cubicBezTo>
                  <a:cubicBezTo>
                    <a:pt x="5950" y="6261"/>
                    <a:pt x="5854" y="6214"/>
                    <a:pt x="5767" y="6214"/>
                  </a:cubicBezTo>
                  <a:cubicBezTo>
                    <a:pt x="5648" y="6214"/>
                    <a:pt x="5545" y="6302"/>
                    <a:pt x="5442" y="6502"/>
                  </a:cubicBezTo>
                  <a:cubicBezTo>
                    <a:pt x="5132" y="7109"/>
                    <a:pt x="4775" y="7692"/>
                    <a:pt x="4430" y="8288"/>
                  </a:cubicBezTo>
                  <a:cubicBezTo>
                    <a:pt x="4382" y="8288"/>
                    <a:pt x="4323" y="8276"/>
                    <a:pt x="4263" y="8276"/>
                  </a:cubicBezTo>
                  <a:lnTo>
                    <a:pt x="4263" y="6490"/>
                  </a:lnTo>
                  <a:cubicBezTo>
                    <a:pt x="4263" y="5975"/>
                    <a:pt x="4144" y="5769"/>
                    <a:pt x="3770" y="5769"/>
                  </a:cubicBezTo>
                  <a:cubicBezTo>
                    <a:pt x="3686" y="5769"/>
                    <a:pt x="3589" y="5779"/>
                    <a:pt x="3477" y="5799"/>
                  </a:cubicBezTo>
                  <a:cubicBezTo>
                    <a:pt x="2703" y="5954"/>
                    <a:pt x="1917" y="6085"/>
                    <a:pt x="965" y="6263"/>
                  </a:cubicBezTo>
                  <a:cubicBezTo>
                    <a:pt x="1584" y="5716"/>
                    <a:pt x="2108" y="5275"/>
                    <a:pt x="2596" y="4823"/>
                  </a:cubicBezTo>
                  <a:cubicBezTo>
                    <a:pt x="3310" y="4144"/>
                    <a:pt x="3310" y="4073"/>
                    <a:pt x="2810" y="3215"/>
                  </a:cubicBezTo>
                  <a:cubicBezTo>
                    <a:pt x="2572" y="2799"/>
                    <a:pt x="2334" y="2394"/>
                    <a:pt x="2048" y="1906"/>
                  </a:cubicBezTo>
                  <a:lnTo>
                    <a:pt x="2048" y="1906"/>
                  </a:lnTo>
                  <a:cubicBezTo>
                    <a:pt x="2775" y="2108"/>
                    <a:pt x="3334" y="2465"/>
                    <a:pt x="3894" y="2763"/>
                  </a:cubicBezTo>
                  <a:cubicBezTo>
                    <a:pt x="4157" y="2907"/>
                    <a:pt x="4346" y="2985"/>
                    <a:pt x="4507" y="2985"/>
                  </a:cubicBezTo>
                  <a:cubicBezTo>
                    <a:pt x="4731" y="2985"/>
                    <a:pt x="4901" y="2834"/>
                    <a:pt x="5144" y="2501"/>
                  </a:cubicBezTo>
                  <a:cubicBezTo>
                    <a:pt x="5489" y="2025"/>
                    <a:pt x="5799" y="1513"/>
                    <a:pt x="6192" y="929"/>
                  </a:cubicBezTo>
                  <a:close/>
                  <a:moveTo>
                    <a:pt x="6432" y="1"/>
                  </a:moveTo>
                  <a:cubicBezTo>
                    <a:pt x="6329" y="1"/>
                    <a:pt x="6214" y="51"/>
                    <a:pt x="6097" y="156"/>
                  </a:cubicBezTo>
                  <a:cubicBezTo>
                    <a:pt x="5870" y="358"/>
                    <a:pt x="5680" y="608"/>
                    <a:pt x="5513" y="858"/>
                  </a:cubicBezTo>
                  <a:cubicBezTo>
                    <a:pt x="5156" y="1430"/>
                    <a:pt x="4823" y="1989"/>
                    <a:pt x="4465" y="2584"/>
                  </a:cubicBezTo>
                  <a:cubicBezTo>
                    <a:pt x="3644" y="2001"/>
                    <a:pt x="2834" y="1549"/>
                    <a:pt x="1965" y="1203"/>
                  </a:cubicBezTo>
                  <a:cubicBezTo>
                    <a:pt x="1836" y="1160"/>
                    <a:pt x="1693" y="1082"/>
                    <a:pt x="1551" y="1082"/>
                  </a:cubicBezTo>
                  <a:cubicBezTo>
                    <a:pt x="1458" y="1082"/>
                    <a:pt x="1364" y="1116"/>
                    <a:pt x="1275" y="1215"/>
                  </a:cubicBezTo>
                  <a:cubicBezTo>
                    <a:pt x="1072" y="1465"/>
                    <a:pt x="1227" y="1691"/>
                    <a:pt x="1346" y="1906"/>
                  </a:cubicBezTo>
                  <a:cubicBezTo>
                    <a:pt x="1763" y="2596"/>
                    <a:pt x="2167" y="3287"/>
                    <a:pt x="2584" y="3966"/>
                  </a:cubicBezTo>
                  <a:cubicBezTo>
                    <a:pt x="1917" y="4716"/>
                    <a:pt x="1203" y="5359"/>
                    <a:pt x="477" y="5978"/>
                  </a:cubicBezTo>
                  <a:cubicBezTo>
                    <a:pt x="298" y="6133"/>
                    <a:pt x="1" y="6287"/>
                    <a:pt x="143" y="6573"/>
                  </a:cubicBezTo>
                  <a:cubicBezTo>
                    <a:pt x="240" y="6751"/>
                    <a:pt x="396" y="6800"/>
                    <a:pt x="572" y="6800"/>
                  </a:cubicBezTo>
                  <a:cubicBezTo>
                    <a:pt x="679" y="6800"/>
                    <a:pt x="793" y="6782"/>
                    <a:pt x="905" y="6764"/>
                  </a:cubicBezTo>
                  <a:cubicBezTo>
                    <a:pt x="1763" y="6621"/>
                    <a:pt x="2632" y="6514"/>
                    <a:pt x="3584" y="6383"/>
                  </a:cubicBezTo>
                  <a:lnTo>
                    <a:pt x="3584" y="6383"/>
                  </a:lnTo>
                  <a:cubicBezTo>
                    <a:pt x="3537" y="7240"/>
                    <a:pt x="3691" y="8061"/>
                    <a:pt x="3787" y="8835"/>
                  </a:cubicBezTo>
                  <a:cubicBezTo>
                    <a:pt x="3822" y="9061"/>
                    <a:pt x="3834" y="9288"/>
                    <a:pt x="4084" y="9347"/>
                  </a:cubicBezTo>
                  <a:cubicBezTo>
                    <a:pt x="4115" y="9354"/>
                    <a:pt x="4143" y="9357"/>
                    <a:pt x="4169" y="9357"/>
                  </a:cubicBezTo>
                  <a:cubicBezTo>
                    <a:pt x="4377" y="9357"/>
                    <a:pt x="4455" y="9161"/>
                    <a:pt x="4561" y="9002"/>
                  </a:cubicBezTo>
                  <a:cubicBezTo>
                    <a:pt x="4989" y="8299"/>
                    <a:pt x="5442" y="7597"/>
                    <a:pt x="5882" y="6883"/>
                  </a:cubicBezTo>
                  <a:cubicBezTo>
                    <a:pt x="6835" y="7537"/>
                    <a:pt x="7954" y="7776"/>
                    <a:pt x="8918" y="8311"/>
                  </a:cubicBezTo>
                  <a:cubicBezTo>
                    <a:pt x="9074" y="8403"/>
                    <a:pt x="9247" y="8487"/>
                    <a:pt x="9411" y="8487"/>
                  </a:cubicBezTo>
                  <a:cubicBezTo>
                    <a:pt x="9523" y="8487"/>
                    <a:pt x="9632" y="8448"/>
                    <a:pt x="9728" y="8347"/>
                  </a:cubicBezTo>
                  <a:cubicBezTo>
                    <a:pt x="9966" y="8097"/>
                    <a:pt x="9787" y="7823"/>
                    <a:pt x="9621" y="7573"/>
                  </a:cubicBezTo>
                  <a:cubicBezTo>
                    <a:pt x="9109" y="6764"/>
                    <a:pt x="8787" y="5847"/>
                    <a:pt x="8180" y="5097"/>
                  </a:cubicBezTo>
                  <a:cubicBezTo>
                    <a:pt x="8704" y="4418"/>
                    <a:pt x="9216" y="3775"/>
                    <a:pt x="9847" y="3227"/>
                  </a:cubicBezTo>
                  <a:cubicBezTo>
                    <a:pt x="10038" y="3061"/>
                    <a:pt x="10252" y="2882"/>
                    <a:pt x="10133" y="2596"/>
                  </a:cubicBezTo>
                  <a:cubicBezTo>
                    <a:pt x="10060" y="2426"/>
                    <a:pt x="9904" y="2405"/>
                    <a:pt x="9745" y="2405"/>
                  </a:cubicBezTo>
                  <a:cubicBezTo>
                    <a:pt x="9691" y="2405"/>
                    <a:pt x="9638" y="2407"/>
                    <a:pt x="9586" y="2407"/>
                  </a:cubicBezTo>
                  <a:cubicBezTo>
                    <a:pt x="9566" y="2407"/>
                    <a:pt x="9545" y="2407"/>
                    <a:pt x="9526" y="2406"/>
                  </a:cubicBezTo>
                  <a:cubicBezTo>
                    <a:pt x="9432" y="2400"/>
                    <a:pt x="9338" y="2397"/>
                    <a:pt x="9246" y="2397"/>
                  </a:cubicBezTo>
                  <a:cubicBezTo>
                    <a:pt x="8469" y="2397"/>
                    <a:pt x="7728" y="2605"/>
                    <a:pt x="6930" y="2775"/>
                  </a:cubicBezTo>
                  <a:lnTo>
                    <a:pt x="6930" y="2049"/>
                  </a:lnTo>
                  <a:cubicBezTo>
                    <a:pt x="6918" y="1501"/>
                    <a:pt x="6978" y="953"/>
                    <a:pt x="6811" y="394"/>
                  </a:cubicBezTo>
                  <a:cubicBezTo>
                    <a:pt x="6737" y="135"/>
                    <a:pt x="6599" y="1"/>
                    <a:pt x="643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7" name="Google Shape;417;p7"/>
            <p:cNvSpPr/>
            <p:nvPr/>
          </p:nvSpPr>
          <p:spPr>
            <a:xfrm>
              <a:off x="5776300" y="2410575"/>
              <a:ext cx="154525" cy="147100"/>
            </a:xfrm>
            <a:custGeom>
              <a:avLst/>
              <a:gdLst/>
              <a:ahLst/>
              <a:cxnLst/>
              <a:rect l="l" t="t" r="r" b="b"/>
              <a:pathLst>
                <a:path w="6181" h="5884" extrusionOk="0">
                  <a:moveTo>
                    <a:pt x="3513" y="1059"/>
                  </a:moveTo>
                  <a:cubicBezTo>
                    <a:pt x="3727" y="1535"/>
                    <a:pt x="3513" y="2154"/>
                    <a:pt x="4073" y="2285"/>
                  </a:cubicBezTo>
                  <a:cubicBezTo>
                    <a:pt x="4124" y="2298"/>
                    <a:pt x="4174" y="2304"/>
                    <a:pt x="4224" y="2304"/>
                  </a:cubicBezTo>
                  <a:cubicBezTo>
                    <a:pt x="4582" y="2304"/>
                    <a:pt x="4923" y="1997"/>
                    <a:pt x="5382" y="1809"/>
                  </a:cubicBezTo>
                  <a:lnTo>
                    <a:pt x="5382" y="1809"/>
                  </a:lnTo>
                  <a:cubicBezTo>
                    <a:pt x="5120" y="2226"/>
                    <a:pt x="4989" y="2571"/>
                    <a:pt x="4751" y="2821"/>
                  </a:cubicBezTo>
                  <a:cubicBezTo>
                    <a:pt x="4275" y="3297"/>
                    <a:pt x="4049" y="3797"/>
                    <a:pt x="4513" y="4583"/>
                  </a:cubicBezTo>
                  <a:cubicBezTo>
                    <a:pt x="4024" y="4180"/>
                    <a:pt x="3771" y="3972"/>
                    <a:pt x="3533" y="3972"/>
                  </a:cubicBezTo>
                  <a:cubicBezTo>
                    <a:pt x="3279" y="3972"/>
                    <a:pt x="3041" y="4210"/>
                    <a:pt x="2549" y="4702"/>
                  </a:cubicBezTo>
                  <a:cubicBezTo>
                    <a:pt x="2561" y="4357"/>
                    <a:pt x="2584" y="4071"/>
                    <a:pt x="2596" y="3809"/>
                  </a:cubicBezTo>
                  <a:cubicBezTo>
                    <a:pt x="2615" y="3405"/>
                    <a:pt x="2527" y="3228"/>
                    <a:pt x="2251" y="3228"/>
                  </a:cubicBezTo>
                  <a:cubicBezTo>
                    <a:pt x="2169" y="3228"/>
                    <a:pt x="2071" y="3244"/>
                    <a:pt x="1953" y="3274"/>
                  </a:cubicBezTo>
                  <a:cubicBezTo>
                    <a:pt x="1751" y="3333"/>
                    <a:pt x="1537" y="3404"/>
                    <a:pt x="1251" y="3452"/>
                  </a:cubicBezTo>
                  <a:cubicBezTo>
                    <a:pt x="2144" y="2857"/>
                    <a:pt x="1787" y="2214"/>
                    <a:pt x="1227" y="1440"/>
                  </a:cubicBezTo>
                  <a:lnTo>
                    <a:pt x="1227" y="1440"/>
                  </a:lnTo>
                  <a:cubicBezTo>
                    <a:pt x="1743" y="1631"/>
                    <a:pt x="2224" y="1900"/>
                    <a:pt x="2634" y="1900"/>
                  </a:cubicBezTo>
                  <a:cubicBezTo>
                    <a:pt x="2990" y="1900"/>
                    <a:pt x="3291" y="1696"/>
                    <a:pt x="3513" y="1059"/>
                  </a:cubicBezTo>
                  <a:close/>
                  <a:moveTo>
                    <a:pt x="3809" y="0"/>
                  </a:moveTo>
                  <a:cubicBezTo>
                    <a:pt x="3628" y="0"/>
                    <a:pt x="3535" y="164"/>
                    <a:pt x="3442" y="309"/>
                  </a:cubicBezTo>
                  <a:cubicBezTo>
                    <a:pt x="3203" y="702"/>
                    <a:pt x="2965" y="1071"/>
                    <a:pt x="2715" y="1452"/>
                  </a:cubicBezTo>
                  <a:cubicBezTo>
                    <a:pt x="2191" y="1202"/>
                    <a:pt x="1715" y="964"/>
                    <a:pt x="1227" y="737"/>
                  </a:cubicBezTo>
                  <a:cubicBezTo>
                    <a:pt x="1135" y="701"/>
                    <a:pt x="1031" y="670"/>
                    <a:pt x="932" y="670"/>
                  </a:cubicBezTo>
                  <a:cubicBezTo>
                    <a:pt x="838" y="670"/>
                    <a:pt x="749" y="698"/>
                    <a:pt x="679" y="773"/>
                  </a:cubicBezTo>
                  <a:cubicBezTo>
                    <a:pt x="513" y="952"/>
                    <a:pt x="584" y="1178"/>
                    <a:pt x="679" y="1369"/>
                  </a:cubicBezTo>
                  <a:cubicBezTo>
                    <a:pt x="715" y="1476"/>
                    <a:pt x="775" y="1559"/>
                    <a:pt x="834" y="1666"/>
                  </a:cubicBezTo>
                  <a:cubicBezTo>
                    <a:pt x="1358" y="2559"/>
                    <a:pt x="1358" y="2559"/>
                    <a:pt x="644" y="3262"/>
                  </a:cubicBezTo>
                  <a:cubicBezTo>
                    <a:pt x="548" y="3345"/>
                    <a:pt x="453" y="3440"/>
                    <a:pt x="358" y="3535"/>
                  </a:cubicBezTo>
                  <a:cubicBezTo>
                    <a:pt x="239" y="3690"/>
                    <a:pt x="1" y="3809"/>
                    <a:pt x="167" y="4071"/>
                  </a:cubicBezTo>
                  <a:cubicBezTo>
                    <a:pt x="260" y="4081"/>
                    <a:pt x="352" y="4085"/>
                    <a:pt x="445" y="4085"/>
                  </a:cubicBezTo>
                  <a:cubicBezTo>
                    <a:pt x="935" y="4085"/>
                    <a:pt x="1423" y="3970"/>
                    <a:pt x="1894" y="3940"/>
                  </a:cubicBezTo>
                  <a:cubicBezTo>
                    <a:pt x="1930" y="4476"/>
                    <a:pt x="1941" y="4952"/>
                    <a:pt x="1965" y="5429"/>
                  </a:cubicBezTo>
                  <a:cubicBezTo>
                    <a:pt x="1989" y="5607"/>
                    <a:pt x="1989" y="5786"/>
                    <a:pt x="2180" y="5857"/>
                  </a:cubicBezTo>
                  <a:cubicBezTo>
                    <a:pt x="2224" y="5876"/>
                    <a:pt x="2264" y="5884"/>
                    <a:pt x="2301" y="5884"/>
                  </a:cubicBezTo>
                  <a:cubicBezTo>
                    <a:pt x="2456" y="5884"/>
                    <a:pt x="2560" y="5744"/>
                    <a:pt x="2656" y="5619"/>
                  </a:cubicBezTo>
                  <a:cubicBezTo>
                    <a:pt x="2930" y="5238"/>
                    <a:pt x="3227" y="4833"/>
                    <a:pt x="3418" y="4583"/>
                  </a:cubicBezTo>
                  <a:cubicBezTo>
                    <a:pt x="3787" y="4881"/>
                    <a:pt x="4144" y="5167"/>
                    <a:pt x="4501" y="5464"/>
                  </a:cubicBezTo>
                  <a:cubicBezTo>
                    <a:pt x="4595" y="5542"/>
                    <a:pt x="4699" y="5595"/>
                    <a:pt x="4806" y="5595"/>
                  </a:cubicBezTo>
                  <a:cubicBezTo>
                    <a:pt x="4863" y="5595"/>
                    <a:pt x="4920" y="5580"/>
                    <a:pt x="4978" y="5548"/>
                  </a:cubicBezTo>
                  <a:cubicBezTo>
                    <a:pt x="5144" y="5464"/>
                    <a:pt x="5108" y="5262"/>
                    <a:pt x="5085" y="5131"/>
                  </a:cubicBezTo>
                  <a:cubicBezTo>
                    <a:pt x="5025" y="4821"/>
                    <a:pt x="4942" y="4488"/>
                    <a:pt x="4847" y="4190"/>
                  </a:cubicBezTo>
                  <a:cubicBezTo>
                    <a:pt x="4716" y="3857"/>
                    <a:pt x="4799" y="3619"/>
                    <a:pt x="5001" y="3321"/>
                  </a:cubicBezTo>
                  <a:cubicBezTo>
                    <a:pt x="5394" y="2762"/>
                    <a:pt x="5692" y="2131"/>
                    <a:pt x="6037" y="1535"/>
                  </a:cubicBezTo>
                  <a:cubicBezTo>
                    <a:pt x="6121" y="1369"/>
                    <a:pt x="6180" y="1190"/>
                    <a:pt x="6061" y="1035"/>
                  </a:cubicBezTo>
                  <a:cubicBezTo>
                    <a:pt x="6002" y="964"/>
                    <a:pt x="5941" y="938"/>
                    <a:pt x="5878" y="938"/>
                  </a:cubicBezTo>
                  <a:cubicBezTo>
                    <a:pt x="5763" y="938"/>
                    <a:pt x="5645" y="1025"/>
                    <a:pt x="5537" y="1071"/>
                  </a:cubicBezTo>
                  <a:cubicBezTo>
                    <a:pt x="5097" y="1261"/>
                    <a:pt x="4692" y="1595"/>
                    <a:pt x="4132" y="1714"/>
                  </a:cubicBezTo>
                  <a:cubicBezTo>
                    <a:pt x="4132" y="1273"/>
                    <a:pt x="4132" y="916"/>
                    <a:pt x="4156" y="535"/>
                  </a:cubicBezTo>
                  <a:cubicBezTo>
                    <a:pt x="4144" y="321"/>
                    <a:pt x="4144" y="71"/>
                    <a:pt x="3894" y="11"/>
                  </a:cubicBezTo>
                  <a:cubicBezTo>
                    <a:pt x="3864" y="4"/>
                    <a:pt x="3835" y="0"/>
                    <a:pt x="38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8" name="Google Shape;418;p7"/>
            <p:cNvSpPr/>
            <p:nvPr/>
          </p:nvSpPr>
          <p:spPr>
            <a:xfrm>
              <a:off x="5922750" y="2206950"/>
              <a:ext cx="20275" cy="22350"/>
            </a:xfrm>
            <a:custGeom>
              <a:avLst/>
              <a:gdLst/>
              <a:ahLst/>
              <a:cxnLst/>
              <a:rect l="l" t="t" r="r" b="b"/>
              <a:pathLst>
                <a:path w="811" h="894" extrusionOk="0">
                  <a:moveTo>
                    <a:pt x="382" y="0"/>
                  </a:moveTo>
                  <a:cubicBezTo>
                    <a:pt x="120" y="12"/>
                    <a:pt x="1" y="215"/>
                    <a:pt x="1" y="465"/>
                  </a:cubicBezTo>
                  <a:cubicBezTo>
                    <a:pt x="1" y="703"/>
                    <a:pt x="72" y="893"/>
                    <a:pt x="334" y="893"/>
                  </a:cubicBezTo>
                  <a:cubicBezTo>
                    <a:pt x="632" y="893"/>
                    <a:pt x="774" y="715"/>
                    <a:pt x="810" y="453"/>
                  </a:cubicBezTo>
                  <a:cubicBezTo>
                    <a:pt x="798" y="179"/>
                    <a:pt x="667" y="0"/>
                    <a:pt x="38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9" name="Google Shape;419;p7"/>
            <p:cNvSpPr/>
            <p:nvPr/>
          </p:nvSpPr>
          <p:spPr>
            <a:xfrm>
              <a:off x="5879000" y="2315000"/>
              <a:ext cx="20850" cy="21175"/>
            </a:xfrm>
            <a:custGeom>
              <a:avLst/>
              <a:gdLst/>
              <a:ahLst/>
              <a:cxnLst/>
              <a:rect l="l" t="t" r="r" b="b"/>
              <a:pathLst>
                <a:path w="834" h="847" extrusionOk="0">
                  <a:moveTo>
                    <a:pt x="405" y="0"/>
                  </a:moveTo>
                  <a:cubicBezTo>
                    <a:pt x="119" y="12"/>
                    <a:pt x="0" y="203"/>
                    <a:pt x="24" y="453"/>
                  </a:cubicBezTo>
                  <a:cubicBezTo>
                    <a:pt x="24" y="683"/>
                    <a:pt x="135" y="846"/>
                    <a:pt x="379" y="846"/>
                  </a:cubicBezTo>
                  <a:cubicBezTo>
                    <a:pt x="388" y="846"/>
                    <a:pt x="396" y="846"/>
                    <a:pt x="405" y="846"/>
                  </a:cubicBezTo>
                  <a:cubicBezTo>
                    <a:pt x="679" y="834"/>
                    <a:pt x="810" y="679"/>
                    <a:pt x="834" y="429"/>
                  </a:cubicBezTo>
                  <a:cubicBezTo>
                    <a:pt x="822" y="143"/>
                    <a:pt x="679" y="0"/>
                    <a:pt x="40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0" name="Google Shape;420;p7"/>
            <p:cNvSpPr/>
            <p:nvPr/>
          </p:nvSpPr>
          <p:spPr>
            <a:xfrm>
              <a:off x="5550075" y="2281650"/>
              <a:ext cx="18500" cy="20000"/>
            </a:xfrm>
            <a:custGeom>
              <a:avLst/>
              <a:gdLst/>
              <a:ahLst/>
              <a:cxnLst/>
              <a:rect l="l" t="t" r="r" b="b"/>
              <a:pathLst>
                <a:path w="740" h="800" extrusionOk="0">
                  <a:moveTo>
                    <a:pt x="346" y="1"/>
                  </a:moveTo>
                  <a:cubicBezTo>
                    <a:pt x="108" y="1"/>
                    <a:pt x="1" y="156"/>
                    <a:pt x="1" y="382"/>
                  </a:cubicBezTo>
                  <a:cubicBezTo>
                    <a:pt x="25" y="620"/>
                    <a:pt x="144" y="775"/>
                    <a:pt x="394" y="799"/>
                  </a:cubicBezTo>
                  <a:cubicBezTo>
                    <a:pt x="403" y="799"/>
                    <a:pt x="412" y="799"/>
                    <a:pt x="420" y="799"/>
                  </a:cubicBezTo>
                  <a:cubicBezTo>
                    <a:pt x="651" y="799"/>
                    <a:pt x="739" y="646"/>
                    <a:pt x="739" y="394"/>
                  </a:cubicBezTo>
                  <a:cubicBezTo>
                    <a:pt x="739" y="180"/>
                    <a:pt x="632" y="25"/>
                    <a:pt x="34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21" name="Google Shape;421;p7"/>
            <p:cNvSpPr/>
            <p:nvPr/>
          </p:nvSpPr>
          <p:spPr>
            <a:xfrm>
              <a:off x="5521225" y="2320650"/>
              <a:ext cx="19075" cy="18475"/>
            </a:xfrm>
            <a:custGeom>
              <a:avLst/>
              <a:gdLst/>
              <a:ahLst/>
              <a:cxnLst/>
              <a:rect l="l" t="t" r="r" b="b"/>
              <a:pathLst>
                <a:path w="763" h="739" extrusionOk="0">
                  <a:moveTo>
                    <a:pt x="369" y="1"/>
                  </a:moveTo>
                  <a:cubicBezTo>
                    <a:pt x="143" y="1"/>
                    <a:pt x="0" y="120"/>
                    <a:pt x="0" y="346"/>
                  </a:cubicBezTo>
                  <a:cubicBezTo>
                    <a:pt x="0" y="608"/>
                    <a:pt x="119" y="739"/>
                    <a:pt x="381" y="739"/>
                  </a:cubicBezTo>
                  <a:cubicBezTo>
                    <a:pt x="607" y="739"/>
                    <a:pt x="738" y="644"/>
                    <a:pt x="762" y="405"/>
                  </a:cubicBezTo>
                  <a:cubicBezTo>
                    <a:pt x="762" y="155"/>
                    <a:pt x="619" y="24"/>
                    <a:pt x="36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422" name="Google Shape;422;p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flipH="1">
            <a:off x="-1354738" y="539367"/>
            <a:ext cx="2667000" cy="1771783"/>
          </a:xfrm>
          <a:prstGeom prst="rect">
            <a:avLst/>
          </a:prstGeom>
          <a:noFill/>
          <a:ln>
            <a:noFill/>
          </a:ln>
        </p:spPr>
      </p:pic>
      <p:sp>
        <p:nvSpPr>
          <p:cNvPr id="423" name="Google Shape;423;p7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/>
                                        <p:tgtEl>
                                          <p:spTgt spid="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9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9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9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9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8" name="Google Shape;428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38">
            <a:off x="767507" y="1613085"/>
            <a:ext cx="1648538" cy="1707658"/>
          </a:xfrm>
          <a:prstGeom prst="rect">
            <a:avLst/>
          </a:prstGeom>
          <a:noFill/>
          <a:ln>
            <a:noFill/>
          </a:ln>
        </p:spPr>
      </p:pic>
      <p:sp>
        <p:nvSpPr>
          <p:cNvPr id="429" name="Google Shape;429;p8"/>
          <p:cNvSpPr txBox="1">
            <a:spLocks noGrp="1"/>
          </p:cNvSpPr>
          <p:nvPr>
            <p:ph type="title"/>
          </p:nvPr>
        </p:nvSpPr>
        <p:spPr>
          <a:xfrm>
            <a:off x="3231835" y="621489"/>
            <a:ext cx="5619900" cy="19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fr-FR" sz="4400"/>
              <a:t>MORALE ET VALEURS MORALES</a:t>
            </a:r>
            <a:endParaRPr/>
          </a:p>
        </p:txBody>
      </p:sp>
      <p:sp>
        <p:nvSpPr>
          <p:cNvPr id="430" name="Google Shape;430;p8"/>
          <p:cNvSpPr txBox="1">
            <a:spLocks noGrp="1"/>
          </p:cNvSpPr>
          <p:nvPr>
            <p:ph type="subTitle" idx="1"/>
          </p:nvPr>
        </p:nvSpPr>
        <p:spPr>
          <a:xfrm>
            <a:off x="3231835" y="2571750"/>
            <a:ext cx="4171950" cy="15696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AutoNum type="arabicPeriod"/>
            </a:pPr>
            <a:r>
              <a:rPr lang="fr-FR">
                <a:solidFill>
                  <a:schemeClr val="dk1"/>
                </a:solidFill>
              </a:rPr>
              <a:t>Morale</a:t>
            </a:r>
            <a:endParaRPr/>
          </a:p>
          <a:p>
            <a:pPr marL="228600" lvl="0" indent="-127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None/>
            </a:pPr>
            <a:endParaRPr sz="1200">
              <a:solidFill>
                <a:schemeClr val="dk1"/>
              </a:solidFill>
            </a:endParaRPr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AutoNum type="arabicPeriod"/>
            </a:pPr>
            <a:r>
              <a:rPr lang="fr-FR">
                <a:solidFill>
                  <a:schemeClr val="dk1"/>
                </a:solidFill>
              </a:rPr>
              <a:t>Valeurs morales de l’éthique médicale</a:t>
            </a:r>
            <a:endParaRPr/>
          </a:p>
        </p:txBody>
      </p:sp>
      <p:sp>
        <p:nvSpPr>
          <p:cNvPr id="431" name="Google Shape;431;p8"/>
          <p:cNvSpPr txBox="1">
            <a:spLocks noGrp="1"/>
          </p:cNvSpPr>
          <p:nvPr>
            <p:ph type="title" idx="2"/>
          </p:nvPr>
        </p:nvSpPr>
        <p:spPr>
          <a:xfrm>
            <a:off x="854849" y="2059372"/>
            <a:ext cx="1308600" cy="8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r-FR">
                <a:solidFill>
                  <a:schemeClr val="lt1"/>
                </a:solidFill>
              </a:rPr>
              <a:t>04</a:t>
            </a:r>
            <a:endParaRPr>
              <a:solidFill>
                <a:schemeClr val="lt1"/>
              </a:solidFill>
            </a:endParaRPr>
          </a:p>
        </p:txBody>
      </p:sp>
      <p:pic>
        <p:nvPicPr>
          <p:cNvPr id="432" name="Google Shape;432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54559" y="1045434"/>
            <a:ext cx="377700" cy="37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3" name="Google Shape;433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92218" y="1514504"/>
            <a:ext cx="217475" cy="229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4" name="Google Shape;434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31797" y="4292570"/>
            <a:ext cx="377700" cy="37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5" name="Google Shape;435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5543763" y="4047686"/>
            <a:ext cx="377700" cy="37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436" name="Google Shape;436;p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311129" y="2638425"/>
            <a:ext cx="1983950" cy="261937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37" name="Google Shape;437;p8"/>
          <p:cNvGrpSpPr/>
          <p:nvPr/>
        </p:nvGrpSpPr>
        <p:grpSpPr>
          <a:xfrm rot="-1645724">
            <a:off x="8297404" y="1444918"/>
            <a:ext cx="1257228" cy="1043734"/>
            <a:chOff x="5543550" y="5098075"/>
            <a:chExt cx="531025" cy="440850"/>
          </a:xfrm>
        </p:grpSpPr>
        <p:sp>
          <p:nvSpPr>
            <p:cNvPr id="438" name="Google Shape;438;p8"/>
            <p:cNvSpPr/>
            <p:nvPr/>
          </p:nvSpPr>
          <p:spPr>
            <a:xfrm>
              <a:off x="5980200" y="5300550"/>
              <a:ext cx="94375" cy="104425"/>
            </a:xfrm>
            <a:custGeom>
              <a:avLst/>
              <a:gdLst/>
              <a:ahLst/>
              <a:cxnLst/>
              <a:rect l="l" t="t" r="r" b="b"/>
              <a:pathLst>
                <a:path w="3775" h="4177" extrusionOk="0">
                  <a:moveTo>
                    <a:pt x="1905" y="1"/>
                  </a:moveTo>
                  <a:cubicBezTo>
                    <a:pt x="1849" y="1"/>
                    <a:pt x="1792" y="40"/>
                    <a:pt x="1775" y="117"/>
                  </a:cubicBezTo>
                  <a:lnTo>
                    <a:pt x="1655" y="605"/>
                  </a:lnTo>
                  <a:cubicBezTo>
                    <a:pt x="1524" y="1200"/>
                    <a:pt x="1084" y="1677"/>
                    <a:pt x="548" y="1843"/>
                  </a:cubicBezTo>
                  <a:lnTo>
                    <a:pt x="131" y="1962"/>
                  </a:lnTo>
                  <a:cubicBezTo>
                    <a:pt x="0" y="1998"/>
                    <a:pt x="0" y="2212"/>
                    <a:pt x="131" y="2260"/>
                  </a:cubicBezTo>
                  <a:lnTo>
                    <a:pt x="548" y="2379"/>
                  </a:lnTo>
                  <a:cubicBezTo>
                    <a:pt x="1096" y="2522"/>
                    <a:pt x="1513" y="2998"/>
                    <a:pt x="1655" y="3605"/>
                  </a:cubicBezTo>
                  <a:lnTo>
                    <a:pt x="1763" y="4070"/>
                  </a:lnTo>
                  <a:cubicBezTo>
                    <a:pt x="1786" y="4141"/>
                    <a:pt x="1846" y="4177"/>
                    <a:pt x="1903" y="4177"/>
                  </a:cubicBezTo>
                  <a:cubicBezTo>
                    <a:pt x="1959" y="4177"/>
                    <a:pt x="2013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703" y="2534"/>
                    <a:pt x="3239" y="2379"/>
                  </a:cubicBezTo>
                  <a:lnTo>
                    <a:pt x="3632" y="2260"/>
                  </a:lnTo>
                  <a:cubicBezTo>
                    <a:pt x="3775" y="2224"/>
                    <a:pt x="3775" y="1998"/>
                    <a:pt x="3644" y="1974"/>
                  </a:cubicBezTo>
                  <a:lnTo>
                    <a:pt x="3310" y="1879"/>
                  </a:lnTo>
                  <a:cubicBezTo>
                    <a:pt x="2775" y="1736"/>
                    <a:pt x="2334" y="1272"/>
                    <a:pt x="2191" y="677"/>
                  </a:cubicBezTo>
                  <a:lnTo>
                    <a:pt x="2036" y="117"/>
                  </a:lnTo>
                  <a:cubicBezTo>
                    <a:pt x="2019" y="40"/>
                    <a:pt x="1962" y="1"/>
                    <a:pt x="190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39" name="Google Shape;439;p8"/>
            <p:cNvSpPr/>
            <p:nvPr/>
          </p:nvSpPr>
          <p:spPr>
            <a:xfrm>
              <a:off x="5543550" y="5192000"/>
              <a:ext cx="69950" cy="78600"/>
            </a:xfrm>
            <a:custGeom>
              <a:avLst/>
              <a:gdLst/>
              <a:ahLst/>
              <a:cxnLst/>
              <a:rect l="l" t="t" r="r" b="b"/>
              <a:pathLst>
                <a:path w="2798" h="3144" extrusionOk="0">
                  <a:moveTo>
                    <a:pt x="1421" y="0"/>
                  </a:moveTo>
                  <a:cubicBezTo>
                    <a:pt x="1381" y="0"/>
                    <a:pt x="1339" y="30"/>
                    <a:pt x="1322" y="89"/>
                  </a:cubicBezTo>
                  <a:lnTo>
                    <a:pt x="1238" y="470"/>
                  </a:lnTo>
                  <a:cubicBezTo>
                    <a:pt x="1131" y="911"/>
                    <a:pt x="822" y="1268"/>
                    <a:pt x="417" y="1387"/>
                  </a:cubicBezTo>
                  <a:lnTo>
                    <a:pt x="107" y="1482"/>
                  </a:lnTo>
                  <a:cubicBezTo>
                    <a:pt x="0" y="1506"/>
                    <a:pt x="0" y="1673"/>
                    <a:pt x="107" y="1697"/>
                  </a:cubicBezTo>
                  <a:lnTo>
                    <a:pt x="417" y="1792"/>
                  </a:lnTo>
                  <a:cubicBezTo>
                    <a:pt x="822" y="1911"/>
                    <a:pt x="1131" y="2268"/>
                    <a:pt x="1238" y="2709"/>
                  </a:cubicBezTo>
                  <a:lnTo>
                    <a:pt x="1310" y="3054"/>
                  </a:lnTo>
                  <a:cubicBezTo>
                    <a:pt x="1322" y="3114"/>
                    <a:pt x="1363" y="3143"/>
                    <a:pt x="1405" y="3143"/>
                  </a:cubicBezTo>
                  <a:cubicBezTo>
                    <a:pt x="1447" y="3143"/>
                    <a:pt x="1488" y="3114"/>
                    <a:pt x="1500" y="3054"/>
                  </a:cubicBezTo>
                  <a:lnTo>
                    <a:pt x="1572" y="2709"/>
                  </a:lnTo>
                  <a:cubicBezTo>
                    <a:pt x="1679" y="2268"/>
                    <a:pt x="1988" y="1911"/>
                    <a:pt x="2393" y="1792"/>
                  </a:cubicBezTo>
                  <a:lnTo>
                    <a:pt x="2691" y="1697"/>
                  </a:lnTo>
                  <a:cubicBezTo>
                    <a:pt x="2798" y="1673"/>
                    <a:pt x="2798" y="1506"/>
                    <a:pt x="2703" y="1482"/>
                  </a:cubicBezTo>
                  <a:lnTo>
                    <a:pt x="2453" y="1399"/>
                  </a:lnTo>
                  <a:cubicBezTo>
                    <a:pt x="2048" y="1292"/>
                    <a:pt x="1738" y="958"/>
                    <a:pt x="1619" y="506"/>
                  </a:cubicBezTo>
                  <a:lnTo>
                    <a:pt x="1512" y="89"/>
                  </a:lnTo>
                  <a:cubicBezTo>
                    <a:pt x="1500" y="30"/>
                    <a:pt x="1462" y="0"/>
                    <a:pt x="142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0" name="Google Shape;440;p8"/>
            <p:cNvSpPr/>
            <p:nvPr/>
          </p:nvSpPr>
          <p:spPr>
            <a:xfrm>
              <a:off x="5652175" y="5434500"/>
              <a:ext cx="94100" cy="104425"/>
            </a:xfrm>
            <a:custGeom>
              <a:avLst/>
              <a:gdLst/>
              <a:ahLst/>
              <a:cxnLst/>
              <a:rect l="l" t="t" r="r" b="b"/>
              <a:pathLst>
                <a:path w="3764" h="4177" extrusionOk="0">
                  <a:moveTo>
                    <a:pt x="1895" y="1"/>
                  </a:moveTo>
                  <a:cubicBezTo>
                    <a:pt x="1837" y="1"/>
                    <a:pt x="1781" y="39"/>
                    <a:pt x="1763" y="117"/>
                  </a:cubicBezTo>
                  <a:lnTo>
                    <a:pt x="1644" y="605"/>
                  </a:lnTo>
                  <a:cubicBezTo>
                    <a:pt x="1513" y="1200"/>
                    <a:pt x="1084" y="1676"/>
                    <a:pt x="548" y="1843"/>
                  </a:cubicBezTo>
                  <a:lnTo>
                    <a:pt x="132" y="1962"/>
                  </a:lnTo>
                  <a:cubicBezTo>
                    <a:pt x="1" y="1998"/>
                    <a:pt x="1" y="2212"/>
                    <a:pt x="132" y="2260"/>
                  </a:cubicBezTo>
                  <a:lnTo>
                    <a:pt x="548" y="2379"/>
                  </a:lnTo>
                  <a:cubicBezTo>
                    <a:pt x="1084" y="2522"/>
                    <a:pt x="1501" y="2998"/>
                    <a:pt x="1644" y="3605"/>
                  </a:cubicBezTo>
                  <a:lnTo>
                    <a:pt x="1751" y="4070"/>
                  </a:lnTo>
                  <a:cubicBezTo>
                    <a:pt x="1775" y="4141"/>
                    <a:pt x="1834" y="4177"/>
                    <a:pt x="1892" y="4177"/>
                  </a:cubicBezTo>
                  <a:cubicBezTo>
                    <a:pt x="1950" y="4177"/>
                    <a:pt x="2007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692" y="2534"/>
                    <a:pt x="3227" y="2379"/>
                  </a:cubicBezTo>
                  <a:lnTo>
                    <a:pt x="3632" y="2260"/>
                  </a:lnTo>
                  <a:cubicBezTo>
                    <a:pt x="3763" y="2212"/>
                    <a:pt x="3763" y="1986"/>
                    <a:pt x="3644" y="1974"/>
                  </a:cubicBezTo>
                  <a:lnTo>
                    <a:pt x="3299" y="1879"/>
                  </a:lnTo>
                  <a:cubicBezTo>
                    <a:pt x="2763" y="1736"/>
                    <a:pt x="2334" y="1272"/>
                    <a:pt x="2180" y="676"/>
                  </a:cubicBezTo>
                  <a:lnTo>
                    <a:pt x="2037" y="117"/>
                  </a:lnTo>
                  <a:cubicBezTo>
                    <a:pt x="2013" y="39"/>
                    <a:pt x="1953" y="1"/>
                    <a:pt x="189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1" name="Google Shape;441;p8"/>
            <p:cNvSpPr/>
            <p:nvPr/>
          </p:nvSpPr>
          <p:spPr>
            <a:xfrm>
              <a:off x="5829875" y="5098075"/>
              <a:ext cx="117300" cy="131225"/>
            </a:xfrm>
            <a:custGeom>
              <a:avLst/>
              <a:gdLst/>
              <a:ahLst/>
              <a:cxnLst/>
              <a:rect l="l" t="t" r="r" b="b"/>
              <a:pathLst>
                <a:path w="4692" h="5249" extrusionOk="0">
                  <a:moveTo>
                    <a:pt x="2370" y="1"/>
                  </a:moveTo>
                  <a:cubicBezTo>
                    <a:pt x="2299" y="1"/>
                    <a:pt x="2227" y="48"/>
                    <a:pt x="2203" y="143"/>
                  </a:cubicBezTo>
                  <a:lnTo>
                    <a:pt x="2061" y="751"/>
                  </a:lnTo>
                  <a:cubicBezTo>
                    <a:pt x="1882" y="1513"/>
                    <a:pt x="1358" y="2108"/>
                    <a:pt x="691" y="2299"/>
                  </a:cubicBezTo>
                  <a:lnTo>
                    <a:pt x="168" y="2453"/>
                  </a:lnTo>
                  <a:cubicBezTo>
                    <a:pt x="1" y="2489"/>
                    <a:pt x="1" y="2775"/>
                    <a:pt x="168" y="2822"/>
                  </a:cubicBezTo>
                  <a:lnTo>
                    <a:pt x="691" y="2965"/>
                  </a:lnTo>
                  <a:cubicBezTo>
                    <a:pt x="1358" y="3180"/>
                    <a:pt x="1882" y="3763"/>
                    <a:pt x="2061" y="4525"/>
                  </a:cubicBezTo>
                  <a:lnTo>
                    <a:pt x="2192" y="5096"/>
                  </a:lnTo>
                  <a:cubicBezTo>
                    <a:pt x="2215" y="5198"/>
                    <a:pt x="2287" y="5248"/>
                    <a:pt x="2358" y="5248"/>
                  </a:cubicBezTo>
                  <a:cubicBezTo>
                    <a:pt x="2430" y="5248"/>
                    <a:pt x="2501" y="5198"/>
                    <a:pt x="2525" y="5096"/>
                  </a:cubicBezTo>
                  <a:lnTo>
                    <a:pt x="2656" y="4525"/>
                  </a:lnTo>
                  <a:cubicBezTo>
                    <a:pt x="2835" y="3763"/>
                    <a:pt x="3358" y="3168"/>
                    <a:pt x="4025" y="2965"/>
                  </a:cubicBezTo>
                  <a:lnTo>
                    <a:pt x="4513" y="2822"/>
                  </a:lnTo>
                  <a:cubicBezTo>
                    <a:pt x="4692" y="2763"/>
                    <a:pt x="4692" y="2501"/>
                    <a:pt x="4525" y="2465"/>
                  </a:cubicBezTo>
                  <a:lnTo>
                    <a:pt x="4108" y="2346"/>
                  </a:lnTo>
                  <a:cubicBezTo>
                    <a:pt x="3442" y="2168"/>
                    <a:pt x="2906" y="1584"/>
                    <a:pt x="2715" y="846"/>
                  </a:cubicBezTo>
                  <a:lnTo>
                    <a:pt x="2537" y="143"/>
                  </a:lnTo>
                  <a:cubicBezTo>
                    <a:pt x="2513" y="48"/>
                    <a:pt x="2442" y="1"/>
                    <a:pt x="237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2" name="Google Shape;442;p8"/>
            <p:cNvSpPr/>
            <p:nvPr/>
          </p:nvSpPr>
          <p:spPr>
            <a:xfrm>
              <a:off x="5593850" y="5260300"/>
              <a:ext cx="14000" cy="18775"/>
            </a:xfrm>
            <a:custGeom>
              <a:avLst/>
              <a:gdLst/>
              <a:ahLst/>
              <a:cxnLst/>
              <a:rect l="l" t="t" r="r" b="b"/>
              <a:pathLst>
                <a:path w="560" h="751" extrusionOk="0">
                  <a:moveTo>
                    <a:pt x="500" y="334"/>
                  </a:moveTo>
                  <a:cubicBezTo>
                    <a:pt x="500" y="338"/>
                    <a:pt x="504" y="339"/>
                    <a:pt x="508" y="339"/>
                  </a:cubicBezTo>
                  <a:cubicBezTo>
                    <a:pt x="516" y="339"/>
                    <a:pt x="524" y="334"/>
                    <a:pt x="500" y="334"/>
                  </a:cubicBezTo>
                  <a:close/>
                  <a:moveTo>
                    <a:pt x="357" y="1"/>
                  </a:moveTo>
                  <a:cubicBezTo>
                    <a:pt x="357" y="1"/>
                    <a:pt x="334" y="1"/>
                    <a:pt x="310" y="12"/>
                  </a:cubicBezTo>
                  <a:cubicBezTo>
                    <a:pt x="262" y="24"/>
                    <a:pt x="214" y="36"/>
                    <a:pt x="203" y="60"/>
                  </a:cubicBezTo>
                  <a:lnTo>
                    <a:pt x="191" y="72"/>
                  </a:lnTo>
                  <a:lnTo>
                    <a:pt x="179" y="72"/>
                  </a:lnTo>
                  <a:cubicBezTo>
                    <a:pt x="155" y="72"/>
                    <a:pt x="155" y="72"/>
                    <a:pt x="119" y="84"/>
                  </a:cubicBezTo>
                  <a:cubicBezTo>
                    <a:pt x="84" y="96"/>
                    <a:pt x="60" y="96"/>
                    <a:pt x="36" y="120"/>
                  </a:cubicBezTo>
                  <a:cubicBezTo>
                    <a:pt x="24" y="120"/>
                    <a:pt x="24" y="120"/>
                    <a:pt x="24" y="131"/>
                  </a:cubicBezTo>
                  <a:lnTo>
                    <a:pt x="12" y="143"/>
                  </a:lnTo>
                  <a:cubicBezTo>
                    <a:pt x="0" y="143"/>
                    <a:pt x="0" y="143"/>
                    <a:pt x="12" y="155"/>
                  </a:cubicBezTo>
                  <a:cubicBezTo>
                    <a:pt x="24" y="155"/>
                    <a:pt x="24" y="167"/>
                    <a:pt x="24" y="167"/>
                  </a:cubicBezTo>
                  <a:cubicBezTo>
                    <a:pt x="24" y="191"/>
                    <a:pt x="60" y="203"/>
                    <a:pt x="60" y="215"/>
                  </a:cubicBezTo>
                  <a:cubicBezTo>
                    <a:pt x="60" y="227"/>
                    <a:pt x="72" y="227"/>
                    <a:pt x="72" y="251"/>
                  </a:cubicBezTo>
                  <a:cubicBezTo>
                    <a:pt x="72" y="262"/>
                    <a:pt x="84" y="262"/>
                    <a:pt x="84" y="274"/>
                  </a:cubicBezTo>
                  <a:cubicBezTo>
                    <a:pt x="84" y="274"/>
                    <a:pt x="84" y="286"/>
                    <a:pt x="95" y="286"/>
                  </a:cubicBezTo>
                  <a:cubicBezTo>
                    <a:pt x="72" y="310"/>
                    <a:pt x="95" y="310"/>
                    <a:pt x="95" y="322"/>
                  </a:cubicBezTo>
                  <a:cubicBezTo>
                    <a:pt x="84" y="334"/>
                    <a:pt x="131" y="334"/>
                    <a:pt x="119" y="346"/>
                  </a:cubicBezTo>
                  <a:cubicBezTo>
                    <a:pt x="95" y="370"/>
                    <a:pt x="131" y="370"/>
                    <a:pt x="131" y="382"/>
                  </a:cubicBezTo>
                  <a:cubicBezTo>
                    <a:pt x="131" y="393"/>
                    <a:pt x="155" y="405"/>
                    <a:pt x="155" y="429"/>
                  </a:cubicBezTo>
                  <a:cubicBezTo>
                    <a:pt x="155" y="441"/>
                    <a:pt x="179" y="453"/>
                    <a:pt x="155" y="465"/>
                  </a:cubicBezTo>
                  <a:lnTo>
                    <a:pt x="155" y="524"/>
                  </a:lnTo>
                  <a:lnTo>
                    <a:pt x="155" y="620"/>
                  </a:lnTo>
                  <a:cubicBezTo>
                    <a:pt x="155" y="632"/>
                    <a:pt x="179" y="667"/>
                    <a:pt x="155" y="679"/>
                  </a:cubicBezTo>
                  <a:cubicBezTo>
                    <a:pt x="155" y="691"/>
                    <a:pt x="179" y="703"/>
                    <a:pt x="179" y="727"/>
                  </a:cubicBezTo>
                  <a:cubicBezTo>
                    <a:pt x="179" y="739"/>
                    <a:pt x="191" y="739"/>
                    <a:pt x="191" y="751"/>
                  </a:cubicBezTo>
                  <a:cubicBezTo>
                    <a:pt x="191" y="751"/>
                    <a:pt x="203" y="751"/>
                    <a:pt x="250" y="739"/>
                  </a:cubicBezTo>
                  <a:lnTo>
                    <a:pt x="274" y="739"/>
                  </a:lnTo>
                  <a:cubicBezTo>
                    <a:pt x="298" y="739"/>
                    <a:pt x="322" y="739"/>
                    <a:pt x="381" y="703"/>
                  </a:cubicBezTo>
                  <a:cubicBezTo>
                    <a:pt x="417" y="691"/>
                    <a:pt x="441" y="691"/>
                    <a:pt x="476" y="679"/>
                  </a:cubicBezTo>
                  <a:cubicBezTo>
                    <a:pt x="536" y="667"/>
                    <a:pt x="560" y="643"/>
                    <a:pt x="560" y="643"/>
                  </a:cubicBezTo>
                  <a:cubicBezTo>
                    <a:pt x="548" y="643"/>
                    <a:pt x="548" y="632"/>
                    <a:pt x="524" y="620"/>
                  </a:cubicBezTo>
                  <a:cubicBezTo>
                    <a:pt x="512" y="608"/>
                    <a:pt x="512" y="608"/>
                    <a:pt x="512" y="572"/>
                  </a:cubicBezTo>
                  <a:lnTo>
                    <a:pt x="512" y="548"/>
                  </a:lnTo>
                  <a:cubicBezTo>
                    <a:pt x="512" y="548"/>
                    <a:pt x="512" y="524"/>
                    <a:pt x="500" y="524"/>
                  </a:cubicBezTo>
                  <a:cubicBezTo>
                    <a:pt x="500" y="524"/>
                    <a:pt x="488" y="524"/>
                    <a:pt x="500" y="512"/>
                  </a:cubicBezTo>
                  <a:lnTo>
                    <a:pt x="488" y="512"/>
                  </a:lnTo>
                  <a:cubicBezTo>
                    <a:pt x="500" y="501"/>
                    <a:pt x="500" y="501"/>
                    <a:pt x="488" y="501"/>
                  </a:cubicBezTo>
                  <a:cubicBezTo>
                    <a:pt x="488" y="501"/>
                    <a:pt x="512" y="489"/>
                    <a:pt x="476" y="489"/>
                  </a:cubicBezTo>
                  <a:cubicBezTo>
                    <a:pt x="476" y="489"/>
                    <a:pt x="497" y="469"/>
                    <a:pt x="481" y="469"/>
                  </a:cubicBezTo>
                  <a:cubicBezTo>
                    <a:pt x="476" y="469"/>
                    <a:pt x="467" y="471"/>
                    <a:pt x="453" y="477"/>
                  </a:cubicBezTo>
                  <a:lnTo>
                    <a:pt x="476" y="453"/>
                  </a:lnTo>
                  <a:cubicBezTo>
                    <a:pt x="453" y="453"/>
                    <a:pt x="453" y="441"/>
                    <a:pt x="453" y="441"/>
                  </a:cubicBezTo>
                  <a:cubicBezTo>
                    <a:pt x="453" y="441"/>
                    <a:pt x="476" y="429"/>
                    <a:pt x="453" y="429"/>
                  </a:cubicBezTo>
                  <a:cubicBezTo>
                    <a:pt x="441" y="429"/>
                    <a:pt x="429" y="429"/>
                    <a:pt x="453" y="417"/>
                  </a:cubicBezTo>
                  <a:lnTo>
                    <a:pt x="441" y="417"/>
                  </a:lnTo>
                  <a:cubicBezTo>
                    <a:pt x="500" y="346"/>
                    <a:pt x="500" y="346"/>
                    <a:pt x="500" y="334"/>
                  </a:cubicBezTo>
                  <a:cubicBezTo>
                    <a:pt x="536" y="322"/>
                    <a:pt x="488" y="322"/>
                    <a:pt x="500" y="310"/>
                  </a:cubicBezTo>
                  <a:cubicBezTo>
                    <a:pt x="512" y="298"/>
                    <a:pt x="500" y="298"/>
                    <a:pt x="488" y="298"/>
                  </a:cubicBezTo>
                  <a:lnTo>
                    <a:pt x="453" y="262"/>
                  </a:lnTo>
                  <a:cubicBezTo>
                    <a:pt x="453" y="251"/>
                    <a:pt x="429" y="239"/>
                    <a:pt x="429" y="203"/>
                  </a:cubicBezTo>
                  <a:cubicBezTo>
                    <a:pt x="429" y="191"/>
                    <a:pt x="417" y="191"/>
                    <a:pt x="417" y="167"/>
                  </a:cubicBezTo>
                  <a:cubicBezTo>
                    <a:pt x="417" y="155"/>
                    <a:pt x="393" y="143"/>
                    <a:pt x="393" y="131"/>
                  </a:cubicBezTo>
                  <a:cubicBezTo>
                    <a:pt x="393" y="120"/>
                    <a:pt x="381" y="120"/>
                    <a:pt x="381" y="96"/>
                  </a:cubicBezTo>
                  <a:cubicBezTo>
                    <a:pt x="369" y="84"/>
                    <a:pt x="381" y="72"/>
                    <a:pt x="357" y="48"/>
                  </a:cubicBezTo>
                  <a:cubicBezTo>
                    <a:pt x="357" y="48"/>
                    <a:pt x="322" y="48"/>
                    <a:pt x="334" y="36"/>
                  </a:cubicBezTo>
                  <a:cubicBezTo>
                    <a:pt x="357" y="24"/>
                    <a:pt x="357" y="24"/>
                    <a:pt x="334" y="24"/>
                  </a:cubicBezTo>
                  <a:cubicBezTo>
                    <a:pt x="334" y="24"/>
                    <a:pt x="334" y="12"/>
                    <a:pt x="357" y="12"/>
                  </a:cubicBezTo>
                  <a:cubicBezTo>
                    <a:pt x="369" y="1"/>
                    <a:pt x="369" y="1"/>
                    <a:pt x="35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3" name="Google Shape;443;p8"/>
            <p:cNvSpPr/>
            <p:nvPr/>
          </p:nvSpPr>
          <p:spPr>
            <a:xfrm>
              <a:off x="5609325" y="5307325"/>
              <a:ext cx="19075" cy="34175"/>
            </a:xfrm>
            <a:custGeom>
              <a:avLst/>
              <a:gdLst/>
              <a:ahLst/>
              <a:cxnLst/>
              <a:rect l="l" t="t" r="r" b="b"/>
              <a:pathLst>
                <a:path w="763" h="1367" extrusionOk="0">
                  <a:moveTo>
                    <a:pt x="298" y="1"/>
                  </a:moveTo>
                  <a:cubicBezTo>
                    <a:pt x="250" y="25"/>
                    <a:pt x="215" y="36"/>
                    <a:pt x="215" y="48"/>
                  </a:cubicBezTo>
                  <a:cubicBezTo>
                    <a:pt x="215" y="48"/>
                    <a:pt x="215" y="60"/>
                    <a:pt x="191" y="60"/>
                  </a:cubicBezTo>
                  <a:lnTo>
                    <a:pt x="119" y="60"/>
                  </a:lnTo>
                  <a:cubicBezTo>
                    <a:pt x="96" y="72"/>
                    <a:pt x="60" y="72"/>
                    <a:pt x="48" y="96"/>
                  </a:cubicBezTo>
                  <a:cubicBezTo>
                    <a:pt x="36" y="96"/>
                    <a:pt x="36" y="108"/>
                    <a:pt x="36" y="108"/>
                  </a:cubicBezTo>
                  <a:cubicBezTo>
                    <a:pt x="36" y="108"/>
                    <a:pt x="36" y="120"/>
                    <a:pt x="12" y="144"/>
                  </a:cubicBezTo>
                  <a:cubicBezTo>
                    <a:pt x="0" y="155"/>
                    <a:pt x="12" y="155"/>
                    <a:pt x="12" y="155"/>
                  </a:cubicBezTo>
                  <a:cubicBezTo>
                    <a:pt x="36" y="167"/>
                    <a:pt x="36" y="179"/>
                    <a:pt x="36" y="191"/>
                  </a:cubicBezTo>
                  <a:cubicBezTo>
                    <a:pt x="36" y="227"/>
                    <a:pt x="60" y="251"/>
                    <a:pt x="72" y="286"/>
                  </a:cubicBezTo>
                  <a:cubicBezTo>
                    <a:pt x="72" y="298"/>
                    <a:pt x="96" y="310"/>
                    <a:pt x="107" y="346"/>
                  </a:cubicBezTo>
                  <a:cubicBezTo>
                    <a:pt x="107" y="358"/>
                    <a:pt x="119" y="394"/>
                    <a:pt x="131" y="406"/>
                  </a:cubicBezTo>
                  <a:cubicBezTo>
                    <a:pt x="131" y="417"/>
                    <a:pt x="131" y="417"/>
                    <a:pt x="167" y="441"/>
                  </a:cubicBezTo>
                  <a:cubicBezTo>
                    <a:pt x="131" y="465"/>
                    <a:pt x="179" y="465"/>
                    <a:pt x="167" y="501"/>
                  </a:cubicBezTo>
                  <a:cubicBezTo>
                    <a:pt x="167" y="525"/>
                    <a:pt x="191" y="536"/>
                    <a:pt x="191" y="572"/>
                  </a:cubicBezTo>
                  <a:cubicBezTo>
                    <a:pt x="191" y="584"/>
                    <a:pt x="215" y="596"/>
                    <a:pt x="215" y="632"/>
                  </a:cubicBezTo>
                  <a:cubicBezTo>
                    <a:pt x="215" y="656"/>
                    <a:pt x="238" y="691"/>
                    <a:pt x="250" y="739"/>
                  </a:cubicBezTo>
                  <a:cubicBezTo>
                    <a:pt x="250" y="763"/>
                    <a:pt x="274" y="798"/>
                    <a:pt x="274" y="822"/>
                  </a:cubicBezTo>
                  <a:cubicBezTo>
                    <a:pt x="274" y="858"/>
                    <a:pt x="286" y="882"/>
                    <a:pt x="286" y="929"/>
                  </a:cubicBezTo>
                  <a:cubicBezTo>
                    <a:pt x="286" y="989"/>
                    <a:pt x="298" y="1048"/>
                    <a:pt x="310" y="1108"/>
                  </a:cubicBezTo>
                  <a:cubicBezTo>
                    <a:pt x="310" y="1156"/>
                    <a:pt x="334" y="1179"/>
                    <a:pt x="346" y="1227"/>
                  </a:cubicBezTo>
                  <a:cubicBezTo>
                    <a:pt x="346" y="1251"/>
                    <a:pt x="357" y="1287"/>
                    <a:pt x="369" y="1310"/>
                  </a:cubicBezTo>
                  <a:cubicBezTo>
                    <a:pt x="369" y="1334"/>
                    <a:pt x="393" y="1346"/>
                    <a:pt x="405" y="1358"/>
                  </a:cubicBezTo>
                  <a:cubicBezTo>
                    <a:pt x="405" y="1364"/>
                    <a:pt x="408" y="1367"/>
                    <a:pt x="417" y="1367"/>
                  </a:cubicBezTo>
                  <a:cubicBezTo>
                    <a:pt x="426" y="1367"/>
                    <a:pt x="441" y="1364"/>
                    <a:pt x="465" y="1358"/>
                  </a:cubicBezTo>
                  <a:lnTo>
                    <a:pt x="488" y="1358"/>
                  </a:lnTo>
                  <a:cubicBezTo>
                    <a:pt x="524" y="1358"/>
                    <a:pt x="536" y="1358"/>
                    <a:pt x="596" y="1346"/>
                  </a:cubicBezTo>
                  <a:cubicBezTo>
                    <a:pt x="631" y="1334"/>
                    <a:pt x="655" y="1334"/>
                    <a:pt x="667" y="1310"/>
                  </a:cubicBezTo>
                  <a:cubicBezTo>
                    <a:pt x="727" y="1298"/>
                    <a:pt x="762" y="1287"/>
                    <a:pt x="750" y="1275"/>
                  </a:cubicBezTo>
                  <a:cubicBezTo>
                    <a:pt x="727" y="1251"/>
                    <a:pt x="715" y="1227"/>
                    <a:pt x="715" y="1215"/>
                  </a:cubicBezTo>
                  <a:cubicBezTo>
                    <a:pt x="703" y="1179"/>
                    <a:pt x="691" y="1167"/>
                    <a:pt x="691" y="1132"/>
                  </a:cubicBezTo>
                  <a:cubicBezTo>
                    <a:pt x="691" y="1120"/>
                    <a:pt x="691" y="1108"/>
                    <a:pt x="667" y="1072"/>
                  </a:cubicBezTo>
                  <a:cubicBezTo>
                    <a:pt x="667" y="1060"/>
                    <a:pt x="667" y="1048"/>
                    <a:pt x="655" y="1037"/>
                  </a:cubicBezTo>
                  <a:cubicBezTo>
                    <a:pt x="655" y="1013"/>
                    <a:pt x="643" y="1013"/>
                    <a:pt x="655" y="1001"/>
                  </a:cubicBezTo>
                  <a:cubicBezTo>
                    <a:pt x="661" y="995"/>
                    <a:pt x="658" y="995"/>
                    <a:pt x="654" y="995"/>
                  </a:cubicBezTo>
                  <a:cubicBezTo>
                    <a:pt x="649" y="995"/>
                    <a:pt x="643" y="995"/>
                    <a:pt x="643" y="989"/>
                  </a:cubicBezTo>
                  <a:cubicBezTo>
                    <a:pt x="655" y="977"/>
                    <a:pt x="643" y="953"/>
                    <a:pt x="643" y="953"/>
                  </a:cubicBezTo>
                  <a:cubicBezTo>
                    <a:pt x="643" y="941"/>
                    <a:pt x="667" y="929"/>
                    <a:pt x="631" y="929"/>
                  </a:cubicBezTo>
                  <a:cubicBezTo>
                    <a:pt x="631" y="917"/>
                    <a:pt x="655" y="882"/>
                    <a:pt x="608" y="882"/>
                  </a:cubicBezTo>
                  <a:lnTo>
                    <a:pt x="608" y="870"/>
                  </a:lnTo>
                  <a:cubicBezTo>
                    <a:pt x="608" y="870"/>
                    <a:pt x="631" y="858"/>
                    <a:pt x="608" y="858"/>
                  </a:cubicBezTo>
                  <a:cubicBezTo>
                    <a:pt x="631" y="858"/>
                    <a:pt x="631" y="834"/>
                    <a:pt x="608" y="834"/>
                  </a:cubicBezTo>
                  <a:cubicBezTo>
                    <a:pt x="596" y="822"/>
                    <a:pt x="596" y="810"/>
                    <a:pt x="596" y="810"/>
                  </a:cubicBezTo>
                  <a:cubicBezTo>
                    <a:pt x="596" y="810"/>
                    <a:pt x="608" y="798"/>
                    <a:pt x="596" y="798"/>
                  </a:cubicBezTo>
                  <a:cubicBezTo>
                    <a:pt x="584" y="798"/>
                    <a:pt x="548" y="798"/>
                    <a:pt x="584" y="763"/>
                  </a:cubicBezTo>
                  <a:cubicBezTo>
                    <a:pt x="596" y="763"/>
                    <a:pt x="584" y="751"/>
                    <a:pt x="572" y="751"/>
                  </a:cubicBezTo>
                  <a:lnTo>
                    <a:pt x="584" y="739"/>
                  </a:lnTo>
                  <a:cubicBezTo>
                    <a:pt x="584" y="691"/>
                    <a:pt x="596" y="679"/>
                    <a:pt x="572" y="679"/>
                  </a:cubicBezTo>
                  <a:cubicBezTo>
                    <a:pt x="584" y="644"/>
                    <a:pt x="548" y="644"/>
                    <a:pt x="572" y="632"/>
                  </a:cubicBezTo>
                  <a:cubicBezTo>
                    <a:pt x="572" y="620"/>
                    <a:pt x="572" y="596"/>
                    <a:pt x="548" y="584"/>
                  </a:cubicBezTo>
                  <a:cubicBezTo>
                    <a:pt x="536" y="572"/>
                    <a:pt x="524" y="536"/>
                    <a:pt x="512" y="513"/>
                  </a:cubicBezTo>
                  <a:cubicBezTo>
                    <a:pt x="488" y="465"/>
                    <a:pt x="477" y="441"/>
                    <a:pt x="465" y="394"/>
                  </a:cubicBezTo>
                  <a:cubicBezTo>
                    <a:pt x="465" y="382"/>
                    <a:pt x="453" y="346"/>
                    <a:pt x="453" y="334"/>
                  </a:cubicBezTo>
                  <a:cubicBezTo>
                    <a:pt x="453" y="298"/>
                    <a:pt x="417" y="286"/>
                    <a:pt x="417" y="263"/>
                  </a:cubicBezTo>
                  <a:cubicBezTo>
                    <a:pt x="417" y="239"/>
                    <a:pt x="405" y="227"/>
                    <a:pt x="393" y="215"/>
                  </a:cubicBezTo>
                  <a:cubicBezTo>
                    <a:pt x="369" y="179"/>
                    <a:pt x="369" y="155"/>
                    <a:pt x="357" y="144"/>
                  </a:cubicBezTo>
                  <a:cubicBezTo>
                    <a:pt x="357" y="144"/>
                    <a:pt x="334" y="120"/>
                    <a:pt x="346" y="108"/>
                  </a:cubicBezTo>
                  <a:cubicBezTo>
                    <a:pt x="357" y="96"/>
                    <a:pt x="357" y="96"/>
                    <a:pt x="346" y="84"/>
                  </a:cubicBezTo>
                  <a:cubicBezTo>
                    <a:pt x="334" y="60"/>
                    <a:pt x="346" y="48"/>
                    <a:pt x="346" y="48"/>
                  </a:cubicBezTo>
                  <a:cubicBezTo>
                    <a:pt x="357" y="36"/>
                    <a:pt x="346" y="25"/>
                    <a:pt x="34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4" name="Google Shape;444;p8"/>
            <p:cNvSpPr/>
            <p:nvPr/>
          </p:nvSpPr>
          <p:spPr>
            <a:xfrm>
              <a:off x="5628675" y="5369550"/>
              <a:ext cx="19075" cy="34175"/>
            </a:xfrm>
            <a:custGeom>
              <a:avLst/>
              <a:gdLst/>
              <a:ahLst/>
              <a:cxnLst/>
              <a:rect l="l" t="t" r="r" b="b"/>
              <a:pathLst>
                <a:path w="763" h="1367" extrusionOk="0">
                  <a:moveTo>
                    <a:pt x="298" y="0"/>
                  </a:moveTo>
                  <a:cubicBezTo>
                    <a:pt x="250" y="12"/>
                    <a:pt x="215" y="36"/>
                    <a:pt x="215" y="48"/>
                  </a:cubicBezTo>
                  <a:cubicBezTo>
                    <a:pt x="215" y="48"/>
                    <a:pt x="215" y="60"/>
                    <a:pt x="191" y="60"/>
                  </a:cubicBezTo>
                  <a:lnTo>
                    <a:pt x="119" y="60"/>
                  </a:lnTo>
                  <a:cubicBezTo>
                    <a:pt x="95" y="72"/>
                    <a:pt x="60" y="72"/>
                    <a:pt x="48" y="83"/>
                  </a:cubicBezTo>
                  <a:cubicBezTo>
                    <a:pt x="36" y="83"/>
                    <a:pt x="36" y="107"/>
                    <a:pt x="36" y="107"/>
                  </a:cubicBezTo>
                  <a:cubicBezTo>
                    <a:pt x="36" y="107"/>
                    <a:pt x="36" y="119"/>
                    <a:pt x="12" y="131"/>
                  </a:cubicBezTo>
                  <a:cubicBezTo>
                    <a:pt x="0" y="143"/>
                    <a:pt x="12" y="143"/>
                    <a:pt x="12" y="143"/>
                  </a:cubicBezTo>
                  <a:cubicBezTo>
                    <a:pt x="36" y="167"/>
                    <a:pt x="36" y="179"/>
                    <a:pt x="36" y="191"/>
                  </a:cubicBezTo>
                  <a:cubicBezTo>
                    <a:pt x="36" y="226"/>
                    <a:pt x="60" y="250"/>
                    <a:pt x="72" y="286"/>
                  </a:cubicBezTo>
                  <a:cubicBezTo>
                    <a:pt x="72" y="298"/>
                    <a:pt x="95" y="310"/>
                    <a:pt x="107" y="345"/>
                  </a:cubicBezTo>
                  <a:cubicBezTo>
                    <a:pt x="107" y="357"/>
                    <a:pt x="119" y="381"/>
                    <a:pt x="131" y="405"/>
                  </a:cubicBezTo>
                  <a:cubicBezTo>
                    <a:pt x="131" y="417"/>
                    <a:pt x="131" y="417"/>
                    <a:pt x="167" y="429"/>
                  </a:cubicBezTo>
                  <a:cubicBezTo>
                    <a:pt x="131" y="464"/>
                    <a:pt x="179" y="464"/>
                    <a:pt x="167" y="488"/>
                  </a:cubicBezTo>
                  <a:cubicBezTo>
                    <a:pt x="167" y="524"/>
                    <a:pt x="191" y="536"/>
                    <a:pt x="191" y="560"/>
                  </a:cubicBezTo>
                  <a:cubicBezTo>
                    <a:pt x="191" y="583"/>
                    <a:pt x="215" y="595"/>
                    <a:pt x="215" y="631"/>
                  </a:cubicBezTo>
                  <a:cubicBezTo>
                    <a:pt x="215" y="655"/>
                    <a:pt x="238" y="691"/>
                    <a:pt x="250" y="726"/>
                  </a:cubicBezTo>
                  <a:cubicBezTo>
                    <a:pt x="250" y="762"/>
                    <a:pt x="274" y="786"/>
                    <a:pt x="274" y="822"/>
                  </a:cubicBezTo>
                  <a:cubicBezTo>
                    <a:pt x="274" y="845"/>
                    <a:pt x="286" y="881"/>
                    <a:pt x="286" y="929"/>
                  </a:cubicBezTo>
                  <a:cubicBezTo>
                    <a:pt x="286" y="988"/>
                    <a:pt x="298" y="1036"/>
                    <a:pt x="310" y="1107"/>
                  </a:cubicBezTo>
                  <a:cubicBezTo>
                    <a:pt x="310" y="1143"/>
                    <a:pt x="334" y="1179"/>
                    <a:pt x="345" y="1226"/>
                  </a:cubicBezTo>
                  <a:cubicBezTo>
                    <a:pt x="345" y="1250"/>
                    <a:pt x="357" y="1286"/>
                    <a:pt x="369" y="1310"/>
                  </a:cubicBezTo>
                  <a:cubicBezTo>
                    <a:pt x="369" y="1322"/>
                    <a:pt x="393" y="1334"/>
                    <a:pt x="405" y="1357"/>
                  </a:cubicBezTo>
                  <a:cubicBezTo>
                    <a:pt x="405" y="1363"/>
                    <a:pt x="408" y="1366"/>
                    <a:pt x="417" y="1366"/>
                  </a:cubicBezTo>
                  <a:cubicBezTo>
                    <a:pt x="426" y="1366"/>
                    <a:pt x="441" y="1363"/>
                    <a:pt x="465" y="1357"/>
                  </a:cubicBezTo>
                  <a:lnTo>
                    <a:pt x="488" y="1357"/>
                  </a:lnTo>
                  <a:cubicBezTo>
                    <a:pt x="524" y="1357"/>
                    <a:pt x="536" y="1357"/>
                    <a:pt x="596" y="1334"/>
                  </a:cubicBezTo>
                  <a:cubicBezTo>
                    <a:pt x="631" y="1322"/>
                    <a:pt x="655" y="1322"/>
                    <a:pt x="667" y="1310"/>
                  </a:cubicBezTo>
                  <a:cubicBezTo>
                    <a:pt x="726" y="1298"/>
                    <a:pt x="762" y="1274"/>
                    <a:pt x="750" y="1262"/>
                  </a:cubicBezTo>
                  <a:cubicBezTo>
                    <a:pt x="726" y="1250"/>
                    <a:pt x="715" y="1226"/>
                    <a:pt x="715" y="1203"/>
                  </a:cubicBezTo>
                  <a:cubicBezTo>
                    <a:pt x="703" y="1179"/>
                    <a:pt x="691" y="1155"/>
                    <a:pt x="691" y="1131"/>
                  </a:cubicBezTo>
                  <a:cubicBezTo>
                    <a:pt x="691" y="1119"/>
                    <a:pt x="691" y="1095"/>
                    <a:pt x="667" y="1072"/>
                  </a:cubicBezTo>
                  <a:cubicBezTo>
                    <a:pt x="667" y="1060"/>
                    <a:pt x="667" y="1036"/>
                    <a:pt x="655" y="1024"/>
                  </a:cubicBezTo>
                  <a:cubicBezTo>
                    <a:pt x="655" y="1012"/>
                    <a:pt x="643" y="1012"/>
                    <a:pt x="655" y="1000"/>
                  </a:cubicBezTo>
                  <a:cubicBezTo>
                    <a:pt x="661" y="988"/>
                    <a:pt x="658" y="988"/>
                    <a:pt x="654" y="988"/>
                  </a:cubicBezTo>
                  <a:cubicBezTo>
                    <a:pt x="649" y="988"/>
                    <a:pt x="643" y="988"/>
                    <a:pt x="643" y="976"/>
                  </a:cubicBezTo>
                  <a:cubicBezTo>
                    <a:pt x="655" y="964"/>
                    <a:pt x="643" y="953"/>
                    <a:pt x="643" y="953"/>
                  </a:cubicBezTo>
                  <a:cubicBezTo>
                    <a:pt x="643" y="941"/>
                    <a:pt x="667" y="917"/>
                    <a:pt x="631" y="917"/>
                  </a:cubicBezTo>
                  <a:cubicBezTo>
                    <a:pt x="631" y="905"/>
                    <a:pt x="655" y="881"/>
                    <a:pt x="607" y="881"/>
                  </a:cubicBezTo>
                  <a:lnTo>
                    <a:pt x="607" y="857"/>
                  </a:lnTo>
                  <a:cubicBezTo>
                    <a:pt x="607" y="857"/>
                    <a:pt x="631" y="845"/>
                    <a:pt x="607" y="845"/>
                  </a:cubicBezTo>
                  <a:cubicBezTo>
                    <a:pt x="631" y="845"/>
                    <a:pt x="631" y="834"/>
                    <a:pt x="607" y="834"/>
                  </a:cubicBezTo>
                  <a:cubicBezTo>
                    <a:pt x="596" y="822"/>
                    <a:pt x="596" y="810"/>
                    <a:pt x="596" y="810"/>
                  </a:cubicBezTo>
                  <a:cubicBezTo>
                    <a:pt x="596" y="810"/>
                    <a:pt x="607" y="786"/>
                    <a:pt x="596" y="786"/>
                  </a:cubicBezTo>
                  <a:cubicBezTo>
                    <a:pt x="584" y="786"/>
                    <a:pt x="548" y="786"/>
                    <a:pt x="584" y="762"/>
                  </a:cubicBezTo>
                  <a:cubicBezTo>
                    <a:pt x="596" y="762"/>
                    <a:pt x="584" y="750"/>
                    <a:pt x="572" y="750"/>
                  </a:cubicBezTo>
                  <a:lnTo>
                    <a:pt x="584" y="726"/>
                  </a:lnTo>
                  <a:cubicBezTo>
                    <a:pt x="584" y="691"/>
                    <a:pt x="607" y="667"/>
                    <a:pt x="572" y="667"/>
                  </a:cubicBezTo>
                  <a:cubicBezTo>
                    <a:pt x="584" y="643"/>
                    <a:pt x="548" y="643"/>
                    <a:pt x="572" y="631"/>
                  </a:cubicBezTo>
                  <a:cubicBezTo>
                    <a:pt x="572" y="607"/>
                    <a:pt x="572" y="595"/>
                    <a:pt x="548" y="583"/>
                  </a:cubicBezTo>
                  <a:cubicBezTo>
                    <a:pt x="536" y="572"/>
                    <a:pt x="524" y="536"/>
                    <a:pt x="512" y="512"/>
                  </a:cubicBezTo>
                  <a:cubicBezTo>
                    <a:pt x="488" y="464"/>
                    <a:pt x="476" y="429"/>
                    <a:pt x="465" y="393"/>
                  </a:cubicBezTo>
                  <a:cubicBezTo>
                    <a:pt x="465" y="369"/>
                    <a:pt x="453" y="345"/>
                    <a:pt x="453" y="333"/>
                  </a:cubicBezTo>
                  <a:cubicBezTo>
                    <a:pt x="453" y="298"/>
                    <a:pt x="417" y="286"/>
                    <a:pt x="417" y="250"/>
                  </a:cubicBezTo>
                  <a:cubicBezTo>
                    <a:pt x="417" y="238"/>
                    <a:pt x="405" y="226"/>
                    <a:pt x="393" y="214"/>
                  </a:cubicBezTo>
                  <a:cubicBezTo>
                    <a:pt x="369" y="179"/>
                    <a:pt x="369" y="143"/>
                    <a:pt x="357" y="131"/>
                  </a:cubicBezTo>
                  <a:cubicBezTo>
                    <a:pt x="357" y="131"/>
                    <a:pt x="334" y="119"/>
                    <a:pt x="345" y="107"/>
                  </a:cubicBezTo>
                  <a:cubicBezTo>
                    <a:pt x="357" y="95"/>
                    <a:pt x="357" y="95"/>
                    <a:pt x="345" y="72"/>
                  </a:cubicBezTo>
                  <a:cubicBezTo>
                    <a:pt x="334" y="60"/>
                    <a:pt x="345" y="48"/>
                    <a:pt x="345" y="48"/>
                  </a:cubicBezTo>
                  <a:cubicBezTo>
                    <a:pt x="357" y="36"/>
                    <a:pt x="345" y="12"/>
                    <a:pt x="34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5" name="Google Shape;445;p8"/>
            <p:cNvSpPr/>
            <p:nvPr/>
          </p:nvSpPr>
          <p:spPr>
            <a:xfrm>
              <a:off x="5646825" y="5431450"/>
              <a:ext cx="14300" cy="18775"/>
            </a:xfrm>
            <a:custGeom>
              <a:avLst/>
              <a:gdLst/>
              <a:ahLst/>
              <a:cxnLst/>
              <a:rect l="l" t="t" r="r" b="b"/>
              <a:pathLst>
                <a:path w="572" h="751" extrusionOk="0">
                  <a:moveTo>
                    <a:pt x="358" y="1"/>
                  </a:moveTo>
                  <a:cubicBezTo>
                    <a:pt x="358" y="1"/>
                    <a:pt x="346" y="1"/>
                    <a:pt x="322" y="12"/>
                  </a:cubicBezTo>
                  <a:cubicBezTo>
                    <a:pt x="274" y="24"/>
                    <a:pt x="227" y="36"/>
                    <a:pt x="215" y="60"/>
                  </a:cubicBezTo>
                  <a:lnTo>
                    <a:pt x="203" y="72"/>
                  </a:lnTo>
                  <a:lnTo>
                    <a:pt x="179" y="72"/>
                  </a:lnTo>
                  <a:cubicBezTo>
                    <a:pt x="167" y="72"/>
                    <a:pt x="167" y="72"/>
                    <a:pt x="120" y="84"/>
                  </a:cubicBezTo>
                  <a:cubicBezTo>
                    <a:pt x="96" y="96"/>
                    <a:pt x="60" y="96"/>
                    <a:pt x="48" y="120"/>
                  </a:cubicBezTo>
                  <a:cubicBezTo>
                    <a:pt x="36" y="120"/>
                    <a:pt x="36" y="120"/>
                    <a:pt x="36" y="132"/>
                  </a:cubicBezTo>
                  <a:lnTo>
                    <a:pt x="24" y="143"/>
                  </a:lnTo>
                  <a:cubicBezTo>
                    <a:pt x="0" y="143"/>
                    <a:pt x="0" y="143"/>
                    <a:pt x="24" y="155"/>
                  </a:cubicBezTo>
                  <a:cubicBezTo>
                    <a:pt x="36" y="155"/>
                    <a:pt x="36" y="167"/>
                    <a:pt x="36" y="167"/>
                  </a:cubicBezTo>
                  <a:cubicBezTo>
                    <a:pt x="36" y="191"/>
                    <a:pt x="60" y="203"/>
                    <a:pt x="60" y="215"/>
                  </a:cubicBezTo>
                  <a:cubicBezTo>
                    <a:pt x="60" y="227"/>
                    <a:pt x="84" y="227"/>
                    <a:pt x="84" y="251"/>
                  </a:cubicBezTo>
                  <a:cubicBezTo>
                    <a:pt x="84" y="263"/>
                    <a:pt x="96" y="263"/>
                    <a:pt x="96" y="274"/>
                  </a:cubicBezTo>
                  <a:cubicBezTo>
                    <a:pt x="96" y="274"/>
                    <a:pt x="96" y="286"/>
                    <a:pt x="108" y="286"/>
                  </a:cubicBezTo>
                  <a:cubicBezTo>
                    <a:pt x="84" y="310"/>
                    <a:pt x="108" y="310"/>
                    <a:pt x="108" y="322"/>
                  </a:cubicBezTo>
                  <a:cubicBezTo>
                    <a:pt x="96" y="334"/>
                    <a:pt x="143" y="334"/>
                    <a:pt x="120" y="346"/>
                  </a:cubicBezTo>
                  <a:cubicBezTo>
                    <a:pt x="108" y="370"/>
                    <a:pt x="143" y="370"/>
                    <a:pt x="143" y="382"/>
                  </a:cubicBezTo>
                  <a:cubicBezTo>
                    <a:pt x="143" y="393"/>
                    <a:pt x="167" y="405"/>
                    <a:pt x="167" y="429"/>
                  </a:cubicBezTo>
                  <a:cubicBezTo>
                    <a:pt x="167" y="441"/>
                    <a:pt x="179" y="453"/>
                    <a:pt x="167" y="465"/>
                  </a:cubicBezTo>
                  <a:lnTo>
                    <a:pt x="167" y="524"/>
                  </a:lnTo>
                  <a:lnTo>
                    <a:pt x="167" y="620"/>
                  </a:lnTo>
                  <a:cubicBezTo>
                    <a:pt x="167" y="632"/>
                    <a:pt x="179" y="667"/>
                    <a:pt x="167" y="679"/>
                  </a:cubicBezTo>
                  <a:cubicBezTo>
                    <a:pt x="167" y="691"/>
                    <a:pt x="179" y="703"/>
                    <a:pt x="179" y="727"/>
                  </a:cubicBezTo>
                  <a:cubicBezTo>
                    <a:pt x="179" y="739"/>
                    <a:pt x="191" y="739"/>
                    <a:pt x="191" y="751"/>
                  </a:cubicBezTo>
                  <a:cubicBezTo>
                    <a:pt x="191" y="751"/>
                    <a:pt x="215" y="751"/>
                    <a:pt x="262" y="739"/>
                  </a:cubicBezTo>
                  <a:lnTo>
                    <a:pt x="286" y="739"/>
                  </a:lnTo>
                  <a:cubicBezTo>
                    <a:pt x="298" y="739"/>
                    <a:pt x="334" y="739"/>
                    <a:pt x="393" y="703"/>
                  </a:cubicBezTo>
                  <a:cubicBezTo>
                    <a:pt x="417" y="691"/>
                    <a:pt x="453" y="691"/>
                    <a:pt x="477" y="679"/>
                  </a:cubicBezTo>
                  <a:cubicBezTo>
                    <a:pt x="536" y="667"/>
                    <a:pt x="572" y="644"/>
                    <a:pt x="572" y="644"/>
                  </a:cubicBezTo>
                  <a:cubicBezTo>
                    <a:pt x="560" y="644"/>
                    <a:pt x="560" y="632"/>
                    <a:pt x="536" y="620"/>
                  </a:cubicBezTo>
                  <a:cubicBezTo>
                    <a:pt x="524" y="608"/>
                    <a:pt x="524" y="608"/>
                    <a:pt x="524" y="572"/>
                  </a:cubicBezTo>
                  <a:lnTo>
                    <a:pt x="524" y="548"/>
                  </a:lnTo>
                  <a:cubicBezTo>
                    <a:pt x="524" y="548"/>
                    <a:pt x="524" y="524"/>
                    <a:pt x="512" y="524"/>
                  </a:cubicBezTo>
                  <a:cubicBezTo>
                    <a:pt x="512" y="524"/>
                    <a:pt x="501" y="524"/>
                    <a:pt x="512" y="513"/>
                  </a:cubicBezTo>
                  <a:lnTo>
                    <a:pt x="501" y="513"/>
                  </a:lnTo>
                  <a:cubicBezTo>
                    <a:pt x="512" y="501"/>
                    <a:pt x="512" y="501"/>
                    <a:pt x="501" y="501"/>
                  </a:cubicBezTo>
                  <a:cubicBezTo>
                    <a:pt x="501" y="501"/>
                    <a:pt x="524" y="489"/>
                    <a:pt x="477" y="489"/>
                  </a:cubicBezTo>
                  <a:cubicBezTo>
                    <a:pt x="477" y="489"/>
                    <a:pt x="504" y="469"/>
                    <a:pt x="492" y="469"/>
                  </a:cubicBezTo>
                  <a:cubicBezTo>
                    <a:pt x="488" y="469"/>
                    <a:pt x="480" y="471"/>
                    <a:pt x="465" y="477"/>
                  </a:cubicBezTo>
                  <a:lnTo>
                    <a:pt x="477" y="453"/>
                  </a:lnTo>
                  <a:cubicBezTo>
                    <a:pt x="465" y="453"/>
                    <a:pt x="465" y="441"/>
                    <a:pt x="465" y="441"/>
                  </a:cubicBezTo>
                  <a:cubicBezTo>
                    <a:pt x="465" y="441"/>
                    <a:pt x="477" y="429"/>
                    <a:pt x="465" y="429"/>
                  </a:cubicBezTo>
                  <a:cubicBezTo>
                    <a:pt x="453" y="429"/>
                    <a:pt x="441" y="429"/>
                    <a:pt x="465" y="417"/>
                  </a:cubicBezTo>
                  <a:lnTo>
                    <a:pt x="453" y="417"/>
                  </a:lnTo>
                  <a:cubicBezTo>
                    <a:pt x="512" y="346"/>
                    <a:pt x="512" y="346"/>
                    <a:pt x="512" y="334"/>
                  </a:cubicBezTo>
                  <a:cubicBezTo>
                    <a:pt x="536" y="322"/>
                    <a:pt x="501" y="322"/>
                    <a:pt x="512" y="310"/>
                  </a:cubicBezTo>
                  <a:cubicBezTo>
                    <a:pt x="524" y="298"/>
                    <a:pt x="512" y="298"/>
                    <a:pt x="501" y="298"/>
                  </a:cubicBezTo>
                  <a:lnTo>
                    <a:pt x="465" y="263"/>
                  </a:lnTo>
                  <a:cubicBezTo>
                    <a:pt x="465" y="251"/>
                    <a:pt x="441" y="239"/>
                    <a:pt x="441" y="203"/>
                  </a:cubicBezTo>
                  <a:cubicBezTo>
                    <a:pt x="441" y="191"/>
                    <a:pt x="417" y="191"/>
                    <a:pt x="417" y="167"/>
                  </a:cubicBezTo>
                  <a:cubicBezTo>
                    <a:pt x="417" y="155"/>
                    <a:pt x="405" y="143"/>
                    <a:pt x="405" y="132"/>
                  </a:cubicBezTo>
                  <a:cubicBezTo>
                    <a:pt x="405" y="120"/>
                    <a:pt x="393" y="120"/>
                    <a:pt x="393" y="96"/>
                  </a:cubicBezTo>
                  <a:cubicBezTo>
                    <a:pt x="381" y="84"/>
                    <a:pt x="393" y="72"/>
                    <a:pt x="358" y="48"/>
                  </a:cubicBezTo>
                  <a:cubicBezTo>
                    <a:pt x="358" y="48"/>
                    <a:pt x="334" y="48"/>
                    <a:pt x="346" y="36"/>
                  </a:cubicBezTo>
                  <a:cubicBezTo>
                    <a:pt x="358" y="24"/>
                    <a:pt x="358" y="24"/>
                    <a:pt x="346" y="24"/>
                  </a:cubicBezTo>
                  <a:cubicBezTo>
                    <a:pt x="346" y="24"/>
                    <a:pt x="346" y="12"/>
                    <a:pt x="358" y="12"/>
                  </a:cubicBezTo>
                  <a:cubicBezTo>
                    <a:pt x="381" y="1"/>
                    <a:pt x="381" y="1"/>
                    <a:pt x="35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6" name="Google Shape;446;p8"/>
            <p:cNvSpPr/>
            <p:nvPr/>
          </p:nvSpPr>
          <p:spPr>
            <a:xfrm>
              <a:off x="5733150" y="5432050"/>
              <a:ext cx="14000" cy="17575"/>
            </a:xfrm>
            <a:custGeom>
              <a:avLst/>
              <a:gdLst/>
              <a:ahLst/>
              <a:cxnLst/>
              <a:rect l="l" t="t" r="r" b="b"/>
              <a:pathLst>
                <a:path w="560" h="703" extrusionOk="0">
                  <a:moveTo>
                    <a:pt x="227" y="0"/>
                  </a:moveTo>
                  <a:lnTo>
                    <a:pt x="227" y="48"/>
                  </a:lnTo>
                  <a:cubicBezTo>
                    <a:pt x="227" y="60"/>
                    <a:pt x="227" y="72"/>
                    <a:pt x="215" y="84"/>
                  </a:cubicBezTo>
                  <a:cubicBezTo>
                    <a:pt x="203" y="84"/>
                    <a:pt x="203" y="108"/>
                    <a:pt x="203" y="119"/>
                  </a:cubicBezTo>
                  <a:cubicBezTo>
                    <a:pt x="203" y="131"/>
                    <a:pt x="179" y="131"/>
                    <a:pt x="203" y="131"/>
                  </a:cubicBezTo>
                  <a:cubicBezTo>
                    <a:pt x="203" y="131"/>
                    <a:pt x="203" y="143"/>
                    <a:pt x="179" y="143"/>
                  </a:cubicBezTo>
                  <a:cubicBezTo>
                    <a:pt x="167" y="143"/>
                    <a:pt x="203" y="167"/>
                    <a:pt x="179" y="167"/>
                  </a:cubicBezTo>
                  <a:cubicBezTo>
                    <a:pt x="167" y="167"/>
                    <a:pt x="167" y="167"/>
                    <a:pt x="167" y="179"/>
                  </a:cubicBezTo>
                  <a:cubicBezTo>
                    <a:pt x="167" y="179"/>
                    <a:pt x="119" y="179"/>
                    <a:pt x="167" y="191"/>
                  </a:cubicBezTo>
                  <a:cubicBezTo>
                    <a:pt x="167" y="191"/>
                    <a:pt x="119" y="191"/>
                    <a:pt x="167" y="203"/>
                  </a:cubicBezTo>
                  <a:lnTo>
                    <a:pt x="143" y="203"/>
                  </a:lnTo>
                  <a:cubicBezTo>
                    <a:pt x="155" y="227"/>
                    <a:pt x="143" y="227"/>
                    <a:pt x="143" y="239"/>
                  </a:cubicBezTo>
                  <a:cubicBezTo>
                    <a:pt x="155" y="250"/>
                    <a:pt x="167" y="250"/>
                    <a:pt x="143" y="250"/>
                  </a:cubicBezTo>
                  <a:cubicBezTo>
                    <a:pt x="125" y="233"/>
                    <a:pt x="116" y="227"/>
                    <a:pt x="112" y="227"/>
                  </a:cubicBezTo>
                  <a:cubicBezTo>
                    <a:pt x="107" y="227"/>
                    <a:pt x="107" y="233"/>
                    <a:pt x="107" y="239"/>
                  </a:cubicBezTo>
                  <a:cubicBezTo>
                    <a:pt x="111" y="235"/>
                    <a:pt x="114" y="233"/>
                    <a:pt x="115" y="233"/>
                  </a:cubicBezTo>
                  <a:lnTo>
                    <a:pt x="115" y="233"/>
                  </a:lnTo>
                  <a:cubicBezTo>
                    <a:pt x="118" y="233"/>
                    <a:pt x="115" y="239"/>
                    <a:pt x="107" y="239"/>
                  </a:cubicBezTo>
                  <a:cubicBezTo>
                    <a:pt x="84" y="239"/>
                    <a:pt x="107" y="250"/>
                    <a:pt x="96" y="250"/>
                  </a:cubicBezTo>
                  <a:cubicBezTo>
                    <a:pt x="84" y="250"/>
                    <a:pt x="84" y="262"/>
                    <a:pt x="96" y="262"/>
                  </a:cubicBezTo>
                  <a:cubicBezTo>
                    <a:pt x="107" y="286"/>
                    <a:pt x="96" y="298"/>
                    <a:pt x="96" y="310"/>
                  </a:cubicBezTo>
                  <a:cubicBezTo>
                    <a:pt x="84" y="322"/>
                    <a:pt x="96" y="358"/>
                    <a:pt x="84" y="369"/>
                  </a:cubicBezTo>
                  <a:cubicBezTo>
                    <a:pt x="84" y="381"/>
                    <a:pt x="84" y="405"/>
                    <a:pt x="60" y="405"/>
                  </a:cubicBezTo>
                  <a:cubicBezTo>
                    <a:pt x="48" y="417"/>
                    <a:pt x="60" y="429"/>
                    <a:pt x="48" y="441"/>
                  </a:cubicBezTo>
                  <a:cubicBezTo>
                    <a:pt x="36" y="441"/>
                    <a:pt x="48" y="465"/>
                    <a:pt x="48" y="477"/>
                  </a:cubicBezTo>
                  <a:cubicBezTo>
                    <a:pt x="48" y="489"/>
                    <a:pt x="36" y="512"/>
                    <a:pt x="48" y="524"/>
                  </a:cubicBezTo>
                  <a:cubicBezTo>
                    <a:pt x="48" y="524"/>
                    <a:pt x="60" y="536"/>
                    <a:pt x="48" y="536"/>
                  </a:cubicBezTo>
                  <a:cubicBezTo>
                    <a:pt x="36" y="536"/>
                    <a:pt x="36" y="536"/>
                    <a:pt x="36" y="548"/>
                  </a:cubicBezTo>
                  <a:cubicBezTo>
                    <a:pt x="36" y="548"/>
                    <a:pt x="36" y="560"/>
                    <a:pt x="24" y="560"/>
                  </a:cubicBezTo>
                  <a:cubicBezTo>
                    <a:pt x="0" y="560"/>
                    <a:pt x="0" y="560"/>
                    <a:pt x="0" y="584"/>
                  </a:cubicBezTo>
                  <a:cubicBezTo>
                    <a:pt x="0" y="584"/>
                    <a:pt x="24" y="596"/>
                    <a:pt x="36" y="596"/>
                  </a:cubicBezTo>
                  <a:cubicBezTo>
                    <a:pt x="84" y="608"/>
                    <a:pt x="119" y="620"/>
                    <a:pt x="143" y="620"/>
                  </a:cubicBezTo>
                  <a:lnTo>
                    <a:pt x="155" y="620"/>
                  </a:lnTo>
                  <a:lnTo>
                    <a:pt x="167" y="643"/>
                  </a:lnTo>
                  <a:cubicBezTo>
                    <a:pt x="167" y="643"/>
                    <a:pt x="179" y="655"/>
                    <a:pt x="215" y="667"/>
                  </a:cubicBezTo>
                  <a:cubicBezTo>
                    <a:pt x="238" y="679"/>
                    <a:pt x="274" y="679"/>
                    <a:pt x="286" y="703"/>
                  </a:cubicBezTo>
                  <a:lnTo>
                    <a:pt x="334" y="703"/>
                  </a:lnTo>
                  <a:lnTo>
                    <a:pt x="334" y="679"/>
                  </a:lnTo>
                  <a:cubicBezTo>
                    <a:pt x="346" y="667"/>
                    <a:pt x="334" y="655"/>
                    <a:pt x="346" y="643"/>
                  </a:cubicBezTo>
                  <a:lnTo>
                    <a:pt x="346" y="608"/>
                  </a:lnTo>
                  <a:lnTo>
                    <a:pt x="346" y="584"/>
                  </a:lnTo>
                  <a:cubicBezTo>
                    <a:pt x="346" y="584"/>
                    <a:pt x="357" y="584"/>
                    <a:pt x="334" y="560"/>
                  </a:cubicBezTo>
                  <a:cubicBezTo>
                    <a:pt x="381" y="560"/>
                    <a:pt x="346" y="548"/>
                    <a:pt x="346" y="548"/>
                  </a:cubicBezTo>
                  <a:cubicBezTo>
                    <a:pt x="357" y="548"/>
                    <a:pt x="334" y="524"/>
                    <a:pt x="357" y="500"/>
                  </a:cubicBezTo>
                  <a:cubicBezTo>
                    <a:pt x="381" y="500"/>
                    <a:pt x="357" y="489"/>
                    <a:pt x="381" y="477"/>
                  </a:cubicBezTo>
                  <a:cubicBezTo>
                    <a:pt x="393" y="465"/>
                    <a:pt x="381" y="429"/>
                    <a:pt x="393" y="429"/>
                  </a:cubicBezTo>
                  <a:cubicBezTo>
                    <a:pt x="405" y="417"/>
                    <a:pt x="405" y="405"/>
                    <a:pt x="417" y="381"/>
                  </a:cubicBezTo>
                  <a:cubicBezTo>
                    <a:pt x="429" y="369"/>
                    <a:pt x="429" y="358"/>
                    <a:pt x="453" y="346"/>
                  </a:cubicBezTo>
                  <a:cubicBezTo>
                    <a:pt x="477" y="322"/>
                    <a:pt x="488" y="298"/>
                    <a:pt x="512" y="262"/>
                  </a:cubicBezTo>
                  <a:cubicBezTo>
                    <a:pt x="524" y="250"/>
                    <a:pt x="524" y="239"/>
                    <a:pt x="536" y="227"/>
                  </a:cubicBezTo>
                  <a:cubicBezTo>
                    <a:pt x="560" y="215"/>
                    <a:pt x="560" y="191"/>
                    <a:pt x="560" y="179"/>
                  </a:cubicBezTo>
                  <a:lnTo>
                    <a:pt x="560" y="143"/>
                  </a:lnTo>
                  <a:cubicBezTo>
                    <a:pt x="560" y="143"/>
                    <a:pt x="560" y="131"/>
                    <a:pt x="488" y="119"/>
                  </a:cubicBezTo>
                  <a:lnTo>
                    <a:pt x="477" y="108"/>
                  </a:lnTo>
                  <a:cubicBezTo>
                    <a:pt x="465" y="96"/>
                    <a:pt x="441" y="72"/>
                    <a:pt x="393" y="60"/>
                  </a:cubicBezTo>
                  <a:cubicBezTo>
                    <a:pt x="357" y="48"/>
                    <a:pt x="346" y="48"/>
                    <a:pt x="322" y="24"/>
                  </a:cubicBezTo>
                  <a:cubicBezTo>
                    <a:pt x="262" y="0"/>
                    <a:pt x="227" y="0"/>
                    <a:pt x="22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7" name="Google Shape;447;p8"/>
            <p:cNvSpPr/>
            <p:nvPr/>
          </p:nvSpPr>
          <p:spPr>
            <a:xfrm>
              <a:off x="5751900" y="5372325"/>
              <a:ext cx="20250" cy="32950"/>
            </a:xfrm>
            <a:custGeom>
              <a:avLst/>
              <a:gdLst/>
              <a:ahLst/>
              <a:cxnLst/>
              <a:rect l="l" t="t" r="r" b="b"/>
              <a:pathLst>
                <a:path w="810" h="1318" extrusionOk="0">
                  <a:moveTo>
                    <a:pt x="298" y="401"/>
                  </a:moveTo>
                  <a:cubicBezTo>
                    <a:pt x="298" y="401"/>
                    <a:pt x="310" y="401"/>
                    <a:pt x="310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18" y="0"/>
                  </a:moveTo>
                  <a:cubicBezTo>
                    <a:pt x="507" y="0"/>
                    <a:pt x="500" y="3"/>
                    <a:pt x="500" y="8"/>
                  </a:cubicBezTo>
                  <a:cubicBezTo>
                    <a:pt x="500" y="44"/>
                    <a:pt x="489" y="56"/>
                    <a:pt x="489" y="80"/>
                  </a:cubicBezTo>
                  <a:cubicBezTo>
                    <a:pt x="489" y="115"/>
                    <a:pt x="477" y="139"/>
                    <a:pt x="465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81" y="282"/>
                    <a:pt x="417" y="294"/>
                    <a:pt x="405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8" y="353"/>
                  </a:cubicBezTo>
                  <a:lnTo>
                    <a:pt x="346" y="353"/>
                  </a:lnTo>
                  <a:cubicBezTo>
                    <a:pt x="322" y="365"/>
                    <a:pt x="298" y="353"/>
                    <a:pt x="322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2"/>
                    <a:pt x="286" y="484"/>
                    <a:pt x="239" y="484"/>
                  </a:cubicBezTo>
                  <a:cubicBezTo>
                    <a:pt x="227" y="484"/>
                    <a:pt x="239" y="496"/>
                    <a:pt x="250" y="496"/>
                  </a:cubicBezTo>
                  <a:cubicBezTo>
                    <a:pt x="250" y="496"/>
                    <a:pt x="250" y="496"/>
                    <a:pt x="250" y="496"/>
                  </a:cubicBezTo>
                  <a:lnTo>
                    <a:pt x="250" y="496"/>
                  </a:lnTo>
                  <a:cubicBezTo>
                    <a:pt x="247" y="496"/>
                    <a:pt x="243" y="496"/>
                    <a:pt x="239" y="496"/>
                  </a:cubicBezTo>
                  <a:cubicBezTo>
                    <a:pt x="242" y="504"/>
                    <a:pt x="245" y="507"/>
                    <a:pt x="247" y="507"/>
                  </a:cubicBezTo>
                  <a:cubicBezTo>
                    <a:pt x="250" y="507"/>
                    <a:pt x="250" y="497"/>
                    <a:pt x="250" y="496"/>
                  </a:cubicBezTo>
                  <a:lnTo>
                    <a:pt x="250" y="496"/>
                  </a:lnTo>
                  <a:cubicBezTo>
                    <a:pt x="282" y="497"/>
                    <a:pt x="265" y="499"/>
                    <a:pt x="286" y="520"/>
                  </a:cubicBezTo>
                  <a:cubicBezTo>
                    <a:pt x="250" y="520"/>
                    <a:pt x="262" y="544"/>
                    <a:pt x="250" y="556"/>
                  </a:cubicBezTo>
                  <a:cubicBezTo>
                    <a:pt x="239" y="556"/>
                    <a:pt x="239" y="592"/>
                    <a:pt x="239" y="603"/>
                  </a:cubicBezTo>
                  <a:cubicBezTo>
                    <a:pt x="239" y="627"/>
                    <a:pt x="239" y="663"/>
                    <a:pt x="227" y="675"/>
                  </a:cubicBezTo>
                  <a:cubicBezTo>
                    <a:pt x="203" y="723"/>
                    <a:pt x="191" y="746"/>
                    <a:pt x="179" y="794"/>
                  </a:cubicBezTo>
                  <a:cubicBezTo>
                    <a:pt x="167" y="806"/>
                    <a:pt x="167" y="842"/>
                    <a:pt x="143" y="853"/>
                  </a:cubicBezTo>
                  <a:cubicBezTo>
                    <a:pt x="131" y="865"/>
                    <a:pt x="131" y="913"/>
                    <a:pt x="119" y="925"/>
                  </a:cubicBezTo>
                  <a:cubicBezTo>
                    <a:pt x="108" y="949"/>
                    <a:pt x="108" y="961"/>
                    <a:pt x="108" y="996"/>
                  </a:cubicBezTo>
                  <a:cubicBezTo>
                    <a:pt x="84" y="1020"/>
                    <a:pt x="72" y="1032"/>
                    <a:pt x="72" y="1080"/>
                  </a:cubicBezTo>
                  <a:cubicBezTo>
                    <a:pt x="72" y="1092"/>
                    <a:pt x="84" y="1115"/>
                    <a:pt x="72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24" y="1151"/>
                  </a:cubicBezTo>
                  <a:cubicBezTo>
                    <a:pt x="12" y="1151"/>
                    <a:pt x="0" y="1163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6"/>
                    <a:pt x="131" y="1246"/>
                  </a:cubicBezTo>
                  <a:lnTo>
                    <a:pt x="143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03" y="1294"/>
                  </a:cubicBezTo>
                  <a:cubicBezTo>
                    <a:pt x="239" y="1306"/>
                    <a:pt x="262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4" y="1306"/>
                    <a:pt x="334" y="1306"/>
                    <a:pt x="334" y="1294"/>
                  </a:cubicBezTo>
                  <a:cubicBezTo>
                    <a:pt x="334" y="1270"/>
                    <a:pt x="334" y="1258"/>
                    <a:pt x="358" y="1246"/>
                  </a:cubicBezTo>
                  <a:cubicBezTo>
                    <a:pt x="369" y="1211"/>
                    <a:pt x="369" y="1187"/>
                    <a:pt x="381" y="1151"/>
                  </a:cubicBezTo>
                  <a:cubicBezTo>
                    <a:pt x="393" y="1139"/>
                    <a:pt x="381" y="1115"/>
                    <a:pt x="393" y="1092"/>
                  </a:cubicBezTo>
                  <a:cubicBezTo>
                    <a:pt x="417" y="1080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53" y="1008"/>
                    <a:pt x="429" y="973"/>
                    <a:pt x="441" y="961"/>
                  </a:cubicBezTo>
                  <a:cubicBezTo>
                    <a:pt x="477" y="949"/>
                    <a:pt x="441" y="901"/>
                    <a:pt x="477" y="889"/>
                  </a:cubicBezTo>
                  <a:cubicBezTo>
                    <a:pt x="489" y="877"/>
                    <a:pt x="489" y="853"/>
                    <a:pt x="489" y="830"/>
                  </a:cubicBezTo>
                  <a:cubicBezTo>
                    <a:pt x="500" y="794"/>
                    <a:pt x="500" y="758"/>
                    <a:pt x="512" y="723"/>
                  </a:cubicBezTo>
                  <a:lnTo>
                    <a:pt x="560" y="639"/>
                  </a:lnTo>
                  <a:cubicBezTo>
                    <a:pt x="572" y="603"/>
                    <a:pt x="596" y="580"/>
                    <a:pt x="620" y="544"/>
                  </a:cubicBezTo>
                  <a:cubicBezTo>
                    <a:pt x="655" y="496"/>
                    <a:pt x="679" y="437"/>
                    <a:pt x="715" y="401"/>
                  </a:cubicBezTo>
                  <a:cubicBezTo>
                    <a:pt x="727" y="365"/>
                    <a:pt x="739" y="318"/>
                    <a:pt x="774" y="294"/>
                  </a:cubicBezTo>
                  <a:cubicBezTo>
                    <a:pt x="786" y="258"/>
                    <a:pt x="798" y="234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39"/>
                    <a:pt x="810" y="139"/>
                    <a:pt x="774" y="115"/>
                  </a:cubicBezTo>
                  <a:lnTo>
                    <a:pt x="750" y="103"/>
                  </a:lnTo>
                  <a:cubicBezTo>
                    <a:pt x="739" y="80"/>
                    <a:pt x="727" y="68"/>
                    <a:pt x="667" y="56"/>
                  </a:cubicBezTo>
                  <a:cubicBezTo>
                    <a:pt x="631" y="44"/>
                    <a:pt x="608" y="44"/>
                    <a:pt x="596" y="20"/>
                  </a:cubicBezTo>
                  <a:cubicBezTo>
                    <a:pt x="561" y="6"/>
                    <a:pt x="534" y="0"/>
                    <a:pt x="51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8" name="Google Shape;448;p8"/>
            <p:cNvSpPr/>
            <p:nvPr/>
          </p:nvSpPr>
          <p:spPr>
            <a:xfrm>
              <a:off x="5777800" y="5312800"/>
              <a:ext cx="20550" cy="32950"/>
            </a:xfrm>
            <a:custGeom>
              <a:avLst/>
              <a:gdLst/>
              <a:ahLst/>
              <a:cxnLst/>
              <a:rect l="l" t="t" r="r" b="b"/>
              <a:pathLst>
                <a:path w="822" h="1318" extrusionOk="0">
                  <a:moveTo>
                    <a:pt x="298" y="401"/>
                  </a:moveTo>
                  <a:cubicBezTo>
                    <a:pt x="298" y="401"/>
                    <a:pt x="322" y="401"/>
                    <a:pt x="322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25" y="0"/>
                  </a:moveTo>
                  <a:cubicBezTo>
                    <a:pt x="516" y="0"/>
                    <a:pt x="512" y="3"/>
                    <a:pt x="512" y="8"/>
                  </a:cubicBezTo>
                  <a:cubicBezTo>
                    <a:pt x="512" y="44"/>
                    <a:pt x="500" y="56"/>
                    <a:pt x="500" y="79"/>
                  </a:cubicBezTo>
                  <a:cubicBezTo>
                    <a:pt x="500" y="115"/>
                    <a:pt x="476" y="139"/>
                    <a:pt x="465" y="163"/>
                  </a:cubicBezTo>
                  <a:cubicBezTo>
                    <a:pt x="453" y="175"/>
                    <a:pt x="453" y="187"/>
                    <a:pt x="441" y="198"/>
                  </a:cubicBezTo>
                  <a:cubicBezTo>
                    <a:pt x="441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93" y="282"/>
                    <a:pt x="417" y="294"/>
                    <a:pt x="405" y="294"/>
                  </a:cubicBezTo>
                  <a:cubicBezTo>
                    <a:pt x="381" y="294"/>
                    <a:pt x="393" y="306"/>
                    <a:pt x="381" y="317"/>
                  </a:cubicBezTo>
                  <a:cubicBezTo>
                    <a:pt x="381" y="341"/>
                    <a:pt x="334" y="317"/>
                    <a:pt x="357" y="353"/>
                  </a:cubicBezTo>
                  <a:lnTo>
                    <a:pt x="346" y="353"/>
                  </a:lnTo>
                  <a:cubicBezTo>
                    <a:pt x="334" y="365"/>
                    <a:pt x="298" y="353"/>
                    <a:pt x="334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74" y="437"/>
                  </a:cubicBezTo>
                  <a:cubicBezTo>
                    <a:pt x="274" y="437"/>
                    <a:pt x="262" y="437"/>
                    <a:pt x="262" y="460"/>
                  </a:cubicBezTo>
                  <a:cubicBezTo>
                    <a:pt x="274" y="472"/>
                    <a:pt x="286" y="484"/>
                    <a:pt x="238" y="484"/>
                  </a:cubicBezTo>
                  <a:cubicBezTo>
                    <a:pt x="226" y="484"/>
                    <a:pt x="238" y="496"/>
                    <a:pt x="262" y="496"/>
                  </a:cubicBezTo>
                  <a:cubicBezTo>
                    <a:pt x="262" y="496"/>
                    <a:pt x="262" y="496"/>
                    <a:pt x="262" y="496"/>
                  </a:cubicBezTo>
                  <a:lnTo>
                    <a:pt x="262" y="496"/>
                  </a:lnTo>
                  <a:cubicBezTo>
                    <a:pt x="257" y="496"/>
                    <a:pt x="250" y="496"/>
                    <a:pt x="238" y="496"/>
                  </a:cubicBezTo>
                  <a:cubicBezTo>
                    <a:pt x="246" y="504"/>
                    <a:pt x="252" y="507"/>
                    <a:pt x="255" y="507"/>
                  </a:cubicBezTo>
                  <a:cubicBezTo>
                    <a:pt x="261" y="507"/>
                    <a:pt x="262" y="498"/>
                    <a:pt x="262" y="496"/>
                  </a:cubicBezTo>
                  <a:lnTo>
                    <a:pt x="262" y="496"/>
                  </a:lnTo>
                  <a:cubicBezTo>
                    <a:pt x="277" y="497"/>
                    <a:pt x="268" y="502"/>
                    <a:pt x="286" y="520"/>
                  </a:cubicBezTo>
                  <a:cubicBezTo>
                    <a:pt x="262" y="520"/>
                    <a:pt x="274" y="544"/>
                    <a:pt x="262" y="556"/>
                  </a:cubicBezTo>
                  <a:cubicBezTo>
                    <a:pt x="238" y="556"/>
                    <a:pt x="238" y="591"/>
                    <a:pt x="238" y="603"/>
                  </a:cubicBezTo>
                  <a:cubicBezTo>
                    <a:pt x="238" y="627"/>
                    <a:pt x="238" y="663"/>
                    <a:pt x="226" y="675"/>
                  </a:cubicBezTo>
                  <a:cubicBezTo>
                    <a:pt x="215" y="722"/>
                    <a:pt x="203" y="746"/>
                    <a:pt x="179" y="794"/>
                  </a:cubicBezTo>
                  <a:cubicBezTo>
                    <a:pt x="167" y="806"/>
                    <a:pt x="167" y="841"/>
                    <a:pt x="155" y="853"/>
                  </a:cubicBezTo>
                  <a:cubicBezTo>
                    <a:pt x="143" y="865"/>
                    <a:pt x="143" y="913"/>
                    <a:pt x="119" y="925"/>
                  </a:cubicBezTo>
                  <a:cubicBezTo>
                    <a:pt x="107" y="948"/>
                    <a:pt x="107" y="960"/>
                    <a:pt x="107" y="996"/>
                  </a:cubicBezTo>
                  <a:cubicBezTo>
                    <a:pt x="95" y="1020"/>
                    <a:pt x="84" y="1032"/>
                    <a:pt x="84" y="1079"/>
                  </a:cubicBezTo>
                  <a:cubicBezTo>
                    <a:pt x="84" y="1091"/>
                    <a:pt x="95" y="1115"/>
                    <a:pt x="84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36" y="1151"/>
                  </a:cubicBezTo>
                  <a:cubicBezTo>
                    <a:pt x="24" y="1151"/>
                    <a:pt x="0" y="1163"/>
                    <a:pt x="0" y="1187"/>
                  </a:cubicBezTo>
                  <a:lnTo>
                    <a:pt x="36" y="1210"/>
                  </a:lnTo>
                  <a:cubicBezTo>
                    <a:pt x="84" y="1222"/>
                    <a:pt x="119" y="1246"/>
                    <a:pt x="143" y="1246"/>
                  </a:cubicBezTo>
                  <a:lnTo>
                    <a:pt x="155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15" y="1294"/>
                  </a:cubicBezTo>
                  <a:cubicBezTo>
                    <a:pt x="238" y="1306"/>
                    <a:pt x="274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34" y="1306"/>
                  </a:cubicBezTo>
                  <a:cubicBezTo>
                    <a:pt x="346" y="1306"/>
                    <a:pt x="346" y="1306"/>
                    <a:pt x="346" y="1294"/>
                  </a:cubicBezTo>
                  <a:cubicBezTo>
                    <a:pt x="346" y="1270"/>
                    <a:pt x="346" y="1258"/>
                    <a:pt x="357" y="1246"/>
                  </a:cubicBezTo>
                  <a:cubicBezTo>
                    <a:pt x="369" y="1210"/>
                    <a:pt x="369" y="1187"/>
                    <a:pt x="393" y="1151"/>
                  </a:cubicBezTo>
                  <a:cubicBezTo>
                    <a:pt x="405" y="1139"/>
                    <a:pt x="393" y="1115"/>
                    <a:pt x="405" y="1091"/>
                  </a:cubicBezTo>
                  <a:cubicBezTo>
                    <a:pt x="417" y="1079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65" y="1008"/>
                    <a:pt x="429" y="972"/>
                    <a:pt x="453" y="960"/>
                  </a:cubicBezTo>
                  <a:cubicBezTo>
                    <a:pt x="476" y="948"/>
                    <a:pt x="453" y="901"/>
                    <a:pt x="476" y="889"/>
                  </a:cubicBezTo>
                  <a:cubicBezTo>
                    <a:pt x="488" y="877"/>
                    <a:pt x="488" y="853"/>
                    <a:pt x="488" y="829"/>
                  </a:cubicBezTo>
                  <a:cubicBezTo>
                    <a:pt x="512" y="794"/>
                    <a:pt x="512" y="758"/>
                    <a:pt x="524" y="722"/>
                  </a:cubicBezTo>
                  <a:lnTo>
                    <a:pt x="572" y="639"/>
                  </a:lnTo>
                  <a:cubicBezTo>
                    <a:pt x="584" y="603"/>
                    <a:pt x="596" y="579"/>
                    <a:pt x="631" y="544"/>
                  </a:cubicBezTo>
                  <a:cubicBezTo>
                    <a:pt x="655" y="496"/>
                    <a:pt x="691" y="437"/>
                    <a:pt x="715" y="401"/>
                  </a:cubicBezTo>
                  <a:cubicBezTo>
                    <a:pt x="727" y="365"/>
                    <a:pt x="750" y="317"/>
                    <a:pt x="774" y="294"/>
                  </a:cubicBezTo>
                  <a:cubicBezTo>
                    <a:pt x="786" y="258"/>
                    <a:pt x="810" y="234"/>
                    <a:pt x="810" y="198"/>
                  </a:cubicBezTo>
                  <a:cubicBezTo>
                    <a:pt x="810" y="187"/>
                    <a:pt x="822" y="175"/>
                    <a:pt x="822" y="163"/>
                  </a:cubicBezTo>
                  <a:cubicBezTo>
                    <a:pt x="822" y="139"/>
                    <a:pt x="822" y="139"/>
                    <a:pt x="774" y="115"/>
                  </a:cubicBezTo>
                  <a:lnTo>
                    <a:pt x="762" y="103"/>
                  </a:lnTo>
                  <a:cubicBezTo>
                    <a:pt x="750" y="79"/>
                    <a:pt x="727" y="67"/>
                    <a:pt x="679" y="56"/>
                  </a:cubicBezTo>
                  <a:cubicBezTo>
                    <a:pt x="643" y="44"/>
                    <a:pt x="607" y="44"/>
                    <a:pt x="596" y="20"/>
                  </a:cubicBezTo>
                  <a:cubicBezTo>
                    <a:pt x="561" y="6"/>
                    <a:pt x="538" y="0"/>
                    <a:pt x="52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49" name="Google Shape;449;p8"/>
            <p:cNvSpPr/>
            <p:nvPr/>
          </p:nvSpPr>
          <p:spPr>
            <a:xfrm>
              <a:off x="5803700" y="5253250"/>
              <a:ext cx="20250" cy="32975"/>
            </a:xfrm>
            <a:custGeom>
              <a:avLst/>
              <a:gdLst/>
              <a:ahLst/>
              <a:cxnLst/>
              <a:rect l="l" t="t" r="r" b="b"/>
              <a:pathLst>
                <a:path w="810" h="1319" extrusionOk="0">
                  <a:moveTo>
                    <a:pt x="298" y="402"/>
                  </a:moveTo>
                  <a:cubicBezTo>
                    <a:pt x="298" y="402"/>
                    <a:pt x="310" y="402"/>
                    <a:pt x="310" y="413"/>
                  </a:cubicBezTo>
                  <a:cubicBezTo>
                    <a:pt x="298" y="413"/>
                    <a:pt x="298" y="413"/>
                    <a:pt x="298" y="402"/>
                  </a:cubicBezTo>
                  <a:close/>
                  <a:moveTo>
                    <a:pt x="518" y="1"/>
                  </a:moveTo>
                  <a:cubicBezTo>
                    <a:pt x="506" y="1"/>
                    <a:pt x="500" y="4"/>
                    <a:pt x="500" y="9"/>
                  </a:cubicBezTo>
                  <a:cubicBezTo>
                    <a:pt x="500" y="44"/>
                    <a:pt x="488" y="56"/>
                    <a:pt x="488" y="80"/>
                  </a:cubicBezTo>
                  <a:cubicBezTo>
                    <a:pt x="488" y="116"/>
                    <a:pt x="476" y="140"/>
                    <a:pt x="453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3"/>
                    <a:pt x="417" y="235"/>
                    <a:pt x="417" y="247"/>
                  </a:cubicBezTo>
                  <a:cubicBezTo>
                    <a:pt x="417" y="259"/>
                    <a:pt x="417" y="259"/>
                    <a:pt x="393" y="283"/>
                  </a:cubicBezTo>
                  <a:cubicBezTo>
                    <a:pt x="381" y="283"/>
                    <a:pt x="417" y="294"/>
                    <a:pt x="393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7" y="354"/>
                  </a:cubicBezTo>
                  <a:lnTo>
                    <a:pt x="333" y="354"/>
                  </a:lnTo>
                  <a:cubicBezTo>
                    <a:pt x="322" y="366"/>
                    <a:pt x="298" y="354"/>
                    <a:pt x="322" y="402"/>
                  </a:cubicBezTo>
                  <a:lnTo>
                    <a:pt x="274" y="402"/>
                  </a:lnTo>
                  <a:cubicBezTo>
                    <a:pt x="298" y="413"/>
                    <a:pt x="274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3"/>
                    <a:pt x="274" y="485"/>
                    <a:pt x="238" y="485"/>
                  </a:cubicBezTo>
                  <a:cubicBezTo>
                    <a:pt x="214" y="485"/>
                    <a:pt x="238" y="497"/>
                    <a:pt x="250" y="497"/>
                  </a:cubicBezTo>
                  <a:cubicBezTo>
                    <a:pt x="250" y="497"/>
                    <a:pt x="250" y="497"/>
                    <a:pt x="250" y="497"/>
                  </a:cubicBezTo>
                  <a:lnTo>
                    <a:pt x="250" y="497"/>
                  </a:lnTo>
                  <a:cubicBezTo>
                    <a:pt x="247" y="497"/>
                    <a:pt x="243" y="497"/>
                    <a:pt x="238" y="497"/>
                  </a:cubicBezTo>
                  <a:cubicBezTo>
                    <a:pt x="242" y="505"/>
                    <a:pt x="245" y="507"/>
                    <a:pt x="247" y="507"/>
                  </a:cubicBezTo>
                  <a:cubicBezTo>
                    <a:pt x="250" y="507"/>
                    <a:pt x="250" y="498"/>
                    <a:pt x="250" y="497"/>
                  </a:cubicBezTo>
                  <a:lnTo>
                    <a:pt x="250" y="497"/>
                  </a:lnTo>
                  <a:cubicBezTo>
                    <a:pt x="271" y="497"/>
                    <a:pt x="264" y="500"/>
                    <a:pt x="274" y="521"/>
                  </a:cubicBezTo>
                  <a:cubicBezTo>
                    <a:pt x="250" y="521"/>
                    <a:pt x="262" y="544"/>
                    <a:pt x="250" y="556"/>
                  </a:cubicBezTo>
                  <a:cubicBezTo>
                    <a:pt x="238" y="556"/>
                    <a:pt x="238" y="592"/>
                    <a:pt x="238" y="604"/>
                  </a:cubicBezTo>
                  <a:cubicBezTo>
                    <a:pt x="238" y="628"/>
                    <a:pt x="238" y="664"/>
                    <a:pt x="214" y="675"/>
                  </a:cubicBezTo>
                  <a:cubicBezTo>
                    <a:pt x="202" y="723"/>
                    <a:pt x="191" y="747"/>
                    <a:pt x="179" y="794"/>
                  </a:cubicBezTo>
                  <a:cubicBezTo>
                    <a:pt x="155" y="806"/>
                    <a:pt x="155" y="842"/>
                    <a:pt x="143" y="854"/>
                  </a:cubicBezTo>
                  <a:cubicBezTo>
                    <a:pt x="131" y="866"/>
                    <a:pt x="131" y="914"/>
                    <a:pt x="119" y="925"/>
                  </a:cubicBezTo>
                  <a:cubicBezTo>
                    <a:pt x="95" y="949"/>
                    <a:pt x="95" y="961"/>
                    <a:pt x="95" y="997"/>
                  </a:cubicBezTo>
                  <a:cubicBezTo>
                    <a:pt x="83" y="1021"/>
                    <a:pt x="72" y="1033"/>
                    <a:pt x="72" y="1080"/>
                  </a:cubicBezTo>
                  <a:cubicBezTo>
                    <a:pt x="72" y="1092"/>
                    <a:pt x="83" y="1116"/>
                    <a:pt x="72" y="1116"/>
                  </a:cubicBezTo>
                  <a:cubicBezTo>
                    <a:pt x="60" y="1116"/>
                    <a:pt x="60" y="1128"/>
                    <a:pt x="60" y="1128"/>
                  </a:cubicBezTo>
                  <a:cubicBezTo>
                    <a:pt x="60" y="1140"/>
                    <a:pt x="36" y="1140"/>
                    <a:pt x="24" y="1152"/>
                  </a:cubicBezTo>
                  <a:cubicBezTo>
                    <a:pt x="12" y="1152"/>
                    <a:pt x="0" y="1164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7"/>
                    <a:pt x="131" y="1247"/>
                  </a:cubicBezTo>
                  <a:lnTo>
                    <a:pt x="143" y="1247"/>
                  </a:lnTo>
                  <a:lnTo>
                    <a:pt x="155" y="1259"/>
                  </a:lnTo>
                  <a:cubicBezTo>
                    <a:pt x="155" y="1271"/>
                    <a:pt x="179" y="1271"/>
                    <a:pt x="202" y="1295"/>
                  </a:cubicBezTo>
                  <a:cubicBezTo>
                    <a:pt x="238" y="1306"/>
                    <a:pt x="262" y="1306"/>
                    <a:pt x="274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3" y="1306"/>
                    <a:pt x="333" y="1306"/>
                    <a:pt x="333" y="1295"/>
                  </a:cubicBezTo>
                  <a:cubicBezTo>
                    <a:pt x="333" y="1271"/>
                    <a:pt x="333" y="1259"/>
                    <a:pt x="345" y="1247"/>
                  </a:cubicBezTo>
                  <a:cubicBezTo>
                    <a:pt x="369" y="1211"/>
                    <a:pt x="369" y="1187"/>
                    <a:pt x="381" y="1152"/>
                  </a:cubicBezTo>
                  <a:cubicBezTo>
                    <a:pt x="393" y="1140"/>
                    <a:pt x="381" y="1116"/>
                    <a:pt x="393" y="1092"/>
                  </a:cubicBezTo>
                  <a:cubicBezTo>
                    <a:pt x="405" y="1080"/>
                    <a:pt x="405" y="1056"/>
                    <a:pt x="405" y="1033"/>
                  </a:cubicBezTo>
                  <a:cubicBezTo>
                    <a:pt x="405" y="1021"/>
                    <a:pt x="429" y="1021"/>
                    <a:pt x="405" y="1009"/>
                  </a:cubicBezTo>
                  <a:cubicBezTo>
                    <a:pt x="453" y="1009"/>
                    <a:pt x="429" y="973"/>
                    <a:pt x="441" y="961"/>
                  </a:cubicBezTo>
                  <a:cubicBezTo>
                    <a:pt x="464" y="949"/>
                    <a:pt x="441" y="902"/>
                    <a:pt x="464" y="890"/>
                  </a:cubicBezTo>
                  <a:cubicBezTo>
                    <a:pt x="488" y="878"/>
                    <a:pt x="488" y="854"/>
                    <a:pt x="488" y="830"/>
                  </a:cubicBezTo>
                  <a:cubicBezTo>
                    <a:pt x="500" y="794"/>
                    <a:pt x="500" y="759"/>
                    <a:pt x="512" y="723"/>
                  </a:cubicBezTo>
                  <a:lnTo>
                    <a:pt x="560" y="640"/>
                  </a:lnTo>
                  <a:cubicBezTo>
                    <a:pt x="572" y="604"/>
                    <a:pt x="583" y="580"/>
                    <a:pt x="619" y="544"/>
                  </a:cubicBezTo>
                  <a:cubicBezTo>
                    <a:pt x="643" y="497"/>
                    <a:pt x="679" y="437"/>
                    <a:pt x="703" y="402"/>
                  </a:cubicBezTo>
                  <a:cubicBezTo>
                    <a:pt x="726" y="366"/>
                    <a:pt x="738" y="318"/>
                    <a:pt x="762" y="294"/>
                  </a:cubicBezTo>
                  <a:cubicBezTo>
                    <a:pt x="786" y="259"/>
                    <a:pt x="798" y="235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40"/>
                    <a:pt x="810" y="140"/>
                    <a:pt x="762" y="116"/>
                  </a:cubicBezTo>
                  <a:lnTo>
                    <a:pt x="750" y="104"/>
                  </a:lnTo>
                  <a:cubicBezTo>
                    <a:pt x="738" y="80"/>
                    <a:pt x="726" y="68"/>
                    <a:pt x="667" y="56"/>
                  </a:cubicBezTo>
                  <a:cubicBezTo>
                    <a:pt x="631" y="44"/>
                    <a:pt x="607" y="44"/>
                    <a:pt x="595" y="21"/>
                  </a:cubicBezTo>
                  <a:cubicBezTo>
                    <a:pt x="561" y="7"/>
                    <a:pt x="534" y="1"/>
                    <a:pt x="51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0" name="Google Shape;450;p8"/>
            <p:cNvSpPr/>
            <p:nvPr/>
          </p:nvSpPr>
          <p:spPr>
            <a:xfrm>
              <a:off x="5830475" y="5208800"/>
              <a:ext cx="13725" cy="17600"/>
            </a:xfrm>
            <a:custGeom>
              <a:avLst/>
              <a:gdLst/>
              <a:ahLst/>
              <a:cxnLst/>
              <a:rect l="l" t="t" r="r" b="b"/>
              <a:pathLst>
                <a:path w="549" h="704" extrusionOk="0">
                  <a:moveTo>
                    <a:pt x="215" y="1"/>
                  </a:moveTo>
                  <a:lnTo>
                    <a:pt x="215" y="48"/>
                  </a:lnTo>
                  <a:cubicBezTo>
                    <a:pt x="215" y="60"/>
                    <a:pt x="215" y="72"/>
                    <a:pt x="203" y="84"/>
                  </a:cubicBezTo>
                  <a:cubicBezTo>
                    <a:pt x="191" y="84"/>
                    <a:pt x="191" y="108"/>
                    <a:pt x="191" y="120"/>
                  </a:cubicBezTo>
                  <a:cubicBezTo>
                    <a:pt x="191" y="132"/>
                    <a:pt x="179" y="132"/>
                    <a:pt x="191" y="132"/>
                  </a:cubicBezTo>
                  <a:cubicBezTo>
                    <a:pt x="191" y="132"/>
                    <a:pt x="191" y="144"/>
                    <a:pt x="179" y="144"/>
                  </a:cubicBezTo>
                  <a:cubicBezTo>
                    <a:pt x="155" y="144"/>
                    <a:pt x="191" y="167"/>
                    <a:pt x="179" y="167"/>
                  </a:cubicBezTo>
                  <a:cubicBezTo>
                    <a:pt x="155" y="167"/>
                    <a:pt x="155" y="167"/>
                    <a:pt x="155" y="179"/>
                  </a:cubicBezTo>
                  <a:cubicBezTo>
                    <a:pt x="155" y="179"/>
                    <a:pt x="120" y="179"/>
                    <a:pt x="155" y="191"/>
                  </a:cubicBezTo>
                  <a:cubicBezTo>
                    <a:pt x="155" y="191"/>
                    <a:pt x="120" y="191"/>
                    <a:pt x="155" y="203"/>
                  </a:cubicBezTo>
                  <a:lnTo>
                    <a:pt x="132" y="203"/>
                  </a:lnTo>
                  <a:cubicBezTo>
                    <a:pt x="144" y="227"/>
                    <a:pt x="132" y="227"/>
                    <a:pt x="132" y="239"/>
                  </a:cubicBezTo>
                  <a:cubicBezTo>
                    <a:pt x="144" y="251"/>
                    <a:pt x="155" y="251"/>
                    <a:pt x="132" y="251"/>
                  </a:cubicBezTo>
                  <a:cubicBezTo>
                    <a:pt x="104" y="237"/>
                    <a:pt x="96" y="231"/>
                    <a:pt x="95" y="231"/>
                  </a:cubicBezTo>
                  <a:lnTo>
                    <a:pt x="95" y="231"/>
                  </a:lnTo>
                  <a:cubicBezTo>
                    <a:pt x="94" y="231"/>
                    <a:pt x="96" y="234"/>
                    <a:pt x="96" y="239"/>
                  </a:cubicBezTo>
                  <a:cubicBezTo>
                    <a:pt x="72" y="239"/>
                    <a:pt x="96" y="251"/>
                    <a:pt x="84" y="251"/>
                  </a:cubicBezTo>
                  <a:cubicBezTo>
                    <a:pt x="72" y="251"/>
                    <a:pt x="72" y="263"/>
                    <a:pt x="84" y="263"/>
                  </a:cubicBezTo>
                  <a:cubicBezTo>
                    <a:pt x="96" y="286"/>
                    <a:pt x="84" y="298"/>
                    <a:pt x="84" y="310"/>
                  </a:cubicBezTo>
                  <a:cubicBezTo>
                    <a:pt x="72" y="322"/>
                    <a:pt x="84" y="358"/>
                    <a:pt x="72" y="370"/>
                  </a:cubicBezTo>
                  <a:cubicBezTo>
                    <a:pt x="72" y="382"/>
                    <a:pt x="72" y="406"/>
                    <a:pt x="60" y="406"/>
                  </a:cubicBezTo>
                  <a:cubicBezTo>
                    <a:pt x="36" y="417"/>
                    <a:pt x="60" y="429"/>
                    <a:pt x="36" y="441"/>
                  </a:cubicBezTo>
                  <a:cubicBezTo>
                    <a:pt x="24" y="441"/>
                    <a:pt x="36" y="465"/>
                    <a:pt x="36" y="477"/>
                  </a:cubicBezTo>
                  <a:cubicBezTo>
                    <a:pt x="36" y="489"/>
                    <a:pt x="24" y="513"/>
                    <a:pt x="36" y="525"/>
                  </a:cubicBezTo>
                  <a:cubicBezTo>
                    <a:pt x="36" y="525"/>
                    <a:pt x="60" y="537"/>
                    <a:pt x="36" y="537"/>
                  </a:cubicBezTo>
                  <a:cubicBezTo>
                    <a:pt x="24" y="537"/>
                    <a:pt x="24" y="537"/>
                    <a:pt x="24" y="548"/>
                  </a:cubicBezTo>
                  <a:cubicBezTo>
                    <a:pt x="24" y="548"/>
                    <a:pt x="24" y="560"/>
                    <a:pt x="13" y="560"/>
                  </a:cubicBezTo>
                  <a:cubicBezTo>
                    <a:pt x="1" y="560"/>
                    <a:pt x="1" y="560"/>
                    <a:pt x="1" y="584"/>
                  </a:cubicBezTo>
                  <a:cubicBezTo>
                    <a:pt x="1" y="584"/>
                    <a:pt x="13" y="596"/>
                    <a:pt x="24" y="596"/>
                  </a:cubicBezTo>
                  <a:cubicBezTo>
                    <a:pt x="72" y="608"/>
                    <a:pt x="120" y="620"/>
                    <a:pt x="132" y="620"/>
                  </a:cubicBezTo>
                  <a:lnTo>
                    <a:pt x="144" y="620"/>
                  </a:lnTo>
                  <a:lnTo>
                    <a:pt x="155" y="644"/>
                  </a:lnTo>
                  <a:cubicBezTo>
                    <a:pt x="155" y="644"/>
                    <a:pt x="179" y="656"/>
                    <a:pt x="203" y="667"/>
                  </a:cubicBezTo>
                  <a:cubicBezTo>
                    <a:pt x="239" y="679"/>
                    <a:pt x="263" y="679"/>
                    <a:pt x="274" y="703"/>
                  </a:cubicBezTo>
                  <a:lnTo>
                    <a:pt x="322" y="703"/>
                  </a:lnTo>
                  <a:lnTo>
                    <a:pt x="322" y="679"/>
                  </a:lnTo>
                  <a:cubicBezTo>
                    <a:pt x="334" y="667"/>
                    <a:pt x="322" y="656"/>
                    <a:pt x="334" y="644"/>
                  </a:cubicBezTo>
                  <a:lnTo>
                    <a:pt x="334" y="608"/>
                  </a:lnTo>
                  <a:lnTo>
                    <a:pt x="334" y="584"/>
                  </a:lnTo>
                  <a:cubicBezTo>
                    <a:pt x="334" y="584"/>
                    <a:pt x="358" y="584"/>
                    <a:pt x="322" y="560"/>
                  </a:cubicBezTo>
                  <a:cubicBezTo>
                    <a:pt x="370" y="560"/>
                    <a:pt x="334" y="548"/>
                    <a:pt x="334" y="548"/>
                  </a:cubicBezTo>
                  <a:cubicBezTo>
                    <a:pt x="358" y="548"/>
                    <a:pt x="322" y="525"/>
                    <a:pt x="358" y="501"/>
                  </a:cubicBezTo>
                  <a:cubicBezTo>
                    <a:pt x="370" y="501"/>
                    <a:pt x="358" y="489"/>
                    <a:pt x="370" y="477"/>
                  </a:cubicBezTo>
                  <a:cubicBezTo>
                    <a:pt x="382" y="465"/>
                    <a:pt x="370" y="429"/>
                    <a:pt x="382" y="429"/>
                  </a:cubicBezTo>
                  <a:cubicBezTo>
                    <a:pt x="394" y="417"/>
                    <a:pt x="394" y="406"/>
                    <a:pt x="417" y="382"/>
                  </a:cubicBezTo>
                  <a:cubicBezTo>
                    <a:pt x="429" y="370"/>
                    <a:pt x="429" y="358"/>
                    <a:pt x="441" y="346"/>
                  </a:cubicBezTo>
                  <a:cubicBezTo>
                    <a:pt x="477" y="322"/>
                    <a:pt x="489" y="298"/>
                    <a:pt x="501" y="263"/>
                  </a:cubicBezTo>
                  <a:cubicBezTo>
                    <a:pt x="513" y="251"/>
                    <a:pt x="513" y="239"/>
                    <a:pt x="536" y="227"/>
                  </a:cubicBezTo>
                  <a:cubicBezTo>
                    <a:pt x="548" y="215"/>
                    <a:pt x="548" y="191"/>
                    <a:pt x="548" y="179"/>
                  </a:cubicBezTo>
                  <a:lnTo>
                    <a:pt x="548" y="144"/>
                  </a:lnTo>
                  <a:cubicBezTo>
                    <a:pt x="548" y="144"/>
                    <a:pt x="548" y="132"/>
                    <a:pt x="489" y="120"/>
                  </a:cubicBezTo>
                  <a:lnTo>
                    <a:pt x="477" y="108"/>
                  </a:lnTo>
                  <a:cubicBezTo>
                    <a:pt x="453" y="96"/>
                    <a:pt x="429" y="72"/>
                    <a:pt x="382" y="60"/>
                  </a:cubicBezTo>
                  <a:cubicBezTo>
                    <a:pt x="358" y="48"/>
                    <a:pt x="334" y="48"/>
                    <a:pt x="310" y="25"/>
                  </a:cubicBezTo>
                  <a:cubicBezTo>
                    <a:pt x="251" y="1"/>
                    <a:pt x="215" y="1"/>
                    <a:pt x="21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1" name="Google Shape;451;p8"/>
            <p:cNvSpPr/>
            <p:nvPr/>
          </p:nvSpPr>
          <p:spPr>
            <a:xfrm>
              <a:off x="5918875" y="5198400"/>
              <a:ext cx="15800" cy="18175"/>
            </a:xfrm>
            <a:custGeom>
              <a:avLst/>
              <a:gdLst/>
              <a:ahLst/>
              <a:cxnLst/>
              <a:rect l="l" t="t" r="r" b="b"/>
              <a:pathLst>
                <a:path w="632" h="727" extrusionOk="0">
                  <a:moveTo>
                    <a:pt x="525" y="286"/>
                  </a:moveTo>
                  <a:cubicBezTo>
                    <a:pt x="529" y="290"/>
                    <a:pt x="533" y="291"/>
                    <a:pt x="535" y="291"/>
                  </a:cubicBezTo>
                  <a:cubicBezTo>
                    <a:pt x="541" y="291"/>
                    <a:pt x="541" y="286"/>
                    <a:pt x="525" y="286"/>
                  </a:cubicBezTo>
                  <a:close/>
                  <a:moveTo>
                    <a:pt x="346" y="0"/>
                  </a:moveTo>
                  <a:cubicBezTo>
                    <a:pt x="346" y="0"/>
                    <a:pt x="334" y="0"/>
                    <a:pt x="298" y="12"/>
                  </a:cubicBezTo>
                  <a:cubicBezTo>
                    <a:pt x="251" y="36"/>
                    <a:pt x="215" y="60"/>
                    <a:pt x="215" y="71"/>
                  </a:cubicBezTo>
                  <a:lnTo>
                    <a:pt x="191" y="95"/>
                  </a:lnTo>
                  <a:lnTo>
                    <a:pt x="179" y="95"/>
                  </a:lnTo>
                  <a:cubicBezTo>
                    <a:pt x="167" y="95"/>
                    <a:pt x="167" y="95"/>
                    <a:pt x="120" y="107"/>
                  </a:cubicBezTo>
                  <a:cubicBezTo>
                    <a:pt x="96" y="119"/>
                    <a:pt x="72" y="131"/>
                    <a:pt x="48" y="155"/>
                  </a:cubicBezTo>
                  <a:lnTo>
                    <a:pt x="37" y="167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37" y="191"/>
                    <a:pt x="37" y="202"/>
                    <a:pt x="37" y="202"/>
                  </a:cubicBezTo>
                  <a:cubicBezTo>
                    <a:pt x="37" y="226"/>
                    <a:pt x="60" y="226"/>
                    <a:pt x="60" y="250"/>
                  </a:cubicBezTo>
                  <a:cubicBezTo>
                    <a:pt x="60" y="262"/>
                    <a:pt x="72" y="262"/>
                    <a:pt x="72" y="262"/>
                  </a:cubicBezTo>
                  <a:cubicBezTo>
                    <a:pt x="72" y="286"/>
                    <a:pt x="96" y="286"/>
                    <a:pt x="96" y="298"/>
                  </a:cubicBezTo>
                  <a:cubicBezTo>
                    <a:pt x="96" y="298"/>
                    <a:pt x="96" y="303"/>
                    <a:pt x="100" y="303"/>
                  </a:cubicBezTo>
                  <a:cubicBezTo>
                    <a:pt x="100" y="303"/>
                    <a:pt x="100" y="303"/>
                    <a:pt x="101" y="303"/>
                  </a:cubicBezTo>
                  <a:lnTo>
                    <a:pt x="101" y="303"/>
                  </a:lnTo>
                  <a:cubicBezTo>
                    <a:pt x="80" y="320"/>
                    <a:pt x="119" y="311"/>
                    <a:pt x="108" y="321"/>
                  </a:cubicBezTo>
                  <a:cubicBezTo>
                    <a:pt x="108" y="345"/>
                    <a:pt x="132" y="345"/>
                    <a:pt x="132" y="357"/>
                  </a:cubicBezTo>
                  <a:cubicBezTo>
                    <a:pt x="132" y="369"/>
                    <a:pt x="156" y="369"/>
                    <a:pt x="156" y="381"/>
                  </a:cubicBezTo>
                  <a:cubicBezTo>
                    <a:pt x="156" y="405"/>
                    <a:pt x="179" y="417"/>
                    <a:pt x="179" y="429"/>
                  </a:cubicBezTo>
                  <a:cubicBezTo>
                    <a:pt x="179" y="441"/>
                    <a:pt x="191" y="464"/>
                    <a:pt x="191" y="476"/>
                  </a:cubicBezTo>
                  <a:cubicBezTo>
                    <a:pt x="191" y="488"/>
                    <a:pt x="215" y="500"/>
                    <a:pt x="215" y="524"/>
                  </a:cubicBezTo>
                  <a:cubicBezTo>
                    <a:pt x="215" y="548"/>
                    <a:pt x="227" y="583"/>
                    <a:pt x="227" y="607"/>
                  </a:cubicBezTo>
                  <a:cubicBezTo>
                    <a:pt x="227" y="619"/>
                    <a:pt x="239" y="643"/>
                    <a:pt x="239" y="667"/>
                  </a:cubicBezTo>
                  <a:cubicBezTo>
                    <a:pt x="239" y="679"/>
                    <a:pt x="251" y="702"/>
                    <a:pt x="275" y="714"/>
                  </a:cubicBezTo>
                  <a:lnTo>
                    <a:pt x="287" y="726"/>
                  </a:lnTo>
                  <a:cubicBezTo>
                    <a:pt x="287" y="726"/>
                    <a:pt x="298" y="726"/>
                    <a:pt x="346" y="702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94" y="679"/>
                    <a:pt x="418" y="667"/>
                    <a:pt x="465" y="643"/>
                  </a:cubicBezTo>
                  <a:cubicBezTo>
                    <a:pt x="489" y="619"/>
                    <a:pt x="513" y="607"/>
                    <a:pt x="537" y="595"/>
                  </a:cubicBezTo>
                  <a:cubicBezTo>
                    <a:pt x="596" y="560"/>
                    <a:pt x="632" y="548"/>
                    <a:pt x="608" y="536"/>
                  </a:cubicBezTo>
                  <a:cubicBezTo>
                    <a:pt x="596" y="536"/>
                    <a:pt x="596" y="524"/>
                    <a:pt x="584" y="524"/>
                  </a:cubicBezTo>
                  <a:cubicBezTo>
                    <a:pt x="572" y="524"/>
                    <a:pt x="548" y="500"/>
                    <a:pt x="572" y="488"/>
                  </a:cubicBezTo>
                  <a:cubicBezTo>
                    <a:pt x="572" y="476"/>
                    <a:pt x="572" y="476"/>
                    <a:pt x="548" y="464"/>
                  </a:cubicBezTo>
                  <a:cubicBezTo>
                    <a:pt x="548" y="464"/>
                    <a:pt x="548" y="441"/>
                    <a:pt x="537" y="441"/>
                  </a:cubicBezTo>
                  <a:cubicBezTo>
                    <a:pt x="537" y="441"/>
                    <a:pt x="525" y="441"/>
                    <a:pt x="537" y="429"/>
                  </a:cubicBezTo>
                  <a:cubicBezTo>
                    <a:pt x="541" y="425"/>
                    <a:pt x="541" y="423"/>
                    <a:pt x="539" y="423"/>
                  </a:cubicBezTo>
                  <a:cubicBezTo>
                    <a:pt x="535" y="423"/>
                    <a:pt x="525" y="429"/>
                    <a:pt x="525" y="429"/>
                  </a:cubicBezTo>
                  <a:cubicBezTo>
                    <a:pt x="537" y="417"/>
                    <a:pt x="525" y="417"/>
                    <a:pt x="525" y="417"/>
                  </a:cubicBezTo>
                  <a:cubicBezTo>
                    <a:pt x="525" y="417"/>
                    <a:pt x="538" y="397"/>
                    <a:pt x="530" y="397"/>
                  </a:cubicBezTo>
                  <a:cubicBezTo>
                    <a:pt x="527" y="397"/>
                    <a:pt x="522" y="399"/>
                    <a:pt x="513" y="405"/>
                  </a:cubicBezTo>
                  <a:cubicBezTo>
                    <a:pt x="513" y="405"/>
                    <a:pt x="526" y="385"/>
                    <a:pt x="513" y="385"/>
                  </a:cubicBezTo>
                  <a:cubicBezTo>
                    <a:pt x="511" y="385"/>
                    <a:pt x="508" y="385"/>
                    <a:pt x="505" y="386"/>
                  </a:cubicBezTo>
                  <a:lnTo>
                    <a:pt x="505" y="386"/>
                  </a:lnTo>
                  <a:cubicBezTo>
                    <a:pt x="510" y="379"/>
                    <a:pt x="504" y="369"/>
                    <a:pt x="489" y="369"/>
                  </a:cubicBezTo>
                  <a:lnTo>
                    <a:pt x="489" y="369"/>
                  </a:lnTo>
                  <a:cubicBezTo>
                    <a:pt x="489" y="369"/>
                    <a:pt x="489" y="369"/>
                    <a:pt x="489" y="369"/>
                  </a:cubicBezTo>
                  <a:cubicBezTo>
                    <a:pt x="477" y="369"/>
                    <a:pt x="477" y="369"/>
                    <a:pt x="477" y="357"/>
                  </a:cubicBezTo>
                  <a:cubicBezTo>
                    <a:pt x="477" y="357"/>
                    <a:pt x="489" y="345"/>
                    <a:pt x="477" y="345"/>
                  </a:cubicBezTo>
                  <a:cubicBezTo>
                    <a:pt x="471" y="345"/>
                    <a:pt x="465" y="348"/>
                    <a:pt x="462" y="348"/>
                  </a:cubicBezTo>
                  <a:cubicBezTo>
                    <a:pt x="459" y="348"/>
                    <a:pt x="459" y="345"/>
                    <a:pt x="465" y="333"/>
                  </a:cubicBezTo>
                  <a:lnTo>
                    <a:pt x="453" y="333"/>
                  </a:lnTo>
                  <a:lnTo>
                    <a:pt x="465" y="310"/>
                  </a:lnTo>
                  <a:lnTo>
                    <a:pt x="525" y="286"/>
                  </a:lnTo>
                  <a:cubicBezTo>
                    <a:pt x="537" y="274"/>
                    <a:pt x="513" y="274"/>
                    <a:pt x="525" y="250"/>
                  </a:cubicBezTo>
                  <a:cubicBezTo>
                    <a:pt x="525" y="238"/>
                    <a:pt x="525" y="238"/>
                    <a:pt x="513" y="238"/>
                  </a:cubicBezTo>
                  <a:cubicBezTo>
                    <a:pt x="489" y="238"/>
                    <a:pt x="477" y="226"/>
                    <a:pt x="477" y="214"/>
                  </a:cubicBezTo>
                  <a:lnTo>
                    <a:pt x="429" y="167"/>
                  </a:lnTo>
                  <a:cubicBezTo>
                    <a:pt x="429" y="155"/>
                    <a:pt x="418" y="155"/>
                    <a:pt x="418" y="131"/>
                  </a:cubicBezTo>
                  <a:cubicBezTo>
                    <a:pt x="418" y="119"/>
                    <a:pt x="406" y="119"/>
                    <a:pt x="406" y="107"/>
                  </a:cubicBezTo>
                  <a:cubicBezTo>
                    <a:pt x="406" y="95"/>
                    <a:pt x="394" y="95"/>
                    <a:pt x="394" y="95"/>
                  </a:cubicBezTo>
                  <a:cubicBezTo>
                    <a:pt x="370" y="71"/>
                    <a:pt x="370" y="60"/>
                    <a:pt x="358" y="60"/>
                  </a:cubicBezTo>
                  <a:cubicBezTo>
                    <a:pt x="358" y="60"/>
                    <a:pt x="334" y="60"/>
                    <a:pt x="346" y="48"/>
                  </a:cubicBezTo>
                  <a:cubicBezTo>
                    <a:pt x="358" y="36"/>
                    <a:pt x="358" y="36"/>
                    <a:pt x="346" y="36"/>
                  </a:cubicBezTo>
                  <a:lnTo>
                    <a:pt x="346" y="12"/>
                  </a:lnTo>
                  <a:cubicBezTo>
                    <a:pt x="358" y="0"/>
                    <a:pt x="358" y="0"/>
                    <a:pt x="34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2" name="Google Shape;452;p8"/>
            <p:cNvSpPr/>
            <p:nvPr/>
          </p:nvSpPr>
          <p:spPr>
            <a:xfrm>
              <a:off x="5945375" y="5244825"/>
              <a:ext cx="25325" cy="35925"/>
            </a:xfrm>
            <a:custGeom>
              <a:avLst/>
              <a:gdLst/>
              <a:ahLst/>
              <a:cxnLst/>
              <a:rect l="l" t="t" r="r" b="b"/>
              <a:pathLst>
                <a:path w="1013" h="1437" extrusionOk="0">
                  <a:moveTo>
                    <a:pt x="298" y="0"/>
                  </a:moveTo>
                  <a:cubicBezTo>
                    <a:pt x="298" y="0"/>
                    <a:pt x="286" y="0"/>
                    <a:pt x="250" y="12"/>
                  </a:cubicBezTo>
                  <a:cubicBezTo>
                    <a:pt x="203" y="36"/>
                    <a:pt x="167" y="60"/>
                    <a:pt x="167" y="72"/>
                  </a:cubicBezTo>
                  <a:lnTo>
                    <a:pt x="167" y="96"/>
                  </a:lnTo>
                  <a:lnTo>
                    <a:pt x="143" y="96"/>
                  </a:lnTo>
                  <a:cubicBezTo>
                    <a:pt x="131" y="96"/>
                    <a:pt x="120" y="96"/>
                    <a:pt x="84" y="108"/>
                  </a:cubicBezTo>
                  <a:cubicBezTo>
                    <a:pt x="60" y="119"/>
                    <a:pt x="48" y="131"/>
                    <a:pt x="24" y="155"/>
                  </a:cubicBezTo>
                  <a:cubicBezTo>
                    <a:pt x="12" y="167"/>
                    <a:pt x="24" y="167"/>
                    <a:pt x="24" y="167"/>
                  </a:cubicBezTo>
                  <a:cubicBezTo>
                    <a:pt x="24" y="167"/>
                    <a:pt x="24" y="179"/>
                    <a:pt x="12" y="191"/>
                  </a:cubicBezTo>
                  <a:cubicBezTo>
                    <a:pt x="0" y="215"/>
                    <a:pt x="12" y="215"/>
                    <a:pt x="12" y="215"/>
                  </a:cubicBezTo>
                  <a:cubicBezTo>
                    <a:pt x="24" y="227"/>
                    <a:pt x="24" y="239"/>
                    <a:pt x="48" y="250"/>
                  </a:cubicBezTo>
                  <a:cubicBezTo>
                    <a:pt x="60" y="286"/>
                    <a:pt x="84" y="310"/>
                    <a:pt x="108" y="346"/>
                  </a:cubicBezTo>
                  <a:cubicBezTo>
                    <a:pt x="108" y="358"/>
                    <a:pt x="131" y="369"/>
                    <a:pt x="143" y="405"/>
                  </a:cubicBezTo>
                  <a:cubicBezTo>
                    <a:pt x="167" y="417"/>
                    <a:pt x="179" y="453"/>
                    <a:pt x="191" y="465"/>
                  </a:cubicBezTo>
                  <a:cubicBezTo>
                    <a:pt x="191" y="477"/>
                    <a:pt x="191" y="477"/>
                    <a:pt x="227" y="477"/>
                  </a:cubicBezTo>
                  <a:cubicBezTo>
                    <a:pt x="191" y="512"/>
                    <a:pt x="239" y="524"/>
                    <a:pt x="239" y="536"/>
                  </a:cubicBezTo>
                  <a:cubicBezTo>
                    <a:pt x="239" y="572"/>
                    <a:pt x="286" y="584"/>
                    <a:pt x="286" y="608"/>
                  </a:cubicBezTo>
                  <a:cubicBezTo>
                    <a:pt x="286" y="643"/>
                    <a:pt x="310" y="643"/>
                    <a:pt x="310" y="667"/>
                  </a:cubicBezTo>
                  <a:cubicBezTo>
                    <a:pt x="322" y="715"/>
                    <a:pt x="358" y="727"/>
                    <a:pt x="370" y="774"/>
                  </a:cubicBezTo>
                  <a:cubicBezTo>
                    <a:pt x="381" y="810"/>
                    <a:pt x="405" y="834"/>
                    <a:pt x="417" y="881"/>
                  </a:cubicBezTo>
                  <a:cubicBezTo>
                    <a:pt x="429" y="929"/>
                    <a:pt x="441" y="953"/>
                    <a:pt x="465" y="989"/>
                  </a:cubicBezTo>
                  <a:cubicBezTo>
                    <a:pt x="477" y="1048"/>
                    <a:pt x="501" y="1108"/>
                    <a:pt x="536" y="1179"/>
                  </a:cubicBezTo>
                  <a:cubicBezTo>
                    <a:pt x="548" y="1227"/>
                    <a:pt x="584" y="1251"/>
                    <a:pt x="584" y="1298"/>
                  </a:cubicBezTo>
                  <a:lnTo>
                    <a:pt x="620" y="1382"/>
                  </a:lnTo>
                  <a:cubicBezTo>
                    <a:pt x="643" y="1405"/>
                    <a:pt x="655" y="1417"/>
                    <a:pt x="655" y="1429"/>
                  </a:cubicBezTo>
                  <a:cubicBezTo>
                    <a:pt x="655" y="1434"/>
                    <a:pt x="657" y="1437"/>
                    <a:pt x="663" y="1437"/>
                  </a:cubicBezTo>
                  <a:cubicBezTo>
                    <a:pt x="671" y="1437"/>
                    <a:pt x="687" y="1431"/>
                    <a:pt x="715" y="1417"/>
                  </a:cubicBezTo>
                  <a:cubicBezTo>
                    <a:pt x="719" y="1413"/>
                    <a:pt x="721" y="1412"/>
                    <a:pt x="724" y="1412"/>
                  </a:cubicBezTo>
                  <a:cubicBezTo>
                    <a:pt x="728" y="1412"/>
                    <a:pt x="731" y="1417"/>
                    <a:pt x="739" y="1417"/>
                  </a:cubicBezTo>
                  <a:cubicBezTo>
                    <a:pt x="774" y="1417"/>
                    <a:pt x="786" y="1417"/>
                    <a:pt x="846" y="1370"/>
                  </a:cubicBezTo>
                  <a:cubicBezTo>
                    <a:pt x="882" y="1358"/>
                    <a:pt x="893" y="1346"/>
                    <a:pt x="917" y="1322"/>
                  </a:cubicBezTo>
                  <a:cubicBezTo>
                    <a:pt x="977" y="1298"/>
                    <a:pt x="1012" y="1262"/>
                    <a:pt x="1001" y="1262"/>
                  </a:cubicBezTo>
                  <a:cubicBezTo>
                    <a:pt x="977" y="1251"/>
                    <a:pt x="965" y="1227"/>
                    <a:pt x="953" y="1203"/>
                  </a:cubicBezTo>
                  <a:cubicBezTo>
                    <a:pt x="917" y="1191"/>
                    <a:pt x="905" y="1167"/>
                    <a:pt x="905" y="1131"/>
                  </a:cubicBezTo>
                  <a:cubicBezTo>
                    <a:pt x="905" y="1120"/>
                    <a:pt x="893" y="1084"/>
                    <a:pt x="882" y="1072"/>
                  </a:cubicBezTo>
                  <a:cubicBezTo>
                    <a:pt x="858" y="1060"/>
                    <a:pt x="858" y="1048"/>
                    <a:pt x="846" y="1024"/>
                  </a:cubicBezTo>
                  <a:cubicBezTo>
                    <a:pt x="834" y="1024"/>
                    <a:pt x="834" y="1012"/>
                    <a:pt x="834" y="1001"/>
                  </a:cubicBezTo>
                  <a:cubicBezTo>
                    <a:pt x="840" y="995"/>
                    <a:pt x="837" y="995"/>
                    <a:pt x="832" y="995"/>
                  </a:cubicBezTo>
                  <a:cubicBezTo>
                    <a:pt x="828" y="995"/>
                    <a:pt x="822" y="995"/>
                    <a:pt x="822" y="989"/>
                  </a:cubicBezTo>
                  <a:cubicBezTo>
                    <a:pt x="834" y="965"/>
                    <a:pt x="822" y="953"/>
                    <a:pt x="822" y="941"/>
                  </a:cubicBezTo>
                  <a:cubicBezTo>
                    <a:pt x="822" y="931"/>
                    <a:pt x="831" y="903"/>
                    <a:pt x="811" y="903"/>
                  </a:cubicBezTo>
                  <a:cubicBezTo>
                    <a:pt x="807" y="903"/>
                    <a:pt x="803" y="904"/>
                    <a:pt x="798" y="905"/>
                  </a:cubicBezTo>
                  <a:lnTo>
                    <a:pt x="798" y="893"/>
                  </a:lnTo>
                  <a:cubicBezTo>
                    <a:pt x="798" y="881"/>
                    <a:pt x="834" y="846"/>
                    <a:pt x="774" y="846"/>
                  </a:cubicBezTo>
                  <a:lnTo>
                    <a:pt x="774" y="834"/>
                  </a:lnTo>
                  <a:lnTo>
                    <a:pt x="774" y="822"/>
                  </a:lnTo>
                  <a:lnTo>
                    <a:pt x="762" y="822"/>
                  </a:lnTo>
                  <a:cubicBezTo>
                    <a:pt x="766" y="818"/>
                    <a:pt x="769" y="817"/>
                    <a:pt x="771" y="817"/>
                  </a:cubicBezTo>
                  <a:cubicBezTo>
                    <a:pt x="774" y="817"/>
                    <a:pt x="774" y="822"/>
                    <a:pt x="774" y="822"/>
                  </a:cubicBezTo>
                  <a:cubicBezTo>
                    <a:pt x="786" y="822"/>
                    <a:pt x="786" y="810"/>
                    <a:pt x="774" y="810"/>
                  </a:cubicBezTo>
                  <a:cubicBezTo>
                    <a:pt x="762" y="810"/>
                    <a:pt x="739" y="798"/>
                    <a:pt x="739" y="774"/>
                  </a:cubicBezTo>
                  <a:lnTo>
                    <a:pt x="739" y="762"/>
                  </a:lnTo>
                  <a:cubicBezTo>
                    <a:pt x="727" y="762"/>
                    <a:pt x="703" y="762"/>
                    <a:pt x="727" y="739"/>
                  </a:cubicBezTo>
                  <a:cubicBezTo>
                    <a:pt x="733" y="727"/>
                    <a:pt x="733" y="721"/>
                    <a:pt x="730" y="721"/>
                  </a:cubicBezTo>
                  <a:lnTo>
                    <a:pt x="730" y="721"/>
                  </a:lnTo>
                  <a:cubicBezTo>
                    <a:pt x="727" y="721"/>
                    <a:pt x="721" y="727"/>
                    <a:pt x="715" y="739"/>
                  </a:cubicBezTo>
                  <a:lnTo>
                    <a:pt x="727" y="715"/>
                  </a:lnTo>
                  <a:cubicBezTo>
                    <a:pt x="715" y="715"/>
                    <a:pt x="727" y="703"/>
                    <a:pt x="703" y="703"/>
                  </a:cubicBezTo>
                  <a:cubicBezTo>
                    <a:pt x="715" y="667"/>
                    <a:pt x="679" y="667"/>
                    <a:pt x="679" y="643"/>
                  </a:cubicBezTo>
                  <a:cubicBezTo>
                    <a:pt x="679" y="631"/>
                    <a:pt x="667" y="608"/>
                    <a:pt x="655" y="596"/>
                  </a:cubicBezTo>
                  <a:cubicBezTo>
                    <a:pt x="620" y="584"/>
                    <a:pt x="608" y="560"/>
                    <a:pt x="596" y="524"/>
                  </a:cubicBezTo>
                  <a:cubicBezTo>
                    <a:pt x="560" y="477"/>
                    <a:pt x="536" y="453"/>
                    <a:pt x="524" y="405"/>
                  </a:cubicBezTo>
                  <a:cubicBezTo>
                    <a:pt x="501" y="369"/>
                    <a:pt x="489" y="358"/>
                    <a:pt x="477" y="346"/>
                  </a:cubicBezTo>
                  <a:cubicBezTo>
                    <a:pt x="465" y="310"/>
                    <a:pt x="429" y="298"/>
                    <a:pt x="429" y="274"/>
                  </a:cubicBezTo>
                  <a:cubicBezTo>
                    <a:pt x="429" y="262"/>
                    <a:pt x="405" y="239"/>
                    <a:pt x="381" y="227"/>
                  </a:cubicBezTo>
                  <a:cubicBezTo>
                    <a:pt x="370" y="191"/>
                    <a:pt x="358" y="167"/>
                    <a:pt x="322" y="155"/>
                  </a:cubicBezTo>
                  <a:cubicBezTo>
                    <a:pt x="310" y="155"/>
                    <a:pt x="298" y="143"/>
                    <a:pt x="310" y="119"/>
                  </a:cubicBezTo>
                  <a:cubicBezTo>
                    <a:pt x="322" y="108"/>
                    <a:pt x="310" y="96"/>
                    <a:pt x="310" y="96"/>
                  </a:cubicBezTo>
                  <a:cubicBezTo>
                    <a:pt x="298" y="72"/>
                    <a:pt x="298" y="60"/>
                    <a:pt x="310" y="48"/>
                  </a:cubicBezTo>
                  <a:cubicBezTo>
                    <a:pt x="310" y="36"/>
                    <a:pt x="310" y="12"/>
                    <a:pt x="29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3" name="Google Shape;453;p8"/>
            <p:cNvSpPr/>
            <p:nvPr/>
          </p:nvSpPr>
          <p:spPr>
            <a:xfrm>
              <a:off x="5979600" y="5310000"/>
              <a:ext cx="15500" cy="18200"/>
            </a:xfrm>
            <a:custGeom>
              <a:avLst/>
              <a:gdLst/>
              <a:ahLst/>
              <a:cxnLst/>
              <a:rect l="l" t="t" r="r" b="b"/>
              <a:pathLst>
                <a:path w="620" h="728" extrusionOk="0">
                  <a:moveTo>
                    <a:pt x="538" y="281"/>
                  </a:moveTo>
                  <a:cubicBezTo>
                    <a:pt x="536" y="281"/>
                    <a:pt x="532" y="283"/>
                    <a:pt x="525" y="287"/>
                  </a:cubicBezTo>
                  <a:cubicBezTo>
                    <a:pt x="532" y="287"/>
                    <a:pt x="540" y="281"/>
                    <a:pt x="538" y="281"/>
                  </a:cubicBezTo>
                  <a:close/>
                  <a:moveTo>
                    <a:pt x="346" y="1"/>
                  </a:moveTo>
                  <a:cubicBezTo>
                    <a:pt x="346" y="1"/>
                    <a:pt x="322" y="1"/>
                    <a:pt x="298" y="13"/>
                  </a:cubicBezTo>
                  <a:cubicBezTo>
                    <a:pt x="251" y="37"/>
                    <a:pt x="203" y="60"/>
                    <a:pt x="203" y="72"/>
                  </a:cubicBezTo>
                  <a:lnTo>
                    <a:pt x="191" y="96"/>
                  </a:lnTo>
                  <a:lnTo>
                    <a:pt x="179" y="96"/>
                  </a:lnTo>
                  <a:cubicBezTo>
                    <a:pt x="167" y="96"/>
                    <a:pt x="167" y="96"/>
                    <a:pt x="120" y="108"/>
                  </a:cubicBezTo>
                  <a:cubicBezTo>
                    <a:pt x="84" y="120"/>
                    <a:pt x="72" y="132"/>
                    <a:pt x="48" y="156"/>
                  </a:cubicBezTo>
                  <a:lnTo>
                    <a:pt x="24" y="168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24" y="191"/>
                    <a:pt x="24" y="203"/>
                    <a:pt x="24" y="203"/>
                  </a:cubicBezTo>
                  <a:cubicBezTo>
                    <a:pt x="24" y="227"/>
                    <a:pt x="60" y="227"/>
                    <a:pt x="60" y="251"/>
                  </a:cubicBezTo>
                  <a:cubicBezTo>
                    <a:pt x="60" y="263"/>
                    <a:pt x="72" y="263"/>
                    <a:pt x="72" y="263"/>
                  </a:cubicBezTo>
                  <a:cubicBezTo>
                    <a:pt x="72" y="287"/>
                    <a:pt x="84" y="287"/>
                    <a:pt x="84" y="299"/>
                  </a:cubicBezTo>
                  <a:cubicBezTo>
                    <a:pt x="84" y="299"/>
                    <a:pt x="84" y="304"/>
                    <a:pt x="91" y="304"/>
                  </a:cubicBezTo>
                  <a:cubicBezTo>
                    <a:pt x="95" y="304"/>
                    <a:pt x="100" y="302"/>
                    <a:pt x="108" y="299"/>
                  </a:cubicBezTo>
                  <a:lnTo>
                    <a:pt x="108" y="299"/>
                  </a:lnTo>
                  <a:cubicBezTo>
                    <a:pt x="72" y="322"/>
                    <a:pt x="120" y="310"/>
                    <a:pt x="108" y="322"/>
                  </a:cubicBezTo>
                  <a:cubicBezTo>
                    <a:pt x="108" y="346"/>
                    <a:pt x="132" y="346"/>
                    <a:pt x="132" y="358"/>
                  </a:cubicBezTo>
                  <a:cubicBezTo>
                    <a:pt x="132" y="370"/>
                    <a:pt x="144" y="370"/>
                    <a:pt x="144" y="382"/>
                  </a:cubicBezTo>
                  <a:cubicBezTo>
                    <a:pt x="144" y="406"/>
                    <a:pt x="179" y="418"/>
                    <a:pt x="179" y="429"/>
                  </a:cubicBezTo>
                  <a:cubicBezTo>
                    <a:pt x="179" y="441"/>
                    <a:pt x="191" y="465"/>
                    <a:pt x="191" y="477"/>
                  </a:cubicBezTo>
                  <a:cubicBezTo>
                    <a:pt x="191" y="489"/>
                    <a:pt x="203" y="501"/>
                    <a:pt x="203" y="525"/>
                  </a:cubicBezTo>
                  <a:cubicBezTo>
                    <a:pt x="203" y="549"/>
                    <a:pt x="227" y="584"/>
                    <a:pt x="227" y="608"/>
                  </a:cubicBezTo>
                  <a:cubicBezTo>
                    <a:pt x="227" y="620"/>
                    <a:pt x="239" y="644"/>
                    <a:pt x="239" y="668"/>
                  </a:cubicBezTo>
                  <a:cubicBezTo>
                    <a:pt x="239" y="679"/>
                    <a:pt x="251" y="703"/>
                    <a:pt x="263" y="715"/>
                  </a:cubicBezTo>
                  <a:lnTo>
                    <a:pt x="286" y="727"/>
                  </a:lnTo>
                  <a:cubicBezTo>
                    <a:pt x="286" y="727"/>
                    <a:pt x="298" y="727"/>
                    <a:pt x="346" y="703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82" y="679"/>
                    <a:pt x="417" y="668"/>
                    <a:pt x="465" y="644"/>
                  </a:cubicBezTo>
                  <a:cubicBezTo>
                    <a:pt x="489" y="620"/>
                    <a:pt x="501" y="608"/>
                    <a:pt x="536" y="596"/>
                  </a:cubicBezTo>
                  <a:cubicBezTo>
                    <a:pt x="596" y="560"/>
                    <a:pt x="620" y="549"/>
                    <a:pt x="608" y="537"/>
                  </a:cubicBezTo>
                  <a:cubicBezTo>
                    <a:pt x="596" y="537"/>
                    <a:pt x="596" y="525"/>
                    <a:pt x="584" y="525"/>
                  </a:cubicBezTo>
                  <a:cubicBezTo>
                    <a:pt x="560" y="525"/>
                    <a:pt x="548" y="501"/>
                    <a:pt x="560" y="489"/>
                  </a:cubicBezTo>
                  <a:cubicBezTo>
                    <a:pt x="560" y="477"/>
                    <a:pt x="560" y="477"/>
                    <a:pt x="548" y="465"/>
                  </a:cubicBezTo>
                  <a:cubicBezTo>
                    <a:pt x="548" y="465"/>
                    <a:pt x="548" y="441"/>
                    <a:pt x="536" y="441"/>
                  </a:cubicBezTo>
                  <a:cubicBezTo>
                    <a:pt x="536" y="441"/>
                    <a:pt x="525" y="441"/>
                    <a:pt x="536" y="429"/>
                  </a:cubicBezTo>
                  <a:cubicBezTo>
                    <a:pt x="540" y="426"/>
                    <a:pt x="540" y="424"/>
                    <a:pt x="539" y="424"/>
                  </a:cubicBezTo>
                  <a:cubicBezTo>
                    <a:pt x="535" y="424"/>
                    <a:pt x="525" y="429"/>
                    <a:pt x="525" y="429"/>
                  </a:cubicBezTo>
                  <a:cubicBezTo>
                    <a:pt x="536" y="418"/>
                    <a:pt x="525" y="418"/>
                    <a:pt x="525" y="418"/>
                  </a:cubicBezTo>
                  <a:cubicBezTo>
                    <a:pt x="525" y="418"/>
                    <a:pt x="538" y="397"/>
                    <a:pt x="525" y="397"/>
                  </a:cubicBezTo>
                  <a:cubicBezTo>
                    <a:pt x="520" y="397"/>
                    <a:pt x="513" y="400"/>
                    <a:pt x="501" y="406"/>
                  </a:cubicBezTo>
                  <a:cubicBezTo>
                    <a:pt x="501" y="406"/>
                    <a:pt x="521" y="386"/>
                    <a:pt x="511" y="386"/>
                  </a:cubicBezTo>
                  <a:cubicBezTo>
                    <a:pt x="508" y="386"/>
                    <a:pt x="503" y="387"/>
                    <a:pt x="495" y="391"/>
                  </a:cubicBezTo>
                  <a:lnTo>
                    <a:pt x="495" y="391"/>
                  </a:lnTo>
                  <a:cubicBezTo>
                    <a:pt x="500" y="384"/>
                    <a:pt x="498" y="370"/>
                    <a:pt x="489" y="370"/>
                  </a:cubicBezTo>
                  <a:lnTo>
                    <a:pt x="489" y="370"/>
                  </a:lnTo>
                  <a:cubicBezTo>
                    <a:pt x="489" y="370"/>
                    <a:pt x="489" y="370"/>
                    <a:pt x="489" y="370"/>
                  </a:cubicBezTo>
                  <a:cubicBezTo>
                    <a:pt x="477" y="370"/>
                    <a:pt x="477" y="370"/>
                    <a:pt x="477" y="358"/>
                  </a:cubicBezTo>
                  <a:cubicBezTo>
                    <a:pt x="477" y="358"/>
                    <a:pt x="489" y="346"/>
                    <a:pt x="477" y="346"/>
                  </a:cubicBezTo>
                  <a:cubicBezTo>
                    <a:pt x="471" y="346"/>
                    <a:pt x="462" y="349"/>
                    <a:pt x="458" y="349"/>
                  </a:cubicBezTo>
                  <a:cubicBezTo>
                    <a:pt x="453" y="349"/>
                    <a:pt x="453" y="346"/>
                    <a:pt x="465" y="334"/>
                  </a:cubicBezTo>
                  <a:lnTo>
                    <a:pt x="441" y="334"/>
                  </a:lnTo>
                  <a:lnTo>
                    <a:pt x="465" y="310"/>
                  </a:lnTo>
                  <a:lnTo>
                    <a:pt x="525" y="287"/>
                  </a:lnTo>
                  <a:cubicBezTo>
                    <a:pt x="536" y="275"/>
                    <a:pt x="501" y="275"/>
                    <a:pt x="525" y="251"/>
                  </a:cubicBezTo>
                  <a:cubicBezTo>
                    <a:pt x="525" y="239"/>
                    <a:pt x="525" y="239"/>
                    <a:pt x="501" y="239"/>
                  </a:cubicBezTo>
                  <a:cubicBezTo>
                    <a:pt x="489" y="239"/>
                    <a:pt x="477" y="227"/>
                    <a:pt x="477" y="215"/>
                  </a:cubicBezTo>
                  <a:lnTo>
                    <a:pt x="429" y="168"/>
                  </a:lnTo>
                  <a:cubicBezTo>
                    <a:pt x="429" y="156"/>
                    <a:pt x="417" y="156"/>
                    <a:pt x="417" y="132"/>
                  </a:cubicBezTo>
                  <a:cubicBezTo>
                    <a:pt x="417" y="120"/>
                    <a:pt x="405" y="120"/>
                    <a:pt x="405" y="108"/>
                  </a:cubicBezTo>
                  <a:cubicBezTo>
                    <a:pt x="405" y="96"/>
                    <a:pt x="382" y="96"/>
                    <a:pt x="382" y="96"/>
                  </a:cubicBezTo>
                  <a:cubicBezTo>
                    <a:pt x="370" y="72"/>
                    <a:pt x="370" y="60"/>
                    <a:pt x="358" y="60"/>
                  </a:cubicBezTo>
                  <a:cubicBezTo>
                    <a:pt x="358" y="60"/>
                    <a:pt x="322" y="60"/>
                    <a:pt x="346" y="48"/>
                  </a:cubicBezTo>
                  <a:cubicBezTo>
                    <a:pt x="358" y="37"/>
                    <a:pt x="358" y="37"/>
                    <a:pt x="346" y="37"/>
                  </a:cubicBezTo>
                  <a:lnTo>
                    <a:pt x="346" y="13"/>
                  </a:lnTo>
                  <a:cubicBezTo>
                    <a:pt x="358" y="1"/>
                    <a:pt x="358" y="1"/>
                    <a:pt x="34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454" name="Google Shape;454;p8"/>
          <p:cNvGrpSpPr/>
          <p:nvPr/>
        </p:nvGrpSpPr>
        <p:grpSpPr>
          <a:xfrm>
            <a:off x="6087348" y="4301900"/>
            <a:ext cx="623711" cy="604393"/>
            <a:chOff x="5481325" y="2142350"/>
            <a:chExt cx="461700" cy="447400"/>
          </a:xfrm>
        </p:grpSpPr>
        <p:sp>
          <p:nvSpPr>
            <p:cNvPr id="455" name="Google Shape;455;p8"/>
            <p:cNvSpPr/>
            <p:nvPr/>
          </p:nvSpPr>
          <p:spPr>
            <a:xfrm>
              <a:off x="5481325" y="2374525"/>
              <a:ext cx="246775" cy="215225"/>
            </a:xfrm>
            <a:custGeom>
              <a:avLst/>
              <a:gdLst/>
              <a:ahLst/>
              <a:cxnLst/>
              <a:rect l="l" t="t" r="r" b="b"/>
              <a:pathLst>
                <a:path w="9871" h="8609" extrusionOk="0">
                  <a:moveTo>
                    <a:pt x="3453" y="1"/>
                  </a:moveTo>
                  <a:cubicBezTo>
                    <a:pt x="3025" y="1108"/>
                    <a:pt x="2906" y="2203"/>
                    <a:pt x="2751" y="3275"/>
                  </a:cubicBezTo>
                  <a:cubicBezTo>
                    <a:pt x="1798" y="3418"/>
                    <a:pt x="870" y="3465"/>
                    <a:pt x="1" y="3965"/>
                  </a:cubicBezTo>
                  <a:cubicBezTo>
                    <a:pt x="655" y="4704"/>
                    <a:pt x="1465" y="5144"/>
                    <a:pt x="2203" y="5656"/>
                  </a:cubicBezTo>
                  <a:cubicBezTo>
                    <a:pt x="2013" y="6621"/>
                    <a:pt x="1763" y="7561"/>
                    <a:pt x="1953" y="8609"/>
                  </a:cubicBezTo>
                  <a:cubicBezTo>
                    <a:pt x="2775" y="7978"/>
                    <a:pt x="3561" y="7454"/>
                    <a:pt x="4263" y="6763"/>
                  </a:cubicBezTo>
                  <a:cubicBezTo>
                    <a:pt x="4763" y="7240"/>
                    <a:pt x="5192" y="7775"/>
                    <a:pt x="5787" y="8156"/>
                  </a:cubicBezTo>
                  <a:cubicBezTo>
                    <a:pt x="5941" y="8256"/>
                    <a:pt x="6081" y="8376"/>
                    <a:pt x="6243" y="8376"/>
                  </a:cubicBezTo>
                  <a:cubicBezTo>
                    <a:pt x="6295" y="8376"/>
                    <a:pt x="6349" y="8364"/>
                    <a:pt x="6406" y="8335"/>
                  </a:cubicBezTo>
                  <a:cubicBezTo>
                    <a:pt x="6644" y="8216"/>
                    <a:pt x="6656" y="7978"/>
                    <a:pt x="6644" y="7740"/>
                  </a:cubicBezTo>
                  <a:cubicBezTo>
                    <a:pt x="6585" y="6978"/>
                    <a:pt x="6787" y="6263"/>
                    <a:pt x="6787" y="5478"/>
                  </a:cubicBezTo>
                  <a:cubicBezTo>
                    <a:pt x="7323" y="5597"/>
                    <a:pt x="7835" y="5751"/>
                    <a:pt x="8335" y="5787"/>
                  </a:cubicBezTo>
                  <a:cubicBezTo>
                    <a:pt x="8650" y="5803"/>
                    <a:pt x="8980" y="5902"/>
                    <a:pt x="9326" y="5902"/>
                  </a:cubicBezTo>
                  <a:cubicBezTo>
                    <a:pt x="9504" y="5902"/>
                    <a:pt x="9685" y="5876"/>
                    <a:pt x="9871" y="5799"/>
                  </a:cubicBezTo>
                  <a:cubicBezTo>
                    <a:pt x="9418" y="5097"/>
                    <a:pt x="8978" y="4477"/>
                    <a:pt x="8383" y="3989"/>
                  </a:cubicBezTo>
                  <a:cubicBezTo>
                    <a:pt x="7787" y="3513"/>
                    <a:pt x="7621" y="3001"/>
                    <a:pt x="7954" y="2263"/>
                  </a:cubicBezTo>
                  <a:cubicBezTo>
                    <a:pt x="8192" y="1703"/>
                    <a:pt x="8490" y="1108"/>
                    <a:pt x="8275" y="322"/>
                  </a:cubicBezTo>
                  <a:lnTo>
                    <a:pt x="8275" y="322"/>
                  </a:lnTo>
                  <a:cubicBezTo>
                    <a:pt x="7216" y="798"/>
                    <a:pt x="6359" y="1525"/>
                    <a:pt x="5418" y="2096"/>
                  </a:cubicBezTo>
                  <a:cubicBezTo>
                    <a:pt x="4704" y="1465"/>
                    <a:pt x="4239" y="632"/>
                    <a:pt x="345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6" name="Google Shape;456;p8"/>
            <p:cNvSpPr/>
            <p:nvPr/>
          </p:nvSpPr>
          <p:spPr>
            <a:xfrm>
              <a:off x="5611700" y="2142350"/>
              <a:ext cx="256300" cy="233925"/>
            </a:xfrm>
            <a:custGeom>
              <a:avLst/>
              <a:gdLst/>
              <a:ahLst/>
              <a:cxnLst/>
              <a:rect l="l" t="t" r="r" b="b"/>
              <a:pathLst>
                <a:path w="10252" h="9357" extrusionOk="0">
                  <a:moveTo>
                    <a:pt x="6192" y="929"/>
                  </a:moveTo>
                  <a:cubicBezTo>
                    <a:pt x="6251" y="1632"/>
                    <a:pt x="6311" y="2215"/>
                    <a:pt x="6347" y="2775"/>
                  </a:cubicBezTo>
                  <a:cubicBezTo>
                    <a:pt x="6395" y="3250"/>
                    <a:pt x="6554" y="3448"/>
                    <a:pt x="6938" y="3448"/>
                  </a:cubicBezTo>
                  <a:cubicBezTo>
                    <a:pt x="7026" y="3448"/>
                    <a:pt x="7126" y="3438"/>
                    <a:pt x="7240" y="3418"/>
                  </a:cubicBezTo>
                  <a:cubicBezTo>
                    <a:pt x="7787" y="3335"/>
                    <a:pt x="8359" y="3227"/>
                    <a:pt x="9002" y="3108"/>
                  </a:cubicBezTo>
                  <a:lnTo>
                    <a:pt x="9002" y="3108"/>
                  </a:lnTo>
                  <a:cubicBezTo>
                    <a:pt x="8561" y="3692"/>
                    <a:pt x="8180" y="4204"/>
                    <a:pt x="7775" y="4716"/>
                  </a:cubicBezTo>
                  <a:cubicBezTo>
                    <a:pt x="7549" y="5013"/>
                    <a:pt x="7537" y="5275"/>
                    <a:pt x="7728" y="5609"/>
                  </a:cubicBezTo>
                  <a:cubicBezTo>
                    <a:pt x="8061" y="6168"/>
                    <a:pt x="8347" y="6752"/>
                    <a:pt x="8680" y="7406"/>
                  </a:cubicBezTo>
                  <a:cubicBezTo>
                    <a:pt x="7704" y="7121"/>
                    <a:pt x="6811" y="6942"/>
                    <a:pt x="6061" y="6347"/>
                  </a:cubicBezTo>
                  <a:cubicBezTo>
                    <a:pt x="5950" y="6261"/>
                    <a:pt x="5854" y="6214"/>
                    <a:pt x="5767" y="6214"/>
                  </a:cubicBezTo>
                  <a:cubicBezTo>
                    <a:pt x="5648" y="6214"/>
                    <a:pt x="5545" y="6302"/>
                    <a:pt x="5442" y="6502"/>
                  </a:cubicBezTo>
                  <a:cubicBezTo>
                    <a:pt x="5132" y="7109"/>
                    <a:pt x="4775" y="7692"/>
                    <a:pt x="4430" y="8288"/>
                  </a:cubicBezTo>
                  <a:cubicBezTo>
                    <a:pt x="4382" y="8288"/>
                    <a:pt x="4323" y="8276"/>
                    <a:pt x="4263" y="8276"/>
                  </a:cubicBezTo>
                  <a:lnTo>
                    <a:pt x="4263" y="6490"/>
                  </a:lnTo>
                  <a:cubicBezTo>
                    <a:pt x="4263" y="5975"/>
                    <a:pt x="4144" y="5769"/>
                    <a:pt x="3770" y="5769"/>
                  </a:cubicBezTo>
                  <a:cubicBezTo>
                    <a:pt x="3686" y="5769"/>
                    <a:pt x="3589" y="5779"/>
                    <a:pt x="3477" y="5799"/>
                  </a:cubicBezTo>
                  <a:cubicBezTo>
                    <a:pt x="2703" y="5954"/>
                    <a:pt x="1917" y="6085"/>
                    <a:pt x="965" y="6263"/>
                  </a:cubicBezTo>
                  <a:cubicBezTo>
                    <a:pt x="1584" y="5716"/>
                    <a:pt x="2108" y="5275"/>
                    <a:pt x="2596" y="4823"/>
                  </a:cubicBezTo>
                  <a:cubicBezTo>
                    <a:pt x="3310" y="4144"/>
                    <a:pt x="3310" y="4073"/>
                    <a:pt x="2810" y="3215"/>
                  </a:cubicBezTo>
                  <a:cubicBezTo>
                    <a:pt x="2572" y="2799"/>
                    <a:pt x="2334" y="2394"/>
                    <a:pt x="2048" y="1906"/>
                  </a:cubicBezTo>
                  <a:lnTo>
                    <a:pt x="2048" y="1906"/>
                  </a:lnTo>
                  <a:cubicBezTo>
                    <a:pt x="2775" y="2108"/>
                    <a:pt x="3334" y="2465"/>
                    <a:pt x="3894" y="2763"/>
                  </a:cubicBezTo>
                  <a:cubicBezTo>
                    <a:pt x="4157" y="2907"/>
                    <a:pt x="4346" y="2985"/>
                    <a:pt x="4507" y="2985"/>
                  </a:cubicBezTo>
                  <a:cubicBezTo>
                    <a:pt x="4731" y="2985"/>
                    <a:pt x="4901" y="2834"/>
                    <a:pt x="5144" y="2501"/>
                  </a:cubicBezTo>
                  <a:cubicBezTo>
                    <a:pt x="5489" y="2025"/>
                    <a:pt x="5799" y="1513"/>
                    <a:pt x="6192" y="929"/>
                  </a:cubicBezTo>
                  <a:close/>
                  <a:moveTo>
                    <a:pt x="6432" y="1"/>
                  </a:moveTo>
                  <a:cubicBezTo>
                    <a:pt x="6329" y="1"/>
                    <a:pt x="6214" y="51"/>
                    <a:pt x="6097" y="156"/>
                  </a:cubicBezTo>
                  <a:cubicBezTo>
                    <a:pt x="5870" y="358"/>
                    <a:pt x="5680" y="608"/>
                    <a:pt x="5513" y="858"/>
                  </a:cubicBezTo>
                  <a:cubicBezTo>
                    <a:pt x="5156" y="1430"/>
                    <a:pt x="4823" y="1989"/>
                    <a:pt x="4465" y="2584"/>
                  </a:cubicBezTo>
                  <a:cubicBezTo>
                    <a:pt x="3644" y="2001"/>
                    <a:pt x="2834" y="1549"/>
                    <a:pt x="1965" y="1203"/>
                  </a:cubicBezTo>
                  <a:cubicBezTo>
                    <a:pt x="1836" y="1160"/>
                    <a:pt x="1693" y="1082"/>
                    <a:pt x="1551" y="1082"/>
                  </a:cubicBezTo>
                  <a:cubicBezTo>
                    <a:pt x="1458" y="1082"/>
                    <a:pt x="1364" y="1116"/>
                    <a:pt x="1275" y="1215"/>
                  </a:cubicBezTo>
                  <a:cubicBezTo>
                    <a:pt x="1072" y="1465"/>
                    <a:pt x="1227" y="1691"/>
                    <a:pt x="1346" y="1906"/>
                  </a:cubicBezTo>
                  <a:cubicBezTo>
                    <a:pt x="1763" y="2596"/>
                    <a:pt x="2167" y="3287"/>
                    <a:pt x="2584" y="3966"/>
                  </a:cubicBezTo>
                  <a:cubicBezTo>
                    <a:pt x="1917" y="4716"/>
                    <a:pt x="1203" y="5359"/>
                    <a:pt x="477" y="5978"/>
                  </a:cubicBezTo>
                  <a:cubicBezTo>
                    <a:pt x="298" y="6133"/>
                    <a:pt x="1" y="6287"/>
                    <a:pt x="143" y="6573"/>
                  </a:cubicBezTo>
                  <a:cubicBezTo>
                    <a:pt x="240" y="6751"/>
                    <a:pt x="396" y="6800"/>
                    <a:pt x="572" y="6800"/>
                  </a:cubicBezTo>
                  <a:cubicBezTo>
                    <a:pt x="679" y="6800"/>
                    <a:pt x="793" y="6782"/>
                    <a:pt x="905" y="6764"/>
                  </a:cubicBezTo>
                  <a:cubicBezTo>
                    <a:pt x="1763" y="6621"/>
                    <a:pt x="2632" y="6514"/>
                    <a:pt x="3584" y="6383"/>
                  </a:cubicBezTo>
                  <a:lnTo>
                    <a:pt x="3584" y="6383"/>
                  </a:lnTo>
                  <a:cubicBezTo>
                    <a:pt x="3537" y="7240"/>
                    <a:pt x="3691" y="8061"/>
                    <a:pt x="3787" y="8835"/>
                  </a:cubicBezTo>
                  <a:cubicBezTo>
                    <a:pt x="3822" y="9061"/>
                    <a:pt x="3834" y="9288"/>
                    <a:pt x="4084" y="9347"/>
                  </a:cubicBezTo>
                  <a:cubicBezTo>
                    <a:pt x="4115" y="9354"/>
                    <a:pt x="4143" y="9357"/>
                    <a:pt x="4169" y="9357"/>
                  </a:cubicBezTo>
                  <a:cubicBezTo>
                    <a:pt x="4377" y="9357"/>
                    <a:pt x="4455" y="9161"/>
                    <a:pt x="4561" y="9002"/>
                  </a:cubicBezTo>
                  <a:cubicBezTo>
                    <a:pt x="4989" y="8299"/>
                    <a:pt x="5442" y="7597"/>
                    <a:pt x="5882" y="6883"/>
                  </a:cubicBezTo>
                  <a:cubicBezTo>
                    <a:pt x="6835" y="7537"/>
                    <a:pt x="7954" y="7776"/>
                    <a:pt x="8918" y="8311"/>
                  </a:cubicBezTo>
                  <a:cubicBezTo>
                    <a:pt x="9074" y="8403"/>
                    <a:pt x="9247" y="8487"/>
                    <a:pt x="9411" y="8487"/>
                  </a:cubicBezTo>
                  <a:cubicBezTo>
                    <a:pt x="9523" y="8487"/>
                    <a:pt x="9632" y="8448"/>
                    <a:pt x="9728" y="8347"/>
                  </a:cubicBezTo>
                  <a:cubicBezTo>
                    <a:pt x="9966" y="8097"/>
                    <a:pt x="9787" y="7823"/>
                    <a:pt x="9621" y="7573"/>
                  </a:cubicBezTo>
                  <a:cubicBezTo>
                    <a:pt x="9109" y="6764"/>
                    <a:pt x="8787" y="5847"/>
                    <a:pt x="8180" y="5097"/>
                  </a:cubicBezTo>
                  <a:cubicBezTo>
                    <a:pt x="8704" y="4418"/>
                    <a:pt x="9216" y="3775"/>
                    <a:pt x="9847" y="3227"/>
                  </a:cubicBezTo>
                  <a:cubicBezTo>
                    <a:pt x="10038" y="3061"/>
                    <a:pt x="10252" y="2882"/>
                    <a:pt x="10133" y="2596"/>
                  </a:cubicBezTo>
                  <a:cubicBezTo>
                    <a:pt x="10060" y="2426"/>
                    <a:pt x="9904" y="2405"/>
                    <a:pt x="9745" y="2405"/>
                  </a:cubicBezTo>
                  <a:cubicBezTo>
                    <a:pt x="9691" y="2405"/>
                    <a:pt x="9638" y="2407"/>
                    <a:pt x="9586" y="2407"/>
                  </a:cubicBezTo>
                  <a:cubicBezTo>
                    <a:pt x="9566" y="2407"/>
                    <a:pt x="9545" y="2407"/>
                    <a:pt x="9526" y="2406"/>
                  </a:cubicBezTo>
                  <a:cubicBezTo>
                    <a:pt x="9432" y="2400"/>
                    <a:pt x="9338" y="2397"/>
                    <a:pt x="9246" y="2397"/>
                  </a:cubicBezTo>
                  <a:cubicBezTo>
                    <a:pt x="8469" y="2397"/>
                    <a:pt x="7728" y="2605"/>
                    <a:pt x="6930" y="2775"/>
                  </a:cubicBezTo>
                  <a:lnTo>
                    <a:pt x="6930" y="2049"/>
                  </a:lnTo>
                  <a:cubicBezTo>
                    <a:pt x="6918" y="1501"/>
                    <a:pt x="6978" y="953"/>
                    <a:pt x="6811" y="394"/>
                  </a:cubicBezTo>
                  <a:cubicBezTo>
                    <a:pt x="6737" y="135"/>
                    <a:pt x="6599" y="1"/>
                    <a:pt x="643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7" name="Google Shape;457;p8"/>
            <p:cNvSpPr/>
            <p:nvPr/>
          </p:nvSpPr>
          <p:spPr>
            <a:xfrm>
              <a:off x="5776300" y="2410575"/>
              <a:ext cx="154525" cy="147100"/>
            </a:xfrm>
            <a:custGeom>
              <a:avLst/>
              <a:gdLst/>
              <a:ahLst/>
              <a:cxnLst/>
              <a:rect l="l" t="t" r="r" b="b"/>
              <a:pathLst>
                <a:path w="6181" h="5884" extrusionOk="0">
                  <a:moveTo>
                    <a:pt x="3513" y="1059"/>
                  </a:moveTo>
                  <a:cubicBezTo>
                    <a:pt x="3727" y="1535"/>
                    <a:pt x="3513" y="2154"/>
                    <a:pt x="4073" y="2285"/>
                  </a:cubicBezTo>
                  <a:cubicBezTo>
                    <a:pt x="4124" y="2298"/>
                    <a:pt x="4174" y="2304"/>
                    <a:pt x="4224" y="2304"/>
                  </a:cubicBezTo>
                  <a:cubicBezTo>
                    <a:pt x="4582" y="2304"/>
                    <a:pt x="4923" y="1997"/>
                    <a:pt x="5382" y="1809"/>
                  </a:cubicBezTo>
                  <a:lnTo>
                    <a:pt x="5382" y="1809"/>
                  </a:lnTo>
                  <a:cubicBezTo>
                    <a:pt x="5120" y="2226"/>
                    <a:pt x="4989" y="2571"/>
                    <a:pt x="4751" y="2821"/>
                  </a:cubicBezTo>
                  <a:cubicBezTo>
                    <a:pt x="4275" y="3297"/>
                    <a:pt x="4049" y="3797"/>
                    <a:pt x="4513" y="4583"/>
                  </a:cubicBezTo>
                  <a:cubicBezTo>
                    <a:pt x="4024" y="4180"/>
                    <a:pt x="3771" y="3972"/>
                    <a:pt x="3533" y="3972"/>
                  </a:cubicBezTo>
                  <a:cubicBezTo>
                    <a:pt x="3279" y="3972"/>
                    <a:pt x="3041" y="4210"/>
                    <a:pt x="2549" y="4702"/>
                  </a:cubicBezTo>
                  <a:cubicBezTo>
                    <a:pt x="2561" y="4357"/>
                    <a:pt x="2584" y="4071"/>
                    <a:pt x="2596" y="3809"/>
                  </a:cubicBezTo>
                  <a:cubicBezTo>
                    <a:pt x="2615" y="3405"/>
                    <a:pt x="2527" y="3228"/>
                    <a:pt x="2251" y="3228"/>
                  </a:cubicBezTo>
                  <a:cubicBezTo>
                    <a:pt x="2169" y="3228"/>
                    <a:pt x="2071" y="3244"/>
                    <a:pt x="1953" y="3274"/>
                  </a:cubicBezTo>
                  <a:cubicBezTo>
                    <a:pt x="1751" y="3333"/>
                    <a:pt x="1537" y="3404"/>
                    <a:pt x="1251" y="3452"/>
                  </a:cubicBezTo>
                  <a:cubicBezTo>
                    <a:pt x="2144" y="2857"/>
                    <a:pt x="1787" y="2214"/>
                    <a:pt x="1227" y="1440"/>
                  </a:cubicBezTo>
                  <a:lnTo>
                    <a:pt x="1227" y="1440"/>
                  </a:lnTo>
                  <a:cubicBezTo>
                    <a:pt x="1743" y="1631"/>
                    <a:pt x="2224" y="1900"/>
                    <a:pt x="2634" y="1900"/>
                  </a:cubicBezTo>
                  <a:cubicBezTo>
                    <a:pt x="2990" y="1900"/>
                    <a:pt x="3291" y="1696"/>
                    <a:pt x="3513" y="1059"/>
                  </a:cubicBezTo>
                  <a:close/>
                  <a:moveTo>
                    <a:pt x="3809" y="0"/>
                  </a:moveTo>
                  <a:cubicBezTo>
                    <a:pt x="3628" y="0"/>
                    <a:pt x="3535" y="164"/>
                    <a:pt x="3442" y="309"/>
                  </a:cubicBezTo>
                  <a:cubicBezTo>
                    <a:pt x="3203" y="702"/>
                    <a:pt x="2965" y="1071"/>
                    <a:pt x="2715" y="1452"/>
                  </a:cubicBezTo>
                  <a:cubicBezTo>
                    <a:pt x="2191" y="1202"/>
                    <a:pt x="1715" y="964"/>
                    <a:pt x="1227" y="737"/>
                  </a:cubicBezTo>
                  <a:cubicBezTo>
                    <a:pt x="1135" y="701"/>
                    <a:pt x="1031" y="670"/>
                    <a:pt x="932" y="670"/>
                  </a:cubicBezTo>
                  <a:cubicBezTo>
                    <a:pt x="838" y="670"/>
                    <a:pt x="749" y="698"/>
                    <a:pt x="679" y="773"/>
                  </a:cubicBezTo>
                  <a:cubicBezTo>
                    <a:pt x="513" y="952"/>
                    <a:pt x="584" y="1178"/>
                    <a:pt x="679" y="1369"/>
                  </a:cubicBezTo>
                  <a:cubicBezTo>
                    <a:pt x="715" y="1476"/>
                    <a:pt x="775" y="1559"/>
                    <a:pt x="834" y="1666"/>
                  </a:cubicBezTo>
                  <a:cubicBezTo>
                    <a:pt x="1358" y="2559"/>
                    <a:pt x="1358" y="2559"/>
                    <a:pt x="644" y="3262"/>
                  </a:cubicBezTo>
                  <a:cubicBezTo>
                    <a:pt x="548" y="3345"/>
                    <a:pt x="453" y="3440"/>
                    <a:pt x="358" y="3535"/>
                  </a:cubicBezTo>
                  <a:cubicBezTo>
                    <a:pt x="239" y="3690"/>
                    <a:pt x="1" y="3809"/>
                    <a:pt x="167" y="4071"/>
                  </a:cubicBezTo>
                  <a:cubicBezTo>
                    <a:pt x="260" y="4081"/>
                    <a:pt x="352" y="4085"/>
                    <a:pt x="445" y="4085"/>
                  </a:cubicBezTo>
                  <a:cubicBezTo>
                    <a:pt x="935" y="4085"/>
                    <a:pt x="1423" y="3970"/>
                    <a:pt x="1894" y="3940"/>
                  </a:cubicBezTo>
                  <a:cubicBezTo>
                    <a:pt x="1930" y="4476"/>
                    <a:pt x="1941" y="4952"/>
                    <a:pt x="1965" y="5429"/>
                  </a:cubicBezTo>
                  <a:cubicBezTo>
                    <a:pt x="1989" y="5607"/>
                    <a:pt x="1989" y="5786"/>
                    <a:pt x="2180" y="5857"/>
                  </a:cubicBezTo>
                  <a:cubicBezTo>
                    <a:pt x="2224" y="5876"/>
                    <a:pt x="2264" y="5884"/>
                    <a:pt x="2301" y="5884"/>
                  </a:cubicBezTo>
                  <a:cubicBezTo>
                    <a:pt x="2456" y="5884"/>
                    <a:pt x="2560" y="5744"/>
                    <a:pt x="2656" y="5619"/>
                  </a:cubicBezTo>
                  <a:cubicBezTo>
                    <a:pt x="2930" y="5238"/>
                    <a:pt x="3227" y="4833"/>
                    <a:pt x="3418" y="4583"/>
                  </a:cubicBezTo>
                  <a:cubicBezTo>
                    <a:pt x="3787" y="4881"/>
                    <a:pt x="4144" y="5167"/>
                    <a:pt x="4501" y="5464"/>
                  </a:cubicBezTo>
                  <a:cubicBezTo>
                    <a:pt x="4595" y="5542"/>
                    <a:pt x="4699" y="5595"/>
                    <a:pt x="4806" y="5595"/>
                  </a:cubicBezTo>
                  <a:cubicBezTo>
                    <a:pt x="4863" y="5595"/>
                    <a:pt x="4920" y="5580"/>
                    <a:pt x="4978" y="5548"/>
                  </a:cubicBezTo>
                  <a:cubicBezTo>
                    <a:pt x="5144" y="5464"/>
                    <a:pt x="5108" y="5262"/>
                    <a:pt x="5085" y="5131"/>
                  </a:cubicBezTo>
                  <a:cubicBezTo>
                    <a:pt x="5025" y="4821"/>
                    <a:pt x="4942" y="4488"/>
                    <a:pt x="4847" y="4190"/>
                  </a:cubicBezTo>
                  <a:cubicBezTo>
                    <a:pt x="4716" y="3857"/>
                    <a:pt x="4799" y="3619"/>
                    <a:pt x="5001" y="3321"/>
                  </a:cubicBezTo>
                  <a:cubicBezTo>
                    <a:pt x="5394" y="2762"/>
                    <a:pt x="5692" y="2131"/>
                    <a:pt x="6037" y="1535"/>
                  </a:cubicBezTo>
                  <a:cubicBezTo>
                    <a:pt x="6121" y="1369"/>
                    <a:pt x="6180" y="1190"/>
                    <a:pt x="6061" y="1035"/>
                  </a:cubicBezTo>
                  <a:cubicBezTo>
                    <a:pt x="6002" y="964"/>
                    <a:pt x="5941" y="938"/>
                    <a:pt x="5878" y="938"/>
                  </a:cubicBezTo>
                  <a:cubicBezTo>
                    <a:pt x="5763" y="938"/>
                    <a:pt x="5645" y="1025"/>
                    <a:pt x="5537" y="1071"/>
                  </a:cubicBezTo>
                  <a:cubicBezTo>
                    <a:pt x="5097" y="1261"/>
                    <a:pt x="4692" y="1595"/>
                    <a:pt x="4132" y="1714"/>
                  </a:cubicBezTo>
                  <a:cubicBezTo>
                    <a:pt x="4132" y="1273"/>
                    <a:pt x="4132" y="916"/>
                    <a:pt x="4156" y="535"/>
                  </a:cubicBezTo>
                  <a:cubicBezTo>
                    <a:pt x="4144" y="321"/>
                    <a:pt x="4144" y="71"/>
                    <a:pt x="3894" y="11"/>
                  </a:cubicBezTo>
                  <a:cubicBezTo>
                    <a:pt x="3864" y="4"/>
                    <a:pt x="3835" y="0"/>
                    <a:pt x="38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8" name="Google Shape;458;p8"/>
            <p:cNvSpPr/>
            <p:nvPr/>
          </p:nvSpPr>
          <p:spPr>
            <a:xfrm>
              <a:off x="5922750" y="2206950"/>
              <a:ext cx="20275" cy="22350"/>
            </a:xfrm>
            <a:custGeom>
              <a:avLst/>
              <a:gdLst/>
              <a:ahLst/>
              <a:cxnLst/>
              <a:rect l="l" t="t" r="r" b="b"/>
              <a:pathLst>
                <a:path w="811" h="894" extrusionOk="0">
                  <a:moveTo>
                    <a:pt x="382" y="0"/>
                  </a:moveTo>
                  <a:cubicBezTo>
                    <a:pt x="120" y="12"/>
                    <a:pt x="1" y="215"/>
                    <a:pt x="1" y="465"/>
                  </a:cubicBezTo>
                  <a:cubicBezTo>
                    <a:pt x="1" y="703"/>
                    <a:pt x="72" y="893"/>
                    <a:pt x="334" y="893"/>
                  </a:cubicBezTo>
                  <a:cubicBezTo>
                    <a:pt x="632" y="893"/>
                    <a:pt x="774" y="715"/>
                    <a:pt x="810" y="453"/>
                  </a:cubicBezTo>
                  <a:cubicBezTo>
                    <a:pt x="798" y="179"/>
                    <a:pt x="667" y="0"/>
                    <a:pt x="38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59" name="Google Shape;459;p8"/>
            <p:cNvSpPr/>
            <p:nvPr/>
          </p:nvSpPr>
          <p:spPr>
            <a:xfrm>
              <a:off x="5879000" y="2315000"/>
              <a:ext cx="20850" cy="21175"/>
            </a:xfrm>
            <a:custGeom>
              <a:avLst/>
              <a:gdLst/>
              <a:ahLst/>
              <a:cxnLst/>
              <a:rect l="l" t="t" r="r" b="b"/>
              <a:pathLst>
                <a:path w="834" h="847" extrusionOk="0">
                  <a:moveTo>
                    <a:pt x="405" y="0"/>
                  </a:moveTo>
                  <a:cubicBezTo>
                    <a:pt x="119" y="12"/>
                    <a:pt x="0" y="203"/>
                    <a:pt x="24" y="453"/>
                  </a:cubicBezTo>
                  <a:cubicBezTo>
                    <a:pt x="24" y="683"/>
                    <a:pt x="135" y="846"/>
                    <a:pt x="379" y="846"/>
                  </a:cubicBezTo>
                  <a:cubicBezTo>
                    <a:pt x="388" y="846"/>
                    <a:pt x="396" y="846"/>
                    <a:pt x="405" y="846"/>
                  </a:cubicBezTo>
                  <a:cubicBezTo>
                    <a:pt x="679" y="834"/>
                    <a:pt x="810" y="679"/>
                    <a:pt x="834" y="429"/>
                  </a:cubicBezTo>
                  <a:cubicBezTo>
                    <a:pt x="822" y="143"/>
                    <a:pt x="679" y="0"/>
                    <a:pt x="40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0" name="Google Shape;460;p8"/>
            <p:cNvSpPr/>
            <p:nvPr/>
          </p:nvSpPr>
          <p:spPr>
            <a:xfrm>
              <a:off x="5550075" y="2281650"/>
              <a:ext cx="18500" cy="20000"/>
            </a:xfrm>
            <a:custGeom>
              <a:avLst/>
              <a:gdLst/>
              <a:ahLst/>
              <a:cxnLst/>
              <a:rect l="l" t="t" r="r" b="b"/>
              <a:pathLst>
                <a:path w="740" h="800" extrusionOk="0">
                  <a:moveTo>
                    <a:pt x="346" y="1"/>
                  </a:moveTo>
                  <a:cubicBezTo>
                    <a:pt x="108" y="1"/>
                    <a:pt x="1" y="156"/>
                    <a:pt x="1" y="382"/>
                  </a:cubicBezTo>
                  <a:cubicBezTo>
                    <a:pt x="25" y="620"/>
                    <a:pt x="144" y="775"/>
                    <a:pt x="394" y="799"/>
                  </a:cubicBezTo>
                  <a:cubicBezTo>
                    <a:pt x="403" y="799"/>
                    <a:pt x="412" y="799"/>
                    <a:pt x="420" y="799"/>
                  </a:cubicBezTo>
                  <a:cubicBezTo>
                    <a:pt x="651" y="799"/>
                    <a:pt x="739" y="646"/>
                    <a:pt x="739" y="394"/>
                  </a:cubicBezTo>
                  <a:cubicBezTo>
                    <a:pt x="739" y="180"/>
                    <a:pt x="632" y="25"/>
                    <a:pt x="34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61" name="Google Shape;461;p8"/>
            <p:cNvSpPr/>
            <p:nvPr/>
          </p:nvSpPr>
          <p:spPr>
            <a:xfrm>
              <a:off x="5521225" y="2320650"/>
              <a:ext cx="19075" cy="18475"/>
            </a:xfrm>
            <a:custGeom>
              <a:avLst/>
              <a:gdLst/>
              <a:ahLst/>
              <a:cxnLst/>
              <a:rect l="l" t="t" r="r" b="b"/>
              <a:pathLst>
                <a:path w="763" h="739" extrusionOk="0">
                  <a:moveTo>
                    <a:pt x="369" y="1"/>
                  </a:moveTo>
                  <a:cubicBezTo>
                    <a:pt x="143" y="1"/>
                    <a:pt x="0" y="120"/>
                    <a:pt x="0" y="346"/>
                  </a:cubicBezTo>
                  <a:cubicBezTo>
                    <a:pt x="0" y="608"/>
                    <a:pt x="119" y="739"/>
                    <a:pt x="381" y="739"/>
                  </a:cubicBezTo>
                  <a:cubicBezTo>
                    <a:pt x="607" y="739"/>
                    <a:pt x="738" y="644"/>
                    <a:pt x="762" y="405"/>
                  </a:cubicBezTo>
                  <a:cubicBezTo>
                    <a:pt x="762" y="155"/>
                    <a:pt x="619" y="24"/>
                    <a:pt x="36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462" name="Google Shape;462;p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flipH="1">
            <a:off x="-1354738" y="539367"/>
            <a:ext cx="2667000" cy="1771783"/>
          </a:xfrm>
          <a:prstGeom prst="rect">
            <a:avLst/>
          </a:prstGeom>
          <a:noFill/>
          <a:ln>
            <a:noFill/>
          </a:ln>
        </p:spPr>
      </p:pic>
      <p:sp>
        <p:nvSpPr>
          <p:cNvPr id="463" name="Google Shape;463;p8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/>
                                        <p:tgtEl>
                                          <p:spTgt spid="4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p9"/>
          <p:cNvSpPr txBox="1">
            <a:spLocks noGrp="1"/>
          </p:cNvSpPr>
          <p:nvPr>
            <p:ph type="title"/>
          </p:nvPr>
        </p:nvSpPr>
        <p:spPr>
          <a:xfrm>
            <a:off x="713400" y="445025"/>
            <a:ext cx="7717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fr-FR" u="sng"/>
              <a:t>Morale</a:t>
            </a:r>
            <a:r>
              <a:rPr lang="fr-FR"/>
              <a:t> :</a:t>
            </a:r>
            <a:endParaRPr u="sng"/>
          </a:p>
        </p:txBody>
      </p:sp>
      <p:sp>
        <p:nvSpPr>
          <p:cNvPr id="469" name="Google Shape;469;p9"/>
          <p:cNvSpPr txBox="1">
            <a:spLocks noGrp="1"/>
          </p:cNvSpPr>
          <p:nvPr>
            <p:ph type="body" idx="1"/>
          </p:nvPr>
        </p:nvSpPr>
        <p:spPr>
          <a:xfrm>
            <a:off x="713400" y="1185325"/>
            <a:ext cx="7717200" cy="34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460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fr-FR" sz="1400"/>
              <a:t>C'est l'ensemble des </a:t>
            </a:r>
            <a:r>
              <a:rPr lang="fr-FR" sz="1400" b="1">
                <a:solidFill>
                  <a:schemeClr val="accent2"/>
                </a:solidFill>
              </a:rPr>
              <a:t>règles</a:t>
            </a:r>
            <a:r>
              <a:rPr lang="fr-FR" sz="1400"/>
              <a:t>, préceptes, obligations ou interdictions relatives à la </a:t>
            </a:r>
            <a:r>
              <a:rPr lang="fr-FR" sz="1400" b="1">
                <a:solidFill>
                  <a:schemeClr val="accent2"/>
                </a:solidFill>
              </a:rPr>
              <a:t>conformation de l'action humaine</a:t>
            </a:r>
            <a:r>
              <a:rPr lang="fr-FR" sz="1400"/>
              <a:t>, vis-à-vis d'elle-même, d'autrui ou d'idéaux.</a:t>
            </a:r>
            <a:endParaRPr/>
          </a:p>
          <a:p>
            <a:pPr marL="1460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endParaRPr sz="1400"/>
          </a:p>
          <a:p>
            <a:pPr marL="457200" lvl="0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Noto Sans Symbols"/>
              <a:buChar char="⮚"/>
            </a:pPr>
            <a:r>
              <a:rPr lang="fr-FR" sz="1400">
                <a:solidFill>
                  <a:schemeClr val="dk1"/>
                </a:solidFill>
              </a:rPr>
              <a:t>Il existe </a:t>
            </a:r>
            <a:r>
              <a:rPr lang="fr-FR" sz="1400" b="1">
                <a:solidFill>
                  <a:schemeClr val="accent2"/>
                </a:solidFill>
              </a:rPr>
              <a:t>différentes sources </a:t>
            </a:r>
            <a:r>
              <a:rPr lang="fr-FR" sz="1400">
                <a:solidFill>
                  <a:schemeClr val="dk1"/>
                </a:solidFill>
              </a:rPr>
              <a:t>de la morale.</a:t>
            </a:r>
            <a:endParaRPr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Noto Sans Symbols"/>
              <a:buNone/>
            </a:pPr>
            <a:endParaRPr sz="1400">
              <a:solidFill>
                <a:schemeClr val="dk1"/>
              </a:solidFill>
            </a:endParaRPr>
          </a:p>
          <a:p>
            <a:pPr marL="457200" lvl="0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Noto Sans Symbols"/>
              <a:buChar char="⮚"/>
            </a:pPr>
            <a:r>
              <a:rPr lang="fr-FR" sz="1400">
                <a:solidFill>
                  <a:schemeClr val="dk1"/>
                </a:solidFill>
              </a:rPr>
              <a:t>Elle s'intéresse à la question </a:t>
            </a:r>
            <a:r>
              <a:rPr lang="fr-FR" sz="1400" b="1">
                <a:solidFill>
                  <a:schemeClr val="accent2"/>
                </a:solidFill>
              </a:rPr>
              <a:t>du bien et du mal </a:t>
            </a:r>
            <a:r>
              <a:rPr lang="fr-FR" sz="1400">
                <a:solidFill>
                  <a:schemeClr val="dk1"/>
                </a:solidFill>
              </a:rPr>
              <a:t>(=normative) et </a:t>
            </a:r>
            <a:r>
              <a:rPr lang="fr-FR" sz="1400" b="1">
                <a:solidFill>
                  <a:schemeClr val="accent2"/>
                </a:solidFill>
              </a:rPr>
              <a:t>impose de faire le bien</a:t>
            </a:r>
            <a:r>
              <a:rPr lang="fr-FR" sz="1400">
                <a:solidFill>
                  <a:schemeClr val="dk1"/>
                </a:solidFill>
              </a:rPr>
              <a:t> (=impérative)</a:t>
            </a:r>
            <a:endParaRPr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Noto Sans Symbols"/>
              <a:buNone/>
            </a:pPr>
            <a:endParaRPr sz="1400">
              <a:solidFill>
                <a:schemeClr val="dk1"/>
              </a:solidFill>
            </a:endParaRPr>
          </a:p>
          <a:p>
            <a:pPr marL="457200" lvl="0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Noto Sans Symbols"/>
              <a:buChar char="⮚"/>
            </a:pPr>
            <a:r>
              <a:rPr lang="fr-FR" sz="1400">
                <a:solidFill>
                  <a:schemeClr val="dk1"/>
                </a:solidFill>
              </a:rPr>
              <a:t>La valeur morale peut s’évaluer par :</a:t>
            </a:r>
            <a:endParaRPr/>
          </a:p>
          <a:p>
            <a:pPr marL="1460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endParaRPr sz="1400">
              <a:solidFill>
                <a:schemeClr val="dk1"/>
              </a:solidFill>
            </a:endParaRPr>
          </a:p>
          <a:p>
            <a:pPr marL="457200" lvl="0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Source Sans Pro"/>
              <a:buChar char="-"/>
            </a:pPr>
            <a:r>
              <a:rPr lang="fr-FR" sz="1400" b="1">
                <a:solidFill>
                  <a:schemeClr val="accent2"/>
                </a:solidFill>
              </a:rPr>
              <a:t>Sa conformité à des normes </a:t>
            </a:r>
            <a:r>
              <a:rPr lang="fr-FR" sz="1400">
                <a:solidFill>
                  <a:schemeClr val="dk1"/>
                </a:solidFill>
              </a:rPr>
              <a:t>et des valeurs partagées (=raisonnement déontologiste)</a:t>
            </a:r>
            <a:endParaRPr/>
          </a:p>
          <a:p>
            <a:pPr marL="457200" lvl="0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Source Sans Pro"/>
              <a:buChar char="-"/>
            </a:pPr>
            <a:r>
              <a:rPr lang="fr-FR" sz="1400" b="1">
                <a:solidFill>
                  <a:schemeClr val="accent2"/>
                </a:solidFill>
              </a:rPr>
              <a:t>Ses conséquences </a:t>
            </a:r>
            <a:r>
              <a:rPr lang="fr-FR" sz="1400">
                <a:solidFill>
                  <a:schemeClr val="dk1"/>
                </a:solidFill>
              </a:rPr>
              <a:t>(=raisonnement conséquentialiste, pragmatique)</a:t>
            </a:r>
            <a:endParaRPr/>
          </a:p>
        </p:txBody>
      </p:sp>
      <p:sp>
        <p:nvSpPr>
          <p:cNvPr id="470" name="Google Shape;470;p9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4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4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4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4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4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46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46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500"/>
                                        <p:tgtEl>
                                          <p:spTgt spid="46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46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p10"/>
          <p:cNvSpPr txBox="1">
            <a:spLocks noGrp="1"/>
          </p:cNvSpPr>
          <p:nvPr>
            <p:ph type="title"/>
          </p:nvPr>
        </p:nvSpPr>
        <p:spPr>
          <a:xfrm>
            <a:off x="713400" y="445025"/>
            <a:ext cx="7717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fr-FR" u="sng"/>
              <a:t>Valeurs morales de l'éthique médicale</a:t>
            </a:r>
            <a:endParaRPr/>
          </a:p>
        </p:txBody>
      </p:sp>
      <p:sp>
        <p:nvSpPr>
          <p:cNvPr id="476" name="Google Shape;476;p10"/>
          <p:cNvSpPr txBox="1">
            <a:spLocks noGrp="1"/>
          </p:cNvSpPr>
          <p:nvPr>
            <p:ph type="body" idx="1"/>
          </p:nvPr>
        </p:nvSpPr>
        <p:spPr>
          <a:xfrm>
            <a:off x="713400" y="1185325"/>
            <a:ext cx="7717200" cy="34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Noto Sans Symbols"/>
              <a:buNone/>
            </a:pPr>
            <a:endParaRPr sz="1400">
              <a:solidFill>
                <a:schemeClr val="dk1"/>
              </a:solidFill>
            </a:endParaRPr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Noto Sans Symbols"/>
              <a:buNone/>
            </a:pPr>
            <a:endParaRPr sz="1400">
              <a:solidFill>
                <a:schemeClr val="dk1"/>
              </a:solidFill>
            </a:endParaRPr>
          </a:p>
          <a:p>
            <a:pPr marL="457200" lvl="0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Noto Sans Symbols"/>
              <a:buChar char="⮚"/>
            </a:pPr>
            <a:r>
              <a:rPr lang="fr-FR" sz="1400">
                <a:solidFill>
                  <a:schemeClr val="dk1"/>
                </a:solidFill>
              </a:rPr>
              <a:t>Le respect de la </a:t>
            </a:r>
            <a:r>
              <a:rPr lang="fr-FR" sz="1400" b="1">
                <a:solidFill>
                  <a:schemeClr val="accent2"/>
                </a:solidFill>
              </a:rPr>
              <a:t>dignité</a:t>
            </a:r>
            <a:r>
              <a:rPr lang="fr-FR" sz="1400">
                <a:solidFill>
                  <a:schemeClr val="dk1"/>
                </a:solidFill>
              </a:rPr>
              <a:t> inhérente à la communauté humaine</a:t>
            </a:r>
            <a:endParaRPr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Noto Sans Symbols"/>
              <a:buNone/>
            </a:pPr>
            <a:endParaRPr sz="1400">
              <a:solidFill>
                <a:schemeClr val="dk1"/>
              </a:solidFill>
            </a:endParaRPr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Noto Sans Symbols"/>
              <a:buNone/>
            </a:pPr>
            <a:endParaRPr sz="1400">
              <a:solidFill>
                <a:schemeClr val="dk1"/>
              </a:solidFill>
            </a:endParaRPr>
          </a:p>
          <a:p>
            <a:pPr marL="457200" lvl="0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Noto Sans Symbols"/>
              <a:buChar char="⮚"/>
            </a:pPr>
            <a:r>
              <a:rPr lang="fr-FR" sz="1400">
                <a:solidFill>
                  <a:schemeClr val="dk1"/>
                </a:solidFill>
              </a:rPr>
              <a:t>Le Respect de la </a:t>
            </a:r>
            <a:r>
              <a:rPr lang="fr-FR" sz="1400" b="1">
                <a:solidFill>
                  <a:schemeClr val="accent2"/>
                </a:solidFill>
              </a:rPr>
              <a:t>vie</a:t>
            </a:r>
            <a:endParaRPr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Noto Sans Symbols"/>
              <a:buNone/>
            </a:pPr>
            <a:endParaRPr sz="1400">
              <a:solidFill>
                <a:schemeClr val="dk1"/>
              </a:solidFill>
            </a:endParaRPr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Noto Sans Symbols"/>
              <a:buNone/>
            </a:pPr>
            <a:endParaRPr sz="1400">
              <a:solidFill>
                <a:schemeClr val="dk1"/>
              </a:solidFill>
            </a:endParaRPr>
          </a:p>
          <a:p>
            <a:pPr marL="457200" lvl="0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Noto Sans Symbols"/>
              <a:buChar char="⮚"/>
            </a:pPr>
            <a:r>
              <a:rPr lang="fr-FR" sz="1400">
                <a:solidFill>
                  <a:schemeClr val="dk1"/>
                </a:solidFill>
              </a:rPr>
              <a:t>Le respect de </a:t>
            </a:r>
            <a:r>
              <a:rPr lang="fr-FR" sz="1400" b="1">
                <a:solidFill>
                  <a:schemeClr val="accent2"/>
                </a:solidFill>
              </a:rPr>
              <a:t>l'altérité</a:t>
            </a:r>
            <a:endParaRPr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Noto Sans Symbols"/>
              <a:buNone/>
            </a:pPr>
            <a:endParaRPr sz="1400">
              <a:solidFill>
                <a:schemeClr val="dk1"/>
              </a:solidFill>
            </a:endParaRPr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Noto Sans Symbols"/>
              <a:buNone/>
            </a:pPr>
            <a:endParaRPr sz="1400">
              <a:solidFill>
                <a:schemeClr val="dk1"/>
              </a:solidFill>
            </a:endParaRPr>
          </a:p>
          <a:p>
            <a:pPr marL="457200" lvl="0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Noto Sans Symbols"/>
              <a:buChar char="⮚"/>
            </a:pPr>
            <a:r>
              <a:rPr lang="fr-FR" sz="1400" b="1">
                <a:solidFill>
                  <a:schemeClr val="accent2"/>
                </a:solidFill>
              </a:rPr>
              <a:t>La fraternité et la solidarité</a:t>
            </a:r>
            <a:endParaRPr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Noto Sans Symbols"/>
              <a:buNone/>
            </a:pPr>
            <a:endParaRPr sz="1400">
              <a:solidFill>
                <a:schemeClr val="dk1"/>
              </a:solidFill>
            </a:endParaRPr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Noto Sans Symbols"/>
              <a:buNone/>
            </a:pPr>
            <a:endParaRPr sz="1400">
              <a:solidFill>
                <a:schemeClr val="dk1"/>
              </a:solidFill>
            </a:endParaRPr>
          </a:p>
          <a:p>
            <a:pPr marL="457200" lvl="0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Noto Sans Symbols"/>
              <a:buChar char="⮚"/>
            </a:pPr>
            <a:r>
              <a:rPr lang="fr-FR" sz="1400">
                <a:solidFill>
                  <a:schemeClr val="dk1"/>
                </a:solidFill>
              </a:rPr>
              <a:t>Le service au </a:t>
            </a:r>
            <a:r>
              <a:rPr lang="fr-FR" sz="1400" b="1">
                <a:solidFill>
                  <a:schemeClr val="accent2"/>
                </a:solidFill>
              </a:rPr>
              <a:t>bénéfice du malade</a:t>
            </a:r>
            <a:endParaRPr/>
          </a:p>
        </p:txBody>
      </p:sp>
      <p:sp>
        <p:nvSpPr>
          <p:cNvPr id="477" name="Google Shape;477;p10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2" name="Google Shape;482;p11" descr="Une image contenant texte&#10;&#10;Description générée automatiquement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6176" y="327094"/>
            <a:ext cx="8471647" cy="278762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83" name="Google Shape;483;p11"/>
          <p:cNvCxnSpPr/>
          <p:nvPr/>
        </p:nvCxnSpPr>
        <p:spPr>
          <a:xfrm>
            <a:off x="8807823" y="327094"/>
            <a:ext cx="0" cy="2787620"/>
          </a:xfrm>
          <a:prstGeom prst="straightConnector1">
            <a:avLst/>
          </a:prstGeom>
          <a:noFill/>
          <a:ln w="9525" cap="flat" cmpd="sng">
            <a:solidFill>
              <a:srgbClr val="0D131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84" name="Google Shape;484;p11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9" name="Google Shape;489;p12" descr="Une image contenant texte&#10;&#10;Description générée automatiquement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2132" y="374224"/>
            <a:ext cx="8639735" cy="291030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90" name="Google Shape;490;p12"/>
          <p:cNvCxnSpPr/>
          <p:nvPr/>
        </p:nvCxnSpPr>
        <p:spPr>
          <a:xfrm rot="10800000">
            <a:off x="252132" y="374225"/>
            <a:ext cx="0" cy="2910300"/>
          </a:xfrm>
          <a:prstGeom prst="straightConnector1">
            <a:avLst/>
          </a:prstGeom>
          <a:noFill/>
          <a:ln w="9525" cap="flat" cmpd="sng">
            <a:solidFill>
              <a:srgbClr val="0D131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91" name="Google Shape;491;p12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6" name="Google Shape;496;p13" descr="Une image contenant table&#10;&#10;Description générée automatiquement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62016" y="289488"/>
            <a:ext cx="7619968" cy="336811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97" name="Google Shape;497;p13"/>
          <p:cNvCxnSpPr/>
          <p:nvPr/>
        </p:nvCxnSpPr>
        <p:spPr>
          <a:xfrm>
            <a:off x="8381984" y="289488"/>
            <a:ext cx="0" cy="3368112"/>
          </a:xfrm>
          <a:prstGeom prst="straightConnector1">
            <a:avLst/>
          </a:prstGeom>
          <a:noFill/>
          <a:ln w="9525" cap="flat" cmpd="sng">
            <a:solidFill>
              <a:srgbClr val="0D131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98" name="Google Shape;498;p13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3" name="Google Shape;503;p1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766482"/>
            <a:ext cx="4350871" cy="2447365"/>
          </a:xfrm>
          <a:prstGeom prst="rect">
            <a:avLst/>
          </a:prstGeom>
          <a:noFill/>
          <a:ln>
            <a:noFill/>
          </a:ln>
        </p:spPr>
      </p:pic>
      <p:sp>
        <p:nvSpPr>
          <p:cNvPr id="504" name="Google Shape;504;p14"/>
          <p:cNvSpPr txBox="1"/>
          <p:nvPr/>
        </p:nvSpPr>
        <p:spPr>
          <a:xfrm>
            <a:off x="4719918" y="914400"/>
            <a:ext cx="3550022" cy="22994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5" name="Google Shape;505;p14"/>
          <p:cNvSpPr txBox="1"/>
          <p:nvPr/>
        </p:nvSpPr>
        <p:spPr>
          <a:xfrm>
            <a:off x="4719918" y="914400"/>
            <a:ext cx="4114800" cy="24622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Schéma récap :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ans Symbols"/>
              <a:buChar char="❖"/>
            </a:pPr>
            <a:r>
              <a:rPr lang="fr-FR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La déontologie, le droit, la morale et l'éthique ne sont pas découplées puisqu'ils ont un point de contact : le couple patient / médecin.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ans Symbols"/>
              <a:buChar char="❖"/>
            </a:pPr>
            <a:r>
              <a:rPr lang="fr-FR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Déontologie : relativement rigide puisque dictée par le droit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ans Symbols"/>
              <a:buChar char="❖"/>
            </a:pPr>
            <a:r>
              <a:rPr lang="fr-FR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Droit : source de la déontologie, inspiré par la morale et les valeurs morales</a:t>
            </a:r>
            <a:endParaRPr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Noto Sans Symbols"/>
              <a:buChar char="❖"/>
            </a:pPr>
            <a:r>
              <a:rPr lang="fr-FR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L'éthique est plus souple, elle englobe les autres notions.</a:t>
            </a:r>
            <a:endParaRPr/>
          </a:p>
        </p:txBody>
      </p:sp>
      <p:sp>
        <p:nvSpPr>
          <p:cNvPr id="506" name="Google Shape;506;p14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0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0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1" name="Google Shape;511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6007935" flipH="1">
            <a:off x="1489908" y="1252437"/>
            <a:ext cx="2248884" cy="2116776"/>
          </a:xfrm>
          <a:prstGeom prst="rect">
            <a:avLst/>
          </a:prstGeom>
          <a:noFill/>
          <a:ln>
            <a:noFill/>
          </a:ln>
        </p:spPr>
      </p:pic>
      <p:pic>
        <p:nvPicPr>
          <p:cNvPr id="512" name="Google Shape;512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5">
            <a:off x="1245818" y="1324566"/>
            <a:ext cx="1068317" cy="1116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513" name="Google Shape;513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9581674" flipH="1">
            <a:off x="4667531" y="1759555"/>
            <a:ext cx="2660454" cy="2626675"/>
          </a:xfrm>
          <a:prstGeom prst="rect">
            <a:avLst/>
          </a:prstGeom>
          <a:noFill/>
          <a:ln>
            <a:noFill/>
          </a:ln>
        </p:spPr>
      </p:pic>
      <p:sp>
        <p:nvSpPr>
          <p:cNvPr id="514" name="Google Shape;514;p15"/>
          <p:cNvSpPr txBox="1">
            <a:spLocks noGrp="1"/>
          </p:cNvSpPr>
          <p:nvPr>
            <p:ph type="title"/>
          </p:nvPr>
        </p:nvSpPr>
        <p:spPr>
          <a:xfrm>
            <a:off x="713400" y="445025"/>
            <a:ext cx="7717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fr-FR" u="sng"/>
              <a:t>Votre tuteur préféré</a:t>
            </a:r>
            <a:endParaRPr u="sng"/>
          </a:p>
        </p:txBody>
      </p:sp>
      <p:sp>
        <p:nvSpPr>
          <p:cNvPr id="515" name="Google Shape;515;p15"/>
          <p:cNvSpPr txBox="1">
            <a:spLocks noGrp="1"/>
          </p:cNvSpPr>
          <p:nvPr>
            <p:ph type="subTitle" idx="1"/>
          </p:nvPr>
        </p:nvSpPr>
        <p:spPr>
          <a:xfrm>
            <a:off x="1374655" y="3831057"/>
            <a:ext cx="25056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r-FR"/>
              <a:t>La Carcasse chevalier de l’éthique</a:t>
            </a:r>
            <a:endParaRPr/>
          </a:p>
        </p:txBody>
      </p:sp>
      <p:pic>
        <p:nvPicPr>
          <p:cNvPr id="516" name="Google Shape;516;p1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110450" y="1379549"/>
            <a:ext cx="1200925" cy="1197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7" name="Google Shape;517;p1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825700" y="1506550"/>
            <a:ext cx="282000" cy="27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8" name="Google Shape;518;p1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961650" y="2065048"/>
            <a:ext cx="1264300" cy="1332576"/>
          </a:xfrm>
          <a:prstGeom prst="rect">
            <a:avLst/>
          </a:prstGeom>
          <a:noFill/>
          <a:ln>
            <a:noFill/>
          </a:ln>
        </p:spPr>
      </p:pic>
      <p:pic>
        <p:nvPicPr>
          <p:cNvPr id="519" name="Google Shape;519;p1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3655479" y="2803782"/>
            <a:ext cx="282000" cy="297942"/>
          </a:xfrm>
          <a:prstGeom prst="rect">
            <a:avLst/>
          </a:prstGeom>
          <a:noFill/>
          <a:ln>
            <a:noFill/>
          </a:ln>
        </p:spPr>
      </p:pic>
      <p:pic>
        <p:nvPicPr>
          <p:cNvPr id="520" name="Google Shape;520;p15" descr="Une image contenant arbre, extérieur, personne&#10;&#10;Description générée automatiquement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5400000">
            <a:off x="1569134" y="1546946"/>
            <a:ext cx="1967299" cy="1475474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521" name="Google Shape;521;p15" descr="Une image contenant texte, personne&#10;&#10;Description générée automatiquement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4952675" y="2400174"/>
            <a:ext cx="2010119" cy="1430883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000000">
                <a:alpha val="69803"/>
              </a:srgbClr>
            </a:outerShdw>
          </a:effectLst>
        </p:spPr>
      </p:pic>
      <p:sp>
        <p:nvSpPr>
          <p:cNvPr id="522" name="Google Shape;522;p15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22"/>
                                        <p:tgtEl>
                                          <p:spTgt spid="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822"/>
                                        <p:tgtEl>
                                          <p:spTgt spid="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7" name="Google Shape;527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6300000">
            <a:off x="4913187" y="2984550"/>
            <a:ext cx="982950" cy="1018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28" name="Google Shape;528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2700000">
            <a:off x="4913187" y="1569500"/>
            <a:ext cx="982949" cy="1018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29" name="Google Shape;529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2700000">
            <a:off x="1084138" y="2984550"/>
            <a:ext cx="982949" cy="1018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30" name="Google Shape;530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84138" y="1569500"/>
            <a:ext cx="982950" cy="1018200"/>
          </a:xfrm>
          <a:prstGeom prst="rect">
            <a:avLst/>
          </a:prstGeom>
          <a:noFill/>
          <a:ln>
            <a:noFill/>
          </a:ln>
        </p:spPr>
      </p:pic>
      <p:sp>
        <p:nvSpPr>
          <p:cNvPr id="531" name="Google Shape;531;p16"/>
          <p:cNvSpPr txBox="1">
            <a:spLocks noGrp="1"/>
          </p:cNvSpPr>
          <p:nvPr>
            <p:ph type="title"/>
          </p:nvPr>
        </p:nvSpPr>
        <p:spPr>
          <a:xfrm>
            <a:off x="713100" y="445025"/>
            <a:ext cx="68325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fr-FR" u="sng">
                <a:latin typeface="Times New Roman"/>
                <a:ea typeface="Times New Roman"/>
                <a:cs typeface="Times New Roman"/>
                <a:sym typeface="Times New Roman"/>
              </a:rPr>
              <a:t>II</a:t>
            </a:r>
            <a:r>
              <a:rPr lang="fr-FR"/>
              <a:t>.</a:t>
            </a:r>
            <a:r>
              <a:rPr lang="fr-FR" u="sng"/>
              <a:t>LES PRINCIPES</a:t>
            </a:r>
            <a:endParaRPr u="sng"/>
          </a:p>
        </p:txBody>
      </p:sp>
      <p:sp>
        <p:nvSpPr>
          <p:cNvPr id="532" name="Google Shape;532;p16"/>
          <p:cNvSpPr txBox="1">
            <a:spLocks noGrp="1"/>
          </p:cNvSpPr>
          <p:nvPr>
            <p:ph type="subTitle" idx="1"/>
          </p:nvPr>
        </p:nvSpPr>
        <p:spPr>
          <a:xfrm>
            <a:off x="2133563" y="1872864"/>
            <a:ext cx="23133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r-FR"/>
              <a:t>AUTONOMIE</a:t>
            </a:r>
            <a:endParaRPr/>
          </a:p>
        </p:txBody>
      </p:sp>
      <p:sp>
        <p:nvSpPr>
          <p:cNvPr id="533" name="Google Shape;533;p16"/>
          <p:cNvSpPr txBox="1">
            <a:spLocks noGrp="1"/>
          </p:cNvSpPr>
          <p:nvPr>
            <p:ph type="title" idx="3"/>
          </p:nvPr>
        </p:nvSpPr>
        <p:spPr>
          <a:xfrm>
            <a:off x="1186763" y="1836350"/>
            <a:ext cx="7776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r-FR"/>
              <a:t>01</a:t>
            </a:r>
            <a:endParaRPr/>
          </a:p>
        </p:txBody>
      </p:sp>
      <p:sp>
        <p:nvSpPr>
          <p:cNvPr id="534" name="Google Shape;534;p16"/>
          <p:cNvSpPr txBox="1">
            <a:spLocks noGrp="1"/>
          </p:cNvSpPr>
          <p:nvPr>
            <p:ph type="subTitle" idx="4"/>
          </p:nvPr>
        </p:nvSpPr>
        <p:spPr>
          <a:xfrm>
            <a:off x="5962613" y="1833859"/>
            <a:ext cx="23133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r-FR"/>
              <a:t>LA BIENFAISANCE</a:t>
            </a:r>
            <a:endParaRPr/>
          </a:p>
        </p:txBody>
      </p:sp>
      <p:sp>
        <p:nvSpPr>
          <p:cNvPr id="535" name="Google Shape;535;p16"/>
          <p:cNvSpPr txBox="1">
            <a:spLocks noGrp="1"/>
          </p:cNvSpPr>
          <p:nvPr>
            <p:ph type="title" idx="6"/>
          </p:nvPr>
        </p:nvSpPr>
        <p:spPr>
          <a:xfrm>
            <a:off x="5015863" y="1836350"/>
            <a:ext cx="7776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r-FR"/>
              <a:t>02</a:t>
            </a:r>
            <a:endParaRPr/>
          </a:p>
        </p:txBody>
      </p:sp>
      <p:sp>
        <p:nvSpPr>
          <p:cNvPr id="536" name="Google Shape;536;p16"/>
          <p:cNvSpPr txBox="1">
            <a:spLocks noGrp="1"/>
          </p:cNvSpPr>
          <p:nvPr>
            <p:ph type="subTitle" idx="7"/>
          </p:nvPr>
        </p:nvSpPr>
        <p:spPr>
          <a:xfrm>
            <a:off x="2182304" y="3422849"/>
            <a:ext cx="23133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r-FR"/>
              <a:t>LA NON-MALFAISANCE</a:t>
            </a:r>
            <a:endParaRPr/>
          </a:p>
        </p:txBody>
      </p:sp>
      <p:sp>
        <p:nvSpPr>
          <p:cNvPr id="537" name="Google Shape;537;p16"/>
          <p:cNvSpPr txBox="1">
            <a:spLocks noGrp="1"/>
          </p:cNvSpPr>
          <p:nvPr>
            <p:ph type="title" idx="9"/>
          </p:nvPr>
        </p:nvSpPr>
        <p:spPr>
          <a:xfrm>
            <a:off x="1186813" y="3251400"/>
            <a:ext cx="7776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r-FR"/>
              <a:t>03</a:t>
            </a:r>
            <a:endParaRPr/>
          </a:p>
        </p:txBody>
      </p:sp>
      <p:sp>
        <p:nvSpPr>
          <p:cNvPr id="538" name="Google Shape;538;p16"/>
          <p:cNvSpPr txBox="1">
            <a:spLocks noGrp="1"/>
          </p:cNvSpPr>
          <p:nvPr>
            <p:ph type="subTitle" idx="13"/>
          </p:nvPr>
        </p:nvSpPr>
        <p:spPr>
          <a:xfrm>
            <a:off x="5962613" y="3418998"/>
            <a:ext cx="23133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r-FR"/>
              <a:t>LA JUSTICE</a:t>
            </a:r>
            <a:endParaRPr/>
          </a:p>
        </p:txBody>
      </p:sp>
      <p:sp>
        <p:nvSpPr>
          <p:cNvPr id="539" name="Google Shape;539;p16"/>
          <p:cNvSpPr txBox="1">
            <a:spLocks noGrp="1"/>
          </p:cNvSpPr>
          <p:nvPr>
            <p:ph type="title" idx="15"/>
          </p:nvPr>
        </p:nvSpPr>
        <p:spPr>
          <a:xfrm>
            <a:off x="5015863" y="3251400"/>
            <a:ext cx="7776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r-FR"/>
              <a:t>04</a:t>
            </a:r>
            <a:endParaRPr/>
          </a:p>
        </p:txBody>
      </p:sp>
      <p:pic>
        <p:nvPicPr>
          <p:cNvPr id="540" name="Google Shape;540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57650" y="2631126"/>
            <a:ext cx="364931" cy="359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41" name="Google Shape;541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6109" y="1184798"/>
            <a:ext cx="458568" cy="48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42" name="Google Shape;542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4650" y="3482463"/>
            <a:ext cx="217495" cy="214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543" name="Google Shape;543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289913" y="4005888"/>
            <a:ext cx="217495" cy="214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544" name="Google Shape;544;p1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943918" y="1569504"/>
            <a:ext cx="217475" cy="229770"/>
          </a:xfrm>
          <a:prstGeom prst="rect">
            <a:avLst/>
          </a:prstGeom>
          <a:noFill/>
          <a:ln>
            <a:noFill/>
          </a:ln>
        </p:spPr>
      </p:pic>
      <p:sp>
        <p:nvSpPr>
          <p:cNvPr id="545" name="Google Shape;545;p16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50;p17"/>
          <p:cNvSpPr txBox="1">
            <a:spLocks noGrp="1"/>
          </p:cNvSpPr>
          <p:nvPr>
            <p:ph type="subTitle" idx="1"/>
          </p:nvPr>
        </p:nvSpPr>
        <p:spPr>
          <a:xfrm>
            <a:off x="4467800" y="2084406"/>
            <a:ext cx="4024018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ource Sans Pro"/>
              <a:buChar char="-"/>
            </a:pPr>
            <a:r>
              <a:rPr lang="fr-FR" sz="1200"/>
              <a:t>En 1979, Beauchamp et Childress définissent </a:t>
            </a:r>
            <a:r>
              <a:rPr lang="fr-FR" sz="1200" b="1">
                <a:solidFill>
                  <a:schemeClr val="accent2"/>
                </a:solidFill>
              </a:rPr>
              <a:t>4 principes </a:t>
            </a:r>
            <a:r>
              <a:rPr lang="fr-FR" sz="1200"/>
              <a:t>utilisables en </a:t>
            </a:r>
            <a:r>
              <a:rPr lang="fr-FR" sz="1200" b="1">
                <a:solidFill>
                  <a:schemeClr val="accent2"/>
                </a:solidFill>
              </a:rPr>
              <a:t>recherche</a:t>
            </a:r>
            <a:r>
              <a:rPr lang="fr-FR" sz="1200"/>
              <a:t> et </a:t>
            </a:r>
            <a:r>
              <a:rPr lang="fr-FR" sz="1200" b="1">
                <a:solidFill>
                  <a:schemeClr val="accent2"/>
                </a:solidFill>
              </a:rPr>
              <a:t>clinique.</a:t>
            </a:r>
            <a:endParaRPr sz="1200"/>
          </a:p>
          <a:p>
            <a:pPr marL="171450" lvl="0" indent="-1714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Font typeface="Source Sans Pro"/>
              <a:buChar char="-"/>
            </a:pPr>
            <a:r>
              <a:rPr lang="fr-FR" sz="1200"/>
              <a:t>Ils permettent de </a:t>
            </a:r>
            <a:r>
              <a:rPr lang="fr-FR" sz="1200" b="1">
                <a:solidFill>
                  <a:schemeClr val="accent2"/>
                </a:solidFill>
              </a:rPr>
              <a:t>guider la réflexion </a:t>
            </a:r>
            <a:r>
              <a:rPr lang="fr-FR" sz="1200"/>
              <a:t>sur ce qu'il convient de faire, en tenant compte à la fois des </a:t>
            </a:r>
            <a:r>
              <a:rPr lang="fr-FR" sz="1200" b="1">
                <a:solidFill>
                  <a:schemeClr val="accent2"/>
                </a:solidFill>
              </a:rPr>
              <a:t>règles</a:t>
            </a:r>
            <a:r>
              <a:rPr lang="fr-FR" sz="1200"/>
              <a:t> et des </a:t>
            </a:r>
            <a:r>
              <a:rPr lang="fr-FR" sz="1200" b="1">
                <a:solidFill>
                  <a:schemeClr val="accent2"/>
                </a:solidFill>
              </a:rPr>
              <a:t>conséquences prévisibles.</a:t>
            </a:r>
            <a:endParaRPr sz="1200" b="1"/>
          </a:p>
          <a:p>
            <a:pPr marL="171450" lvl="0" indent="-1714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Font typeface="Source Sans Pro"/>
              <a:buChar char="-"/>
            </a:pPr>
            <a:r>
              <a:rPr lang="fr-FR" sz="1200"/>
              <a:t>Ils aident à </a:t>
            </a:r>
            <a:r>
              <a:rPr lang="fr-FR" sz="1200" b="1">
                <a:solidFill>
                  <a:schemeClr val="accent2"/>
                </a:solidFill>
              </a:rPr>
              <a:t>justifier notre décision.</a:t>
            </a:r>
            <a:endParaRPr/>
          </a:p>
          <a:p>
            <a:pPr marL="171450" lvl="0" indent="-698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Font typeface="Source Sans Pro"/>
              <a:buNone/>
            </a:pPr>
            <a:endParaRPr sz="1200"/>
          </a:p>
          <a:p>
            <a:pPr marL="171450" lvl="0" indent="-698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Font typeface="Source Sans Pro"/>
              <a:buNone/>
            </a:pPr>
            <a:endParaRPr sz="1200"/>
          </a:p>
          <a:p>
            <a:pPr marL="171450" lvl="0" indent="-69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ource Sans Pro"/>
              <a:buNone/>
            </a:pPr>
            <a:endParaRPr sz="1200"/>
          </a:p>
          <a:p>
            <a:pPr marL="171450" lvl="0" indent="-698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ource Sans Pro"/>
              <a:buNone/>
            </a:pPr>
            <a:endParaRPr/>
          </a:p>
        </p:txBody>
      </p:sp>
      <p:sp>
        <p:nvSpPr>
          <p:cNvPr id="551" name="Google Shape;551;p17"/>
          <p:cNvSpPr txBox="1">
            <a:spLocks noGrp="1"/>
          </p:cNvSpPr>
          <p:nvPr>
            <p:ph type="title"/>
          </p:nvPr>
        </p:nvSpPr>
        <p:spPr>
          <a:xfrm>
            <a:off x="4628465" y="1349375"/>
            <a:ext cx="3333300" cy="57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fr-FR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fr-FR"/>
              <a:t>GÉNÉRALITÉS</a:t>
            </a:r>
            <a:endParaRPr/>
          </a:p>
        </p:txBody>
      </p:sp>
      <p:pic>
        <p:nvPicPr>
          <p:cNvPr id="552" name="Google Shape;552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840135">
            <a:off x="1489863" y="1095062"/>
            <a:ext cx="2766526" cy="2995624"/>
          </a:xfrm>
          <a:prstGeom prst="rect">
            <a:avLst/>
          </a:prstGeom>
          <a:noFill/>
          <a:ln>
            <a:noFill/>
          </a:ln>
        </p:spPr>
      </p:pic>
      <p:pic>
        <p:nvPicPr>
          <p:cNvPr id="553" name="Google Shape;553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39688" y="2981324"/>
            <a:ext cx="403375" cy="690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54" name="Google Shape;554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6794488">
            <a:off x="4017202" y="303737"/>
            <a:ext cx="737931" cy="471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55" name="Google Shape;555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-2904284" flipH="1">
            <a:off x="1301358" y="1003597"/>
            <a:ext cx="451411" cy="288291"/>
          </a:xfrm>
          <a:prstGeom prst="rect">
            <a:avLst/>
          </a:prstGeom>
          <a:noFill/>
          <a:ln>
            <a:noFill/>
          </a:ln>
        </p:spPr>
      </p:pic>
      <p:pic>
        <p:nvPicPr>
          <p:cNvPr id="556" name="Google Shape;556;p1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62097" y="1746123"/>
            <a:ext cx="458568" cy="48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57" name="Google Shape;557;p1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024050" y="1040725"/>
            <a:ext cx="217495" cy="214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558" name="Google Shape;558;p1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418313" y="2399888"/>
            <a:ext cx="217495" cy="214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559" name="Google Shape;559;p1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169897" y="3961798"/>
            <a:ext cx="458568" cy="48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0" name="Google Shape;560;p17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rot="-3076896">
            <a:off x="7264475" y="29847"/>
            <a:ext cx="314200" cy="1550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561" name="Google Shape;561;p17" descr="Une image contenant personne, homme, extérieur, debout&#10;&#10;Description générée automatiquement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1969994" y="1746123"/>
            <a:ext cx="1882663" cy="1467300"/>
          </a:xfrm>
          <a:prstGeom prst="ellipse">
            <a:avLst/>
          </a:prstGeom>
          <a:noFill/>
          <a:ln>
            <a:noFill/>
          </a:ln>
        </p:spPr>
      </p:pic>
      <p:sp>
        <p:nvSpPr>
          <p:cNvPr id="562" name="Google Shape;562;p17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5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5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7" name="Google Shape;567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32175" y="0"/>
            <a:ext cx="5797975" cy="3489000"/>
          </a:xfrm>
          <a:prstGeom prst="rect">
            <a:avLst/>
          </a:prstGeom>
          <a:noFill/>
          <a:ln>
            <a:noFill/>
          </a:ln>
        </p:spPr>
      </p:pic>
      <p:sp>
        <p:nvSpPr>
          <p:cNvPr id="568" name="Google Shape;568;p18"/>
          <p:cNvSpPr/>
          <p:nvPr/>
        </p:nvSpPr>
        <p:spPr>
          <a:xfrm>
            <a:off x="2032150" y="-416075"/>
            <a:ext cx="5079900" cy="5079900"/>
          </a:xfrm>
          <a:prstGeom prst="ellipse">
            <a:avLst/>
          </a:prstGeom>
          <a:noFill/>
          <a:ln w="28575" cap="flat" cmpd="sng">
            <a:solidFill>
              <a:schemeClr val="accent1"/>
            </a:solidFill>
            <a:prstDash val="lgDash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9" name="Google Shape;569;p18"/>
          <p:cNvSpPr txBox="1">
            <a:spLocks noGrp="1"/>
          </p:cNvSpPr>
          <p:nvPr>
            <p:ph type="subTitle" idx="1"/>
          </p:nvPr>
        </p:nvSpPr>
        <p:spPr>
          <a:xfrm>
            <a:off x="2478463" y="1130194"/>
            <a:ext cx="4187074" cy="17333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fr-FR" sz="1400" u="sng"/>
              <a:t>Autonomie</a:t>
            </a:r>
            <a:r>
              <a:rPr lang="fr-FR" sz="1400"/>
              <a:t> : Être capable de penser et de juger par soi-même.</a:t>
            </a:r>
            <a:endParaRPr/>
          </a:p>
          <a:p>
            <a:pPr marL="0" lvl="0" indent="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None/>
            </a:pPr>
            <a:r>
              <a:rPr lang="fr-FR" sz="1400" u="sng"/>
              <a:t>Bienfaisance</a:t>
            </a:r>
            <a:r>
              <a:rPr lang="fr-FR" sz="1400"/>
              <a:t> : Accomplir un bien au profit d'autrui.</a:t>
            </a:r>
            <a:endParaRPr/>
          </a:p>
          <a:p>
            <a:pPr marL="0" lvl="0" indent="0" algn="just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600"/>
              <a:buNone/>
            </a:pPr>
            <a:r>
              <a:rPr lang="fr-FR" sz="1400" u="sng"/>
              <a:t>Non-malfaisance</a:t>
            </a:r>
            <a:r>
              <a:rPr lang="fr-FR" sz="1400"/>
              <a:t> : Ne pas nuire à autrui</a:t>
            </a:r>
            <a:endParaRPr/>
          </a:p>
          <a:p>
            <a:pPr marL="0" lvl="0" indent="0" algn="just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600"/>
              <a:buNone/>
            </a:pPr>
            <a:r>
              <a:rPr lang="fr-FR" sz="1400" u="sng"/>
              <a:t>Justice</a:t>
            </a:r>
            <a:r>
              <a:rPr lang="fr-FR" sz="1400"/>
              <a:t> : Agir avec équité</a:t>
            </a:r>
            <a:endParaRPr/>
          </a:p>
        </p:txBody>
      </p:sp>
      <p:pic>
        <p:nvPicPr>
          <p:cNvPr id="570" name="Google Shape;570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49038" y="3250300"/>
            <a:ext cx="3445926" cy="2511224"/>
          </a:xfrm>
          <a:prstGeom prst="rect">
            <a:avLst/>
          </a:prstGeom>
          <a:noFill/>
          <a:ln>
            <a:noFill/>
          </a:ln>
        </p:spPr>
      </p:pic>
      <p:pic>
        <p:nvPicPr>
          <p:cNvPr id="571" name="Google Shape;571;p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378520" y="2835992"/>
            <a:ext cx="403375" cy="690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72" name="Google Shape;572;p1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6794488">
            <a:off x="6242118" y="2703269"/>
            <a:ext cx="737931" cy="471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73" name="Google Shape;573;p1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6794470" flipH="1">
            <a:off x="5526204" y="278399"/>
            <a:ext cx="577714" cy="368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574" name="Google Shape;574;p1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418313" y="2399888"/>
            <a:ext cx="217495" cy="214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575" name="Google Shape;575;p18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93697" y="1428848"/>
            <a:ext cx="458568" cy="484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6" name="Google Shape;576;p18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rot="1037049">
            <a:off x="7923574" y="3086704"/>
            <a:ext cx="280050" cy="295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77" name="Google Shape;577;p1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212679" y="1042729"/>
            <a:ext cx="294425" cy="289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78" name="Google Shape;578;p18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2569812" y="117823"/>
            <a:ext cx="647257" cy="690075"/>
          </a:xfrm>
          <a:prstGeom prst="rect">
            <a:avLst/>
          </a:prstGeom>
          <a:noFill/>
          <a:ln>
            <a:noFill/>
          </a:ln>
        </p:spPr>
      </p:pic>
      <p:sp>
        <p:nvSpPr>
          <p:cNvPr id="579" name="Google Shape;579;p18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4" name="Google Shape;584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8901910">
            <a:off x="1284604" y="1325037"/>
            <a:ext cx="314320" cy="59407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5" name="Google Shape;585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6011386">
            <a:off x="824861" y="1158990"/>
            <a:ext cx="215523" cy="407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586" name="Google Shape;586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2242529">
            <a:off x="8244360" y="3924629"/>
            <a:ext cx="372730" cy="704470"/>
          </a:xfrm>
          <a:prstGeom prst="rect">
            <a:avLst/>
          </a:prstGeom>
          <a:noFill/>
          <a:ln>
            <a:noFill/>
          </a:ln>
        </p:spPr>
      </p:pic>
      <p:pic>
        <p:nvPicPr>
          <p:cNvPr id="587" name="Google Shape;587;p19" descr="Une image contenant table&#10;&#10;Description générée automatiquement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0476" y="1957404"/>
            <a:ext cx="8243047" cy="1765419"/>
          </a:xfrm>
          <a:prstGeom prst="rect">
            <a:avLst/>
          </a:prstGeom>
          <a:noFill/>
          <a:ln>
            <a:noFill/>
          </a:ln>
        </p:spPr>
      </p:pic>
      <p:sp>
        <p:nvSpPr>
          <p:cNvPr id="588" name="Google Shape;588;p19"/>
          <p:cNvSpPr txBox="1"/>
          <p:nvPr/>
        </p:nvSpPr>
        <p:spPr>
          <a:xfrm>
            <a:off x="3027899" y="452374"/>
            <a:ext cx="3088200" cy="11697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L'accès aux principes éthiques se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fr-FR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fait grâce aux </a:t>
            </a:r>
            <a:r>
              <a:rPr lang="fr-FR" sz="1400" b="1" i="0" u="none" strike="noStrike" cap="none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émotions</a:t>
            </a:r>
            <a:r>
              <a:rPr lang="fr-FR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suscitées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fr-FR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par des situations particulières</a:t>
            </a:r>
            <a:endParaRPr/>
          </a:p>
        </p:txBody>
      </p:sp>
      <p:sp>
        <p:nvSpPr>
          <p:cNvPr id="589" name="Google Shape;589;p19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/>
                                        <p:tgtEl>
                                          <p:spTgt spid="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4" name="Google Shape;594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38">
            <a:off x="767507" y="1613085"/>
            <a:ext cx="1648538" cy="1707658"/>
          </a:xfrm>
          <a:prstGeom prst="rect">
            <a:avLst/>
          </a:prstGeom>
          <a:noFill/>
          <a:ln>
            <a:noFill/>
          </a:ln>
        </p:spPr>
      </p:pic>
      <p:sp>
        <p:nvSpPr>
          <p:cNvPr id="595" name="Google Shape;595;p20"/>
          <p:cNvSpPr txBox="1">
            <a:spLocks noGrp="1"/>
          </p:cNvSpPr>
          <p:nvPr>
            <p:ph type="title"/>
          </p:nvPr>
        </p:nvSpPr>
        <p:spPr>
          <a:xfrm>
            <a:off x="3223269" y="426705"/>
            <a:ext cx="5619900" cy="19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fr-FR" sz="4400"/>
              <a:t>L’AUTONOMIE</a:t>
            </a:r>
            <a:endParaRPr/>
          </a:p>
        </p:txBody>
      </p:sp>
      <p:sp>
        <p:nvSpPr>
          <p:cNvPr id="596" name="Google Shape;596;p20"/>
          <p:cNvSpPr txBox="1">
            <a:spLocks noGrp="1"/>
          </p:cNvSpPr>
          <p:nvPr>
            <p:ph type="subTitle" idx="1"/>
          </p:nvPr>
        </p:nvSpPr>
        <p:spPr>
          <a:xfrm>
            <a:off x="3241215" y="1713952"/>
            <a:ext cx="3986115" cy="15696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Char char="•"/>
            </a:pPr>
            <a:r>
              <a:rPr lang="fr-FR" sz="1200"/>
              <a:t>L'autonomie est </a:t>
            </a:r>
            <a:r>
              <a:rPr lang="fr-FR" sz="1200" b="1">
                <a:solidFill>
                  <a:schemeClr val="accent2"/>
                </a:solidFill>
              </a:rPr>
              <a:t>solidaire</a:t>
            </a:r>
            <a:r>
              <a:rPr lang="fr-FR" sz="1200"/>
              <a:t> d'autres notions : l'exercice des </a:t>
            </a:r>
            <a:r>
              <a:rPr lang="fr-FR" sz="1200" b="1">
                <a:solidFill>
                  <a:schemeClr val="accent2"/>
                </a:solidFill>
              </a:rPr>
              <a:t>droits humains </a:t>
            </a:r>
            <a:r>
              <a:rPr lang="fr-FR" sz="1200"/>
              <a:t>universels, la </a:t>
            </a:r>
            <a:r>
              <a:rPr lang="fr-FR" sz="1200" b="1">
                <a:solidFill>
                  <a:schemeClr val="accent2"/>
                </a:solidFill>
              </a:rPr>
              <a:t>liberté</a:t>
            </a:r>
            <a:r>
              <a:rPr lang="fr-FR" sz="1200"/>
              <a:t>, la </a:t>
            </a:r>
            <a:r>
              <a:rPr lang="fr-FR" sz="1200" b="1">
                <a:solidFill>
                  <a:schemeClr val="accent2"/>
                </a:solidFill>
              </a:rPr>
              <a:t>dignité</a:t>
            </a:r>
            <a:r>
              <a:rPr lang="fr-FR" sz="1200"/>
              <a:t>.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Font typeface="Arial"/>
              <a:buChar char="•"/>
            </a:pPr>
            <a:r>
              <a:rPr lang="fr-FR" sz="1200"/>
              <a:t>La dignité est un respect total à l’humanité de l’homme;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Font typeface="Arial"/>
              <a:buChar char="•"/>
            </a:pPr>
            <a:r>
              <a:rPr lang="fr-FR" sz="1200"/>
              <a:t>L'autonomie repose sur </a:t>
            </a:r>
            <a:r>
              <a:rPr lang="fr-FR" sz="1200" b="1">
                <a:solidFill>
                  <a:schemeClr val="accent2"/>
                </a:solidFill>
              </a:rPr>
              <a:t>l'exercice de la raison.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Font typeface="Arial"/>
              <a:buChar char="•"/>
            </a:pPr>
            <a:r>
              <a:rPr lang="fr-FR" sz="1200"/>
              <a:t>On distingue :</a:t>
            </a:r>
            <a:endParaRPr/>
          </a:p>
          <a:p>
            <a:pPr marL="74295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ource Sans Pro"/>
              <a:buChar char="-"/>
            </a:pPr>
            <a:r>
              <a:rPr lang="fr-FR" sz="1200" b="1">
                <a:solidFill>
                  <a:schemeClr val="accent2"/>
                </a:solidFill>
              </a:rPr>
              <a:t>L'autonomie</a:t>
            </a:r>
            <a:r>
              <a:rPr lang="fr-FR" sz="1200"/>
              <a:t> qui appartient à chaque être humain idéalement</a:t>
            </a:r>
            <a:endParaRPr/>
          </a:p>
          <a:p>
            <a:pPr marL="74295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ource Sans Pro"/>
              <a:buChar char="-"/>
            </a:pPr>
            <a:r>
              <a:rPr lang="fr-FR" sz="1200" b="1">
                <a:solidFill>
                  <a:schemeClr val="accent2"/>
                </a:solidFill>
              </a:rPr>
              <a:t>La capacité concrète </a:t>
            </a:r>
            <a:r>
              <a:rPr lang="fr-FR" sz="1200"/>
              <a:t>à exercer son autonomie qui peut être affectée par la santé et la maladie</a:t>
            </a:r>
            <a:endParaRPr/>
          </a:p>
        </p:txBody>
      </p:sp>
      <p:sp>
        <p:nvSpPr>
          <p:cNvPr id="597" name="Google Shape;597;p20"/>
          <p:cNvSpPr txBox="1">
            <a:spLocks noGrp="1"/>
          </p:cNvSpPr>
          <p:nvPr>
            <p:ph type="title" idx="2"/>
          </p:nvPr>
        </p:nvSpPr>
        <p:spPr>
          <a:xfrm>
            <a:off x="854849" y="2059372"/>
            <a:ext cx="1308600" cy="8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r-FR">
                <a:solidFill>
                  <a:schemeClr val="lt1"/>
                </a:solidFill>
              </a:rPr>
              <a:t>01</a:t>
            </a:r>
            <a:endParaRPr>
              <a:solidFill>
                <a:schemeClr val="lt1"/>
              </a:solidFill>
            </a:endParaRPr>
          </a:p>
        </p:txBody>
      </p:sp>
      <p:pic>
        <p:nvPicPr>
          <p:cNvPr id="598" name="Google Shape;598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54559" y="1045434"/>
            <a:ext cx="377700" cy="37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599" name="Google Shape;599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92218" y="1514504"/>
            <a:ext cx="217475" cy="229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600" name="Google Shape;600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31378" y="4203330"/>
            <a:ext cx="377700" cy="37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01" name="Google Shape;601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5543553" y="3943968"/>
            <a:ext cx="377700" cy="37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02" name="Google Shape;602;p2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311129" y="2638425"/>
            <a:ext cx="1983950" cy="261937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603" name="Google Shape;603;p20"/>
          <p:cNvGrpSpPr/>
          <p:nvPr/>
        </p:nvGrpSpPr>
        <p:grpSpPr>
          <a:xfrm rot="-1645724">
            <a:off x="8297404" y="1444918"/>
            <a:ext cx="1257228" cy="1043734"/>
            <a:chOff x="5543550" y="5098075"/>
            <a:chExt cx="531025" cy="440850"/>
          </a:xfrm>
        </p:grpSpPr>
        <p:sp>
          <p:nvSpPr>
            <p:cNvPr id="604" name="Google Shape;604;p20"/>
            <p:cNvSpPr/>
            <p:nvPr/>
          </p:nvSpPr>
          <p:spPr>
            <a:xfrm>
              <a:off x="5980200" y="5300550"/>
              <a:ext cx="94375" cy="104425"/>
            </a:xfrm>
            <a:custGeom>
              <a:avLst/>
              <a:gdLst/>
              <a:ahLst/>
              <a:cxnLst/>
              <a:rect l="l" t="t" r="r" b="b"/>
              <a:pathLst>
                <a:path w="3775" h="4177" extrusionOk="0">
                  <a:moveTo>
                    <a:pt x="1905" y="1"/>
                  </a:moveTo>
                  <a:cubicBezTo>
                    <a:pt x="1849" y="1"/>
                    <a:pt x="1792" y="40"/>
                    <a:pt x="1775" y="117"/>
                  </a:cubicBezTo>
                  <a:lnTo>
                    <a:pt x="1655" y="605"/>
                  </a:lnTo>
                  <a:cubicBezTo>
                    <a:pt x="1524" y="1200"/>
                    <a:pt x="1084" y="1677"/>
                    <a:pt x="548" y="1843"/>
                  </a:cubicBezTo>
                  <a:lnTo>
                    <a:pt x="131" y="1962"/>
                  </a:lnTo>
                  <a:cubicBezTo>
                    <a:pt x="0" y="1998"/>
                    <a:pt x="0" y="2212"/>
                    <a:pt x="131" y="2260"/>
                  </a:cubicBezTo>
                  <a:lnTo>
                    <a:pt x="548" y="2379"/>
                  </a:lnTo>
                  <a:cubicBezTo>
                    <a:pt x="1096" y="2522"/>
                    <a:pt x="1513" y="2998"/>
                    <a:pt x="1655" y="3605"/>
                  </a:cubicBezTo>
                  <a:lnTo>
                    <a:pt x="1763" y="4070"/>
                  </a:lnTo>
                  <a:cubicBezTo>
                    <a:pt x="1786" y="4141"/>
                    <a:pt x="1846" y="4177"/>
                    <a:pt x="1903" y="4177"/>
                  </a:cubicBezTo>
                  <a:cubicBezTo>
                    <a:pt x="1959" y="4177"/>
                    <a:pt x="2013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703" y="2534"/>
                    <a:pt x="3239" y="2379"/>
                  </a:cubicBezTo>
                  <a:lnTo>
                    <a:pt x="3632" y="2260"/>
                  </a:lnTo>
                  <a:cubicBezTo>
                    <a:pt x="3775" y="2224"/>
                    <a:pt x="3775" y="1998"/>
                    <a:pt x="3644" y="1974"/>
                  </a:cubicBezTo>
                  <a:lnTo>
                    <a:pt x="3310" y="1879"/>
                  </a:lnTo>
                  <a:cubicBezTo>
                    <a:pt x="2775" y="1736"/>
                    <a:pt x="2334" y="1272"/>
                    <a:pt x="2191" y="677"/>
                  </a:cubicBezTo>
                  <a:lnTo>
                    <a:pt x="2036" y="117"/>
                  </a:lnTo>
                  <a:cubicBezTo>
                    <a:pt x="2019" y="40"/>
                    <a:pt x="1962" y="1"/>
                    <a:pt x="190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5" name="Google Shape;605;p20"/>
            <p:cNvSpPr/>
            <p:nvPr/>
          </p:nvSpPr>
          <p:spPr>
            <a:xfrm>
              <a:off x="5543550" y="5192000"/>
              <a:ext cx="69950" cy="78600"/>
            </a:xfrm>
            <a:custGeom>
              <a:avLst/>
              <a:gdLst/>
              <a:ahLst/>
              <a:cxnLst/>
              <a:rect l="l" t="t" r="r" b="b"/>
              <a:pathLst>
                <a:path w="2798" h="3144" extrusionOk="0">
                  <a:moveTo>
                    <a:pt x="1421" y="0"/>
                  </a:moveTo>
                  <a:cubicBezTo>
                    <a:pt x="1381" y="0"/>
                    <a:pt x="1339" y="30"/>
                    <a:pt x="1322" y="89"/>
                  </a:cubicBezTo>
                  <a:lnTo>
                    <a:pt x="1238" y="470"/>
                  </a:lnTo>
                  <a:cubicBezTo>
                    <a:pt x="1131" y="911"/>
                    <a:pt x="822" y="1268"/>
                    <a:pt x="417" y="1387"/>
                  </a:cubicBezTo>
                  <a:lnTo>
                    <a:pt x="107" y="1482"/>
                  </a:lnTo>
                  <a:cubicBezTo>
                    <a:pt x="0" y="1506"/>
                    <a:pt x="0" y="1673"/>
                    <a:pt x="107" y="1697"/>
                  </a:cubicBezTo>
                  <a:lnTo>
                    <a:pt x="417" y="1792"/>
                  </a:lnTo>
                  <a:cubicBezTo>
                    <a:pt x="822" y="1911"/>
                    <a:pt x="1131" y="2268"/>
                    <a:pt x="1238" y="2709"/>
                  </a:cubicBezTo>
                  <a:lnTo>
                    <a:pt x="1310" y="3054"/>
                  </a:lnTo>
                  <a:cubicBezTo>
                    <a:pt x="1322" y="3114"/>
                    <a:pt x="1363" y="3143"/>
                    <a:pt x="1405" y="3143"/>
                  </a:cubicBezTo>
                  <a:cubicBezTo>
                    <a:pt x="1447" y="3143"/>
                    <a:pt x="1488" y="3114"/>
                    <a:pt x="1500" y="3054"/>
                  </a:cubicBezTo>
                  <a:lnTo>
                    <a:pt x="1572" y="2709"/>
                  </a:lnTo>
                  <a:cubicBezTo>
                    <a:pt x="1679" y="2268"/>
                    <a:pt x="1988" y="1911"/>
                    <a:pt x="2393" y="1792"/>
                  </a:cubicBezTo>
                  <a:lnTo>
                    <a:pt x="2691" y="1697"/>
                  </a:lnTo>
                  <a:cubicBezTo>
                    <a:pt x="2798" y="1673"/>
                    <a:pt x="2798" y="1506"/>
                    <a:pt x="2703" y="1482"/>
                  </a:cubicBezTo>
                  <a:lnTo>
                    <a:pt x="2453" y="1399"/>
                  </a:lnTo>
                  <a:cubicBezTo>
                    <a:pt x="2048" y="1292"/>
                    <a:pt x="1738" y="958"/>
                    <a:pt x="1619" y="506"/>
                  </a:cubicBezTo>
                  <a:lnTo>
                    <a:pt x="1512" y="89"/>
                  </a:lnTo>
                  <a:cubicBezTo>
                    <a:pt x="1500" y="30"/>
                    <a:pt x="1462" y="0"/>
                    <a:pt x="142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6" name="Google Shape;606;p20"/>
            <p:cNvSpPr/>
            <p:nvPr/>
          </p:nvSpPr>
          <p:spPr>
            <a:xfrm>
              <a:off x="5652175" y="5434500"/>
              <a:ext cx="94100" cy="104425"/>
            </a:xfrm>
            <a:custGeom>
              <a:avLst/>
              <a:gdLst/>
              <a:ahLst/>
              <a:cxnLst/>
              <a:rect l="l" t="t" r="r" b="b"/>
              <a:pathLst>
                <a:path w="3764" h="4177" extrusionOk="0">
                  <a:moveTo>
                    <a:pt x="1895" y="1"/>
                  </a:moveTo>
                  <a:cubicBezTo>
                    <a:pt x="1837" y="1"/>
                    <a:pt x="1781" y="39"/>
                    <a:pt x="1763" y="117"/>
                  </a:cubicBezTo>
                  <a:lnTo>
                    <a:pt x="1644" y="605"/>
                  </a:lnTo>
                  <a:cubicBezTo>
                    <a:pt x="1513" y="1200"/>
                    <a:pt x="1084" y="1676"/>
                    <a:pt x="548" y="1843"/>
                  </a:cubicBezTo>
                  <a:lnTo>
                    <a:pt x="132" y="1962"/>
                  </a:lnTo>
                  <a:cubicBezTo>
                    <a:pt x="1" y="1998"/>
                    <a:pt x="1" y="2212"/>
                    <a:pt x="132" y="2260"/>
                  </a:cubicBezTo>
                  <a:lnTo>
                    <a:pt x="548" y="2379"/>
                  </a:lnTo>
                  <a:cubicBezTo>
                    <a:pt x="1084" y="2522"/>
                    <a:pt x="1501" y="2998"/>
                    <a:pt x="1644" y="3605"/>
                  </a:cubicBezTo>
                  <a:lnTo>
                    <a:pt x="1751" y="4070"/>
                  </a:lnTo>
                  <a:cubicBezTo>
                    <a:pt x="1775" y="4141"/>
                    <a:pt x="1834" y="4177"/>
                    <a:pt x="1892" y="4177"/>
                  </a:cubicBezTo>
                  <a:cubicBezTo>
                    <a:pt x="1950" y="4177"/>
                    <a:pt x="2007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692" y="2534"/>
                    <a:pt x="3227" y="2379"/>
                  </a:cubicBezTo>
                  <a:lnTo>
                    <a:pt x="3632" y="2260"/>
                  </a:lnTo>
                  <a:cubicBezTo>
                    <a:pt x="3763" y="2212"/>
                    <a:pt x="3763" y="1986"/>
                    <a:pt x="3644" y="1974"/>
                  </a:cubicBezTo>
                  <a:lnTo>
                    <a:pt x="3299" y="1879"/>
                  </a:lnTo>
                  <a:cubicBezTo>
                    <a:pt x="2763" y="1736"/>
                    <a:pt x="2334" y="1272"/>
                    <a:pt x="2180" y="676"/>
                  </a:cubicBezTo>
                  <a:lnTo>
                    <a:pt x="2037" y="117"/>
                  </a:lnTo>
                  <a:cubicBezTo>
                    <a:pt x="2013" y="39"/>
                    <a:pt x="1953" y="1"/>
                    <a:pt x="189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7" name="Google Shape;607;p20"/>
            <p:cNvSpPr/>
            <p:nvPr/>
          </p:nvSpPr>
          <p:spPr>
            <a:xfrm>
              <a:off x="5829875" y="5098075"/>
              <a:ext cx="117300" cy="131225"/>
            </a:xfrm>
            <a:custGeom>
              <a:avLst/>
              <a:gdLst/>
              <a:ahLst/>
              <a:cxnLst/>
              <a:rect l="l" t="t" r="r" b="b"/>
              <a:pathLst>
                <a:path w="4692" h="5249" extrusionOk="0">
                  <a:moveTo>
                    <a:pt x="2370" y="1"/>
                  </a:moveTo>
                  <a:cubicBezTo>
                    <a:pt x="2299" y="1"/>
                    <a:pt x="2227" y="48"/>
                    <a:pt x="2203" y="143"/>
                  </a:cubicBezTo>
                  <a:lnTo>
                    <a:pt x="2061" y="751"/>
                  </a:lnTo>
                  <a:cubicBezTo>
                    <a:pt x="1882" y="1513"/>
                    <a:pt x="1358" y="2108"/>
                    <a:pt x="691" y="2299"/>
                  </a:cubicBezTo>
                  <a:lnTo>
                    <a:pt x="168" y="2453"/>
                  </a:lnTo>
                  <a:cubicBezTo>
                    <a:pt x="1" y="2489"/>
                    <a:pt x="1" y="2775"/>
                    <a:pt x="168" y="2822"/>
                  </a:cubicBezTo>
                  <a:lnTo>
                    <a:pt x="691" y="2965"/>
                  </a:lnTo>
                  <a:cubicBezTo>
                    <a:pt x="1358" y="3180"/>
                    <a:pt x="1882" y="3763"/>
                    <a:pt x="2061" y="4525"/>
                  </a:cubicBezTo>
                  <a:lnTo>
                    <a:pt x="2192" y="5096"/>
                  </a:lnTo>
                  <a:cubicBezTo>
                    <a:pt x="2215" y="5198"/>
                    <a:pt x="2287" y="5248"/>
                    <a:pt x="2358" y="5248"/>
                  </a:cubicBezTo>
                  <a:cubicBezTo>
                    <a:pt x="2430" y="5248"/>
                    <a:pt x="2501" y="5198"/>
                    <a:pt x="2525" y="5096"/>
                  </a:cubicBezTo>
                  <a:lnTo>
                    <a:pt x="2656" y="4525"/>
                  </a:lnTo>
                  <a:cubicBezTo>
                    <a:pt x="2835" y="3763"/>
                    <a:pt x="3358" y="3168"/>
                    <a:pt x="4025" y="2965"/>
                  </a:cubicBezTo>
                  <a:lnTo>
                    <a:pt x="4513" y="2822"/>
                  </a:lnTo>
                  <a:cubicBezTo>
                    <a:pt x="4692" y="2763"/>
                    <a:pt x="4692" y="2501"/>
                    <a:pt x="4525" y="2465"/>
                  </a:cubicBezTo>
                  <a:lnTo>
                    <a:pt x="4108" y="2346"/>
                  </a:lnTo>
                  <a:cubicBezTo>
                    <a:pt x="3442" y="2168"/>
                    <a:pt x="2906" y="1584"/>
                    <a:pt x="2715" y="846"/>
                  </a:cubicBezTo>
                  <a:lnTo>
                    <a:pt x="2537" y="143"/>
                  </a:lnTo>
                  <a:cubicBezTo>
                    <a:pt x="2513" y="48"/>
                    <a:pt x="2442" y="1"/>
                    <a:pt x="237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8" name="Google Shape;608;p20"/>
            <p:cNvSpPr/>
            <p:nvPr/>
          </p:nvSpPr>
          <p:spPr>
            <a:xfrm>
              <a:off x="5593850" y="5260300"/>
              <a:ext cx="14000" cy="18775"/>
            </a:xfrm>
            <a:custGeom>
              <a:avLst/>
              <a:gdLst/>
              <a:ahLst/>
              <a:cxnLst/>
              <a:rect l="l" t="t" r="r" b="b"/>
              <a:pathLst>
                <a:path w="560" h="751" extrusionOk="0">
                  <a:moveTo>
                    <a:pt x="500" y="334"/>
                  </a:moveTo>
                  <a:cubicBezTo>
                    <a:pt x="500" y="338"/>
                    <a:pt x="504" y="339"/>
                    <a:pt x="508" y="339"/>
                  </a:cubicBezTo>
                  <a:cubicBezTo>
                    <a:pt x="516" y="339"/>
                    <a:pt x="524" y="334"/>
                    <a:pt x="500" y="334"/>
                  </a:cubicBezTo>
                  <a:close/>
                  <a:moveTo>
                    <a:pt x="357" y="1"/>
                  </a:moveTo>
                  <a:cubicBezTo>
                    <a:pt x="357" y="1"/>
                    <a:pt x="334" y="1"/>
                    <a:pt x="310" y="12"/>
                  </a:cubicBezTo>
                  <a:cubicBezTo>
                    <a:pt x="262" y="24"/>
                    <a:pt x="214" y="36"/>
                    <a:pt x="203" y="60"/>
                  </a:cubicBezTo>
                  <a:lnTo>
                    <a:pt x="191" y="72"/>
                  </a:lnTo>
                  <a:lnTo>
                    <a:pt x="179" y="72"/>
                  </a:lnTo>
                  <a:cubicBezTo>
                    <a:pt x="155" y="72"/>
                    <a:pt x="155" y="72"/>
                    <a:pt x="119" y="84"/>
                  </a:cubicBezTo>
                  <a:cubicBezTo>
                    <a:pt x="84" y="96"/>
                    <a:pt x="60" y="96"/>
                    <a:pt x="36" y="120"/>
                  </a:cubicBezTo>
                  <a:cubicBezTo>
                    <a:pt x="24" y="120"/>
                    <a:pt x="24" y="120"/>
                    <a:pt x="24" y="131"/>
                  </a:cubicBezTo>
                  <a:lnTo>
                    <a:pt x="12" y="143"/>
                  </a:lnTo>
                  <a:cubicBezTo>
                    <a:pt x="0" y="143"/>
                    <a:pt x="0" y="143"/>
                    <a:pt x="12" y="155"/>
                  </a:cubicBezTo>
                  <a:cubicBezTo>
                    <a:pt x="24" y="155"/>
                    <a:pt x="24" y="167"/>
                    <a:pt x="24" y="167"/>
                  </a:cubicBezTo>
                  <a:cubicBezTo>
                    <a:pt x="24" y="191"/>
                    <a:pt x="60" y="203"/>
                    <a:pt x="60" y="215"/>
                  </a:cubicBezTo>
                  <a:cubicBezTo>
                    <a:pt x="60" y="227"/>
                    <a:pt x="72" y="227"/>
                    <a:pt x="72" y="251"/>
                  </a:cubicBezTo>
                  <a:cubicBezTo>
                    <a:pt x="72" y="262"/>
                    <a:pt x="84" y="262"/>
                    <a:pt x="84" y="274"/>
                  </a:cubicBezTo>
                  <a:cubicBezTo>
                    <a:pt x="84" y="274"/>
                    <a:pt x="84" y="286"/>
                    <a:pt x="95" y="286"/>
                  </a:cubicBezTo>
                  <a:cubicBezTo>
                    <a:pt x="72" y="310"/>
                    <a:pt x="95" y="310"/>
                    <a:pt x="95" y="322"/>
                  </a:cubicBezTo>
                  <a:cubicBezTo>
                    <a:pt x="84" y="334"/>
                    <a:pt x="131" y="334"/>
                    <a:pt x="119" y="346"/>
                  </a:cubicBezTo>
                  <a:cubicBezTo>
                    <a:pt x="95" y="370"/>
                    <a:pt x="131" y="370"/>
                    <a:pt x="131" y="382"/>
                  </a:cubicBezTo>
                  <a:cubicBezTo>
                    <a:pt x="131" y="393"/>
                    <a:pt x="155" y="405"/>
                    <a:pt x="155" y="429"/>
                  </a:cubicBezTo>
                  <a:cubicBezTo>
                    <a:pt x="155" y="441"/>
                    <a:pt x="179" y="453"/>
                    <a:pt x="155" y="465"/>
                  </a:cubicBezTo>
                  <a:lnTo>
                    <a:pt x="155" y="524"/>
                  </a:lnTo>
                  <a:lnTo>
                    <a:pt x="155" y="620"/>
                  </a:lnTo>
                  <a:cubicBezTo>
                    <a:pt x="155" y="632"/>
                    <a:pt x="179" y="667"/>
                    <a:pt x="155" y="679"/>
                  </a:cubicBezTo>
                  <a:cubicBezTo>
                    <a:pt x="155" y="691"/>
                    <a:pt x="179" y="703"/>
                    <a:pt x="179" y="727"/>
                  </a:cubicBezTo>
                  <a:cubicBezTo>
                    <a:pt x="179" y="739"/>
                    <a:pt x="191" y="739"/>
                    <a:pt x="191" y="751"/>
                  </a:cubicBezTo>
                  <a:cubicBezTo>
                    <a:pt x="191" y="751"/>
                    <a:pt x="203" y="751"/>
                    <a:pt x="250" y="739"/>
                  </a:cubicBezTo>
                  <a:lnTo>
                    <a:pt x="274" y="739"/>
                  </a:lnTo>
                  <a:cubicBezTo>
                    <a:pt x="298" y="739"/>
                    <a:pt x="322" y="739"/>
                    <a:pt x="381" y="703"/>
                  </a:cubicBezTo>
                  <a:cubicBezTo>
                    <a:pt x="417" y="691"/>
                    <a:pt x="441" y="691"/>
                    <a:pt x="476" y="679"/>
                  </a:cubicBezTo>
                  <a:cubicBezTo>
                    <a:pt x="536" y="667"/>
                    <a:pt x="560" y="643"/>
                    <a:pt x="560" y="643"/>
                  </a:cubicBezTo>
                  <a:cubicBezTo>
                    <a:pt x="548" y="643"/>
                    <a:pt x="548" y="632"/>
                    <a:pt x="524" y="620"/>
                  </a:cubicBezTo>
                  <a:cubicBezTo>
                    <a:pt x="512" y="608"/>
                    <a:pt x="512" y="608"/>
                    <a:pt x="512" y="572"/>
                  </a:cubicBezTo>
                  <a:lnTo>
                    <a:pt x="512" y="548"/>
                  </a:lnTo>
                  <a:cubicBezTo>
                    <a:pt x="512" y="548"/>
                    <a:pt x="512" y="524"/>
                    <a:pt x="500" y="524"/>
                  </a:cubicBezTo>
                  <a:cubicBezTo>
                    <a:pt x="500" y="524"/>
                    <a:pt x="488" y="524"/>
                    <a:pt x="500" y="512"/>
                  </a:cubicBezTo>
                  <a:lnTo>
                    <a:pt x="488" y="512"/>
                  </a:lnTo>
                  <a:cubicBezTo>
                    <a:pt x="500" y="501"/>
                    <a:pt x="500" y="501"/>
                    <a:pt x="488" y="501"/>
                  </a:cubicBezTo>
                  <a:cubicBezTo>
                    <a:pt x="488" y="501"/>
                    <a:pt x="512" y="489"/>
                    <a:pt x="476" y="489"/>
                  </a:cubicBezTo>
                  <a:cubicBezTo>
                    <a:pt x="476" y="489"/>
                    <a:pt x="497" y="469"/>
                    <a:pt x="481" y="469"/>
                  </a:cubicBezTo>
                  <a:cubicBezTo>
                    <a:pt x="476" y="469"/>
                    <a:pt x="467" y="471"/>
                    <a:pt x="453" y="477"/>
                  </a:cubicBezTo>
                  <a:lnTo>
                    <a:pt x="476" y="453"/>
                  </a:lnTo>
                  <a:cubicBezTo>
                    <a:pt x="453" y="453"/>
                    <a:pt x="453" y="441"/>
                    <a:pt x="453" y="441"/>
                  </a:cubicBezTo>
                  <a:cubicBezTo>
                    <a:pt x="453" y="441"/>
                    <a:pt x="476" y="429"/>
                    <a:pt x="453" y="429"/>
                  </a:cubicBezTo>
                  <a:cubicBezTo>
                    <a:pt x="441" y="429"/>
                    <a:pt x="429" y="429"/>
                    <a:pt x="453" y="417"/>
                  </a:cubicBezTo>
                  <a:lnTo>
                    <a:pt x="441" y="417"/>
                  </a:lnTo>
                  <a:cubicBezTo>
                    <a:pt x="500" y="346"/>
                    <a:pt x="500" y="346"/>
                    <a:pt x="500" y="334"/>
                  </a:cubicBezTo>
                  <a:cubicBezTo>
                    <a:pt x="536" y="322"/>
                    <a:pt x="488" y="322"/>
                    <a:pt x="500" y="310"/>
                  </a:cubicBezTo>
                  <a:cubicBezTo>
                    <a:pt x="512" y="298"/>
                    <a:pt x="500" y="298"/>
                    <a:pt x="488" y="298"/>
                  </a:cubicBezTo>
                  <a:lnTo>
                    <a:pt x="453" y="262"/>
                  </a:lnTo>
                  <a:cubicBezTo>
                    <a:pt x="453" y="251"/>
                    <a:pt x="429" y="239"/>
                    <a:pt x="429" y="203"/>
                  </a:cubicBezTo>
                  <a:cubicBezTo>
                    <a:pt x="429" y="191"/>
                    <a:pt x="417" y="191"/>
                    <a:pt x="417" y="167"/>
                  </a:cubicBezTo>
                  <a:cubicBezTo>
                    <a:pt x="417" y="155"/>
                    <a:pt x="393" y="143"/>
                    <a:pt x="393" y="131"/>
                  </a:cubicBezTo>
                  <a:cubicBezTo>
                    <a:pt x="393" y="120"/>
                    <a:pt x="381" y="120"/>
                    <a:pt x="381" y="96"/>
                  </a:cubicBezTo>
                  <a:cubicBezTo>
                    <a:pt x="369" y="84"/>
                    <a:pt x="381" y="72"/>
                    <a:pt x="357" y="48"/>
                  </a:cubicBezTo>
                  <a:cubicBezTo>
                    <a:pt x="357" y="48"/>
                    <a:pt x="322" y="48"/>
                    <a:pt x="334" y="36"/>
                  </a:cubicBezTo>
                  <a:cubicBezTo>
                    <a:pt x="357" y="24"/>
                    <a:pt x="357" y="24"/>
                    <a:pt x="334" y="24"/>
                  </a:cubicBezTo>
                  <a:cubicBezTo>
                    <a:pt x="334" y="24"/>
                    <a:pt x="334" y="12"/>
                    <a:pt x="357" y="12"/>
                  </a:cubicBezTo>
                  <a:cubicBezTo>
                    <a:pt x="369" y="1"/>
                    <a:pt x="369" y="1"/>
                    <a:pt x="35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09" name="Google Shape;609;p20"/>
            <p:cNvSpPr/>
            <p:nvPr/>
          </p:nvSpPr>
          <p:spPr>
            <a:xfrm>
              <a:off x="5609325" y="5307325"/>
              <a:ext cx="19075" cy="34175"/>
            </a:xfrm>
            <a:custGeom>
              <a:avLst/>
              <a:gdLst/>
              <a:ahLst/>
              <a:cxnLst/>
              <a:rect l="l" t="t" r="r" b="b"/>
              <a:pathLst>
                <a:path w="763" h="1367" extrusionOk="0">
                  <a:moveTo>
                    <a:pt x="298" y="1"/>
                  </a:moveTo>
                  <a:cubicBezTo>
                    <a:pt x="250" y="25"/>
                    <a:pt x="215" y="36"/>
                    <a:pt x="215" y="48"/>
                  </a:cubicBezTo>
                  <a:cubicBezTo>
                    <a:pt x="215" y="48"/>
                    <a:pt x="215" y="60"/>
                    <a:pt x="191" y="60"/>
                  </a:cubicBezTo>
                  <a:lnTo>
                    <a:pt x="119" y="60"/>
                  </a:lnTo>
                  <a:cubicBezTo>
                    <a:pt x="96" y="72"/>
                    <a:pt x="60" y="72"/>
                    <a:pt x="48" y="96"/>
                  </a:cubicBezTo>
                  <a:cubicBezTo>
                    <a:pt x="36" y="96"/>
                    <a:pt x="36" y="108"/>
                    <a:pt x="36" y="108"/>
                  </a:cubicBezTo>
                  <a:cubicBezTo>
                    <a:pt x="36" y="108"/>
                    <a:pt x="36" y="120"/>
                    <a:pt x="12" y="144"/>
                  </a:cubicBezTo>
                  <a:cubicBezTo>
                    <a:pt x="0" y="155"/>
                    <a:pt x="12" y="155"/>
                    <a:pt x="12" y="155"/>
                  </a:cubicBezTo>
                  <a:cubicBezTo>
                    <a:pt x="36" y="167"/>
                    <a:pt x="36" y="179"/>
                    <a:pt x="36" y="191"/>
                  </a:cubicBezTo>
                  <a:cubicBezTo>
                    <a:pt x="36" y="227"/>
                    <a:pt x="60" y="251"/>
                    <a:pt x="72" y="286"/>
                  </a:cubicBezTo>
                  <a:cubicBezTo>
                    <a:pt x="72" y="298"/>
                    <a:pt x="96" y="310"/>
                    <a:pt x="107" y="346"/>
                  </a:cubicBezTo>
                  <a:cubicBezTo>
                    <a:pt x="107" y="358"/>
                    <a:pt x="119" y="394"/>
                    <a:pt x="131" y="406"/>
                  </a:cubicBezTo>
                  <a:cubicBezTo>
                    <a:pt x="131" y="417"/>
                    <a:pt x="131" y="417"/>
                    <a:pt x="167" y="441"/>
                  </a:cubicBezTo>
                  <a:cubicBezTo>
                    <a:pt x="131" y="465"/>
                    <a:pt x="179" y="465"/>
                    <a:pt x="167" y="501"/>
                  </a:cubicBezTo>
                  <a:cubicBezTo>
                    <a:pt x="167" y="525"/>
                    <a:pt x="191" y="536"/>
                    <a:pt x="191" y="572"/>
                  </a:cubicBezTo>
                  <a:cubicBezTo>
                    <a:pt x="191" y="584"/>
                    <a:pt x="215" y="596"/>
                    <a:pt x="215" y="632"/>
                  </a:cubicBezTo>
                  <a:cubicBezTo>
                    <a:pt x="215" y="656"/>
                    <a:pt x="238" y="691"/>
                    <a:pt x="250" y="739"/>
                  </a:cubicBezTo>
                  <a:cubicBezTo>
                    <a:pt x="250" y="763"/>
                    <a:pt x="274" y="798"/>
                    <a:pt x="274" y="822"/>
                  </a:cubicBezTo>
                  <a:cubicBezTo>
                    <a:pt x="274" y="858"/>
                    <a:pt x="286" y="882"/>
                    <a:pt x="286" y="929"/>
                  </a:cubicBezTo>
                  <a:cubicBezTo>
                    <a:pt x="286" y="989"/>
                    <a:pt x="298" y="1048"/>
                    <a:pt x="310" y="1108"/>
                  </a:cubicBezTo>
                  <a:cubicBezTo>
                    <a:pt x="310" y="1156"/>
                    <a:pt x="334" y="1179"/>
                    <a:pt x="346" y="1227"/>
                  </a:cubicBezTo>
                  <a:cubicBezTo>
                    <a:pt x="346" y="1251"/>
                    <a:pt x="357" y="1287"/>
                    <a:pt x="369" y="1310"/>
                  </a:cubicBezTo>
                  <a:cubicBezTo>
                    <a:pt x="369" y="1334"/>
                    <a:pt x="393" y="1346"/>
                    <a:pt x="405" y="1358"/>
                  </a:cubicBezTo>
                  <a:cubicBezTo>
                    <a:pt x="405" y="1364"/>
                    <a:pt x="408" y="1367"/>
                    <a:pt x="417" y="1367"/>
                  </a:cubicBezTo>
                  <a:cubicBezTo>
                    <a:pt x="426" y="1367"/>
                    <a:pt x="441" y="1364"/>
                    <a:pt x="465" y="1358"/>
                  </a:cubicBezTo>
                  <a:lnTo>
                    <a:pt x="488" y="1358"/>
                  </a:lnTo>
                  <a:cubicBezTo>
                    <a:pt x="524" y="1358"/>
                    <a:pt x="536" y="1358"/>
                    <a:pt x="596" y="1346"/>
                  </a:cubicBezTo>
                  <a:cubicBezTo>
                    <a:pt x="631" y="1334"/>
                    <a:pt x="655" y="1334"/>
                    <a:pt x="667" y="1310"/>
                  </a:cubicBezTo>
                  <a:cubicBezTo>
                    <a:pt x="727" y="1298"/>
                    <a:pt x="762" y="1287"/>
                    <a:pt x="750" y="1275"/>
                  </a:cubicBezTo>
                  <a:cubicBezTo>
                    <a:pt x="727" y="1251"/>
                    <a:pt x="715" y="1227"/>
                    <a:pt x="715" y="1215"/>
                  </a:cubicBezTo>
                  <a:cubicBezTo>
                    <a:pt x="703" y="1179"/>
                    <a:pt x="691" y="1167"/>
                    <a:pt x="691" y="1132"/>
                  </a:cubicBezTo>
                  <a:cubicBezTo>
                    <a:pt x="691" y="1120"/>
                    <a:pt x="691" y="1108"/>
                    <a:pt x="667" y="1072"/>
                  </a:cubicBezTo>
                  <a:cubicBezTo>
                    <a:pt x="667" y="1060"/>
                    <a:pt x="667" y="1048"/>
                    <a:pt x="655" y="1037"/>
                  </a:cubicBezTo>
                  <a:cubicBezTo>
                    <a:pt x="655" y="1013"/>
                    <a:pt x="643" y="1013"/>
                    <a:pt x="655" y="1001"/>
                  </a:cubicBezTo>
                  <a:cubicBezTo>
                    <a:pt x="661" y="995"/>
                    <a:pt x="658" y="995"/>
                    <a:pt x="654" y="995"/>
                  </a:cubicBezTo>
                  <a:cubicBezTo>
                    <a:pt x="649" y="995"/>
                    <a:pt x="643" y="995"/>
                    <a:pt x="643" y="989"/>
                  </a:cubicBezTo>
                  <a:cubicBezTo>
                    <a:pt x="655" y="977"/>
                    <a:pt x="643" y="953"/>
                    <a:pt x="643" y="953"/>
                  </a:cubicBezTo>
                  <a:cubicBezTo>
                    <a:pt x="643" y="941"/>
                    <a:pt x="667" y="929"/>
                    <a:pt x="631" y="929"/>
                  </a:cubicBezTo>
                  <a:cubicBezTo>
                    <a:pt x="631" y="917"/>
                    <a:pt x="655" y="882"/>
                    <a:pt x="608" y="882"/>
                  </a:cubicBezTo>
                  <a:lnTo>
                    <a:pt x="608" y="870"/>
                  </a:lnTo>
                  <a:cubicBezTo>
                    <a:pt x="608" y="870"/>
                    <a:pt x="631" y="858"/>
                    <a:pt x="608" y="858"/>
                  </a:cubicBezTo>
                  <a:cubicBezTo>
                    <a:pt x="631" y="858"/>
                    <a:pt x="631" y="834"/>
                    <a:pt x="608" y="834"/>
                  </a:cubicBezTo>
                  <a:cubicBezTo>
                    <a:pt x="596" y="822"/>
                    <a:pt x="596" y="810"/>
                    <a:pt x="596" y="810"/>
                  </a:cubicBezTo>
                  <a:cubicBezTo>
                    <a:pt x="596" y="810"/>
                    <a:pt x="608" y="798"/>
                    <a:pt x="596" y="798"/>
                  </a:cubicBezTo>
                  <a:cubicBezTo>
                    <a:pt x="584" y="798"/>
                    <a:pt x="548" y="798"/>
                    <a:pt x="584" y="763"/>
                  </a:cubicBezTo>
                  <a:cubicBezTo>
                    <a:pt x="596" y="763"/>
                    <a:pt x="584" y="751"/>
                    <a:pt x="572" y="751"/>
                  </a:cubicBezTo>
                  <a:lnTo>
                    <a:pt x="584" y="739"/>
                  </a:lnTo>
                  <a:cubicBezTo>
                    <a:pt x="584" y="691"/>
                    <a:pt x="596" y="679"/>
                    <a:pt x="572" y="679"/>
                  </a:cubicBezTo>
                  <a:cubicBezTo>
                    <a:pt x="584" y="644"/>
                    <a:pt x="548" y="644"/>
                    <a:pt x="572" y="632"/>
                  </a:cubicBezTo>
                  <a:cubicBezTo>
                    <a:pt x="572" y="620"/>
                    <a:pt x="572" y="596"/>
                    <a:pt x="548" y="584"/>
                  </a:cubicBezTo>
                  <a:cubicBezTo>
                    <a:pt x="536" y="572"/>
                    <a:pt x="524" y="536"/>
                    <a:pt x="512" y="513"/>
                  </a:cubicBezTo>
                  <a:cubicBezTo>
                    <a:pt x="488" y="465"/>
                    <a:pt x="477" y="441"/>
                    <a:pt x="465" y="394"/>
                  </a:cubicBezTo>
                  <a:cubicBezTo>
                    <a:pt x="465" y="382"/>
                    <a:pt x="453" y="346"/>
                    <a:pt x="453" y="334"/>
                  </a:cubicBezTo>
                  <a:cubicBezTo>
                    <a:pt x="453" y="298"/>
                    <a:pt x="417" y="286"/>
                    <a:pt x="417" y="263"/>
                  </a:cubicBezTo>
                  <a:cubicBezTo>
                    <a:pt x="417" y="239"/>
                    <a:pt x="405" y="227"/>
                    <a:pt x="393" y="215"/>
                  </a:cubicBezTo>
                  <a:cubicBezTo>
                    <a:pt x="369" y="179"/>
                    <a:pt x="369" y="155"/>
                    <a:pt x="357" y="144"/>
                  </a:cubicBezTo>
                  <a:cubicBezTo>
                    <a:pt x="357" y="144"/>
                    <a:pt x="334" y="120"/>
                    <a:pt x="346" y="108"/>
                  </a:cubicBezTo>
                  <a:cubicBezTo>
                    <a:pt x="357" y="96"/>
                    <a:pt x="357" y="96"/>
                    <a:pt x="346" y="84"/>
                  </a:cubicBezTo>
                  <a:cubicBezTo>
                    <a:pt x="334" y="60"/>
                    <a:pt x="346" y="48"/>
                    <a:pt x="346" y="48"/>
                  </a:cubicBezTo>
                  <a:cubicBezTo>
                    <a:pt x="357" y="36"/>
                    <a:pt x="346" y="25"/>
                    <a:pt x="34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0" name="Google Shape;610;p20"/>
            <p:cNvSpPr/>
            <p:nvPr/>
          </p:nvSpPr>
          <p:spPr>
            <a:xfrm>
              <a:off x="5628675" y="5369550"/>
              <a:ext cx="19075" cy="34175"/>
            </a:xfrm>
            <a:custGeom>
              <a:avLst/>
              <a:gdLst/>
              <a:ahLst/>
              <a:cxnLst/>
              <a:rect l="l" t="t" r="r" b="b"/>
              <a:pathLst>
                <a:path w="763" h="1367" extrusionOk="0">
                  <a:moveTo>
                    <a:pt x="298" y="0"/>
                  </a:moveTo>
                  <a:cubicBezTo>
                    <a:pt x="250" y="12"/>
                    <a:pt x="215" y="36"/>
                    <a:pt x="215" y="48"/>
                  </a:cubicBezTo>
                  <a:cubicBezTo>
                    <a:pt x="215" y="48"/>
                    <a:pt x="215" y="60"/>
                    <a:pt x="191" y="60"/>
                  </a:cubicBezTo>
                  <a:lnTo>
                    <a:pt x="119" y="60"/>
                  </a:lnTo>
                  <a:cubicBezTo>
                    <a:pt x="95" y="72"/>
                    <a:pt x="60" y="72"/>
                    <a:pt x="48" y="83"/>
                  </a:cubicBezTo>
                  <a:cubicBezTo>
                    <a:pt x="36" y="83"/>
                    <a:pt x="36" y="107"/>
                    <a:pt x="36" y="107"/>
                  </a:cubicBezTo>
                  <a:cubicBezTo>
                    <a:pt x="36" y="107"/>
                    <a:pt x="36" y="119"/>
                    <a:pt x="12" y="131"/>
                  </a:cubicBezTo>
                  <a:cubicBezTo>
                    <a:pt x="0" y="143"/>
                    <a:pt x="12" y="143"/>
                    <a:pt x="12" y="143"/>
                  </a:cubicBezTo>
                  <a:cubicBezTo>
                    <a:pt x="36" y="167"/>
                    <a:pt x="36" y="179"/>
                    <a:pt x="36" y="191"/>
                  </a:cubicBezTo>
                  <a:cubicBezTo>
                    <a:pt x="36" y="226"/>
                    <a:pt x="60" y="250"/>
                    <a:pt x="72" y="286"/>
                  </a:cubicBezTo>
                  <a:cubicBezTo>
                    <a:pt x="72" y="298"/>
                    <a:pt x="95" y="310"/>
                    <a:pt x="107" y="345"/>
                  </a:cubicBezTo>
                  <a:cubicBezTo>
                    <a:pt x="107" y="357"/>
                    <a:pt x="119" y="381"/>
                    <a:pt x="131" y="405"/>
                  </a:cubicBezTo>
                  <a:cubicBezTo>
                    <a:pt x="131" y="417"/>
                    <a:pt x="131" y="417"/>
                    <a:pt x="167" y="429"/>
                  </a:cubicBezTo>
                  <a:cubicBezTo>
                    <a:pt x="131" y="464"/>
                    <a:pt x="179" y="464"/>
                    <a:pt x="167" y="488"/>
                  </a:cubicBezTo>
                  <a:cubicBezTo>
                    <a:pt x="167" y="524"/>
                    <a:pt x="191" y="536"/>
                    <a:pt x="191" y="560"/>
                  </a:cubicBezTo>
                  <a:cubicBezTo>
                    <a:pt x="191" y="583"/>
                    <a:pt x="215" y="595"/>
                    <a:pt x="215" y="631"/>
                  </a:cubicBezTo>
                  <a:cubicBezTo>
                    <a:pt x="215" y="655"/>
                    <a:pt x="238" y="691"/>
                    <a:pt x="250" y="726"/>
                  </a:cubicBezTo>
                  <a:cubicBezTo>
                    <a:pt x="250" y="762"/>
                    <a:pt x="274" y="786"/>
                    <a:pt x="274" y="822"/>
                  </a:cubicBezTo>
                  <a:cubicBezTo>
                    <a:pt x="274" y="845"/>
                    <a:pt x="286" y="881"/>
                    <a:pt x="286" y="929"/>
                  </a:cubicBezTo>
                  <a:cubicBezTo>
                    <a:pt x="286" y="988"/>
                    <a:pt x="298" y="1036"/>
                    <a:pt x="310" y="1107"/>
                  </a:cubicBezTo>
                  <a:cubicBezTo>
                    <a:pt x="310" y="1143"/>
                    <a:pt x="334" y="1179"/>
                    <a:pt x="345" y="1226"/>
                  </a:cubicBezTo>
                  <a:cubicBezTo>
                    <a:pt x="345" y="1250"/>
                    <a:pt x="357" y="1286"/>
                    <a:pt x="369" y="1310"/>
                  </a:cubicBezTo>
                  <a:cubicBezTo>
                    <a:pt x="369" y="1322"/>
                    <a:pt x="393" y="1334"/>
                    <a:pt x="405" y="1357"/>
                  </a:cubicBezTo>
                  <a:cubicBezTo>
                    <a:pt x="405" y="1363"/>
                    <a:pt x="408" y="1366"/>
                    <a:pt x="417" y="1366"/>
                  </a:cubicBezTo>
                  <a:cubicBezTo>
                    <a:pt x="426" y="1366"/>
                    <a:pt x="441" y="1363"/>
                    <a:pt x="465" y="1357"/>
                  </a:cubicBezTo>
                  <a:lnTo>
                    <a:pt x="488" y="1357"/>
                  </a:lnTo>
                  <a:cubicBezTo>
                    <a:pt x="524" y="1357"/>
                    <a:pt x="536" y="1357"/>
                    <a:pt x="596" y="1334"/>
                  </a:cubicBezTo>
                  <a:cubicBezTo>
                    <a:pt x="631" y="1322"/>
                    <a:pt x="655" y="1322"/>
                    <a:pt x="667" y="1310"/>
                  </a:cubicBezTo>
                  <a:cubicBezTo>
                    <a:pt x="726" y="1298"/>
                    <a:pt x="762" y="1274"/>
                    <a:pt x="750" y="1262"/>
                  </a:cubicBezTo>
                  <a:cubicBezTo>
                    <a:pt x="726" y="1250"/>
                    <a:pt x="715" y="1226"/>
                    <a:pt x="715" y="1203"/>
                  </a:cubicBezTo>
                  <a:cubicBezTo>
                    <a:pt x="703" y="1179"/>
                    <a:pt x="691" y="1155"/>
                    <a:pt x="691" y="1131"/>
                  </a:cubicBezTo>
                  <a:cubicBezTo>
                    <a:pt x="691" y="1119"/>
                    <a:pt x="691" y="1095"/>
                    <a:pt x="667" y="1072"/>
                  </a:cubicBezTo>
                  <a:cubicBezTo>
                    <a:pt x="667" y="1060"/>
                    <a:pt x="667" y="1036"/>
                    <a:pt x="655" y="1024"/>
                  </a:cubicBezTo>
                  <a:cubicBezTo>
                    <a:pt x="655" y="1012"/>
                    <a:pt x="643" y="1012"/>
                    <a:pt x="655" y="1000"/>
                  </a:cubicBezTo>
                  <a:cubicBezTo>
                    <a:pt x="661" y="988"/>
                    <a:pt x="658" y="988"/>
                    <a:pt x="654" y="988"/>
                  </a:cubicBezTo>
                  <a:cubicBezTo>
                    <a:pt x="649" y="988"/>
                    <a:pt x="643" y="988"/>
                    <a:pt x="643" y="976"/>
                  </a:cubicBezTo>
                  <a:cubicBezTo>
                    <a:pt x="655" y="964"/>
                    <a:pt x="643" y="953"/>
                    <a:pt x="643" y="953"/>
                  </a:cubicBezTo>
                  <a:cubicBezTo>
                    <a:pt x="643" y="941"/>
                    <a:pt x="667" y="917"/>
                    <a:pt x="631" y="917"/>
                  </a:cubicBezTo>
                  <a:cubicBezTo>
                    <a:pt x="631" y="905"/>
                    <a:pt x="655" y="881"/>
                    <a:pt x="607" y="881"/>
                  </a:cubicBezTo>
                  <a:lnTo>
                    <a:pt x="607" y="857"/>
                  </a:lnTo>
                  <a:cubicBezTo>
                    <a:pt x="607" y="857"/>
                    <a:pt x="631" y="845"/>
                    <a:pt x="607" y="845"/>
                  </a:cubicBezTo>
                  <a:cubicBezTo>
                    <a:pt x="631" y="845"/>
                    <a:pt x="631" y="834"/>
                    <a:pt x="607" y="834"/>
                  </a:cubicBezTo>
                  <a:cubicBezTo>
                    <a:pt x="596" y="822"/>
                    <a:pt x="596" y="810"/>
                    <a:pt x="596" y="810"/>
                  </a:cubicBezTo>
                  <a:cubicBezTo>
                    <a:pt x="596" y="810"/>
                    <a:pt x="607" y="786"/>
                    <a:pt x="596" y="786"/>
                  </a:cubicBezTo>
                  <a:cubicBezTo>
                    <a:pt x="584" y="786"/>
                    <a:pt x="548" y="786"/>
                    <a:pt x="584" y="762"/>
                  </a:cubicBezTo>
                  <a:cubicBezTo>
                    <a:pt x="596" y="762"/>
                    <a:pt x="584" y="750"/>
                    <a:pt x="572" y="750"/>
                  </a:cubicBezTo>
                  <a:lnTo>
                    <a:pt x="584" y="726"/>
                  </a:lnTo>
                  <a:cubicBezTo>
                    <a:pt x="584" y="691"/>
                    <a:pt x="607" y="667"/>
                    <a:pt x="572" y="667"/>
                  </a:cubicBezTo>
                  <a:cubicBezTo>
                    <a:pt x="584" y="643"/>
                    <a:pt x="548" y="643"/>
                    <a:pt x="572" y="631"/>
                  </a:cubicBezTo>
                  <a:cubicBezTo>
                    <a:pt x="572" y="607"/>
                    <a:pt x="572" y="595"/>
                    <a:pt x="548" y="583"/>
                  </a:cubicBezTo>
                  <a:cubicBezTo>
                    <a:pt x="536" y="572"/>
                    <a:pt x="524" y="536"/>
                    <a:pt x="512" y="512"/>
                  </a:cubicBezTo>
                  <a:cubicBezTo>
                    <a:pt x="488" y="464"/>
                    <a:pt x="476" y="429"/>
                    <a:pt x="465" y="393"/>
                  </a:cubicBezTo>
                  <a:cubicBezTo>
                    <a:pt x="465" y="369"/>
                    <a:pt x="453" y="345"/>
                    <a:pt x="453" y="333"/>
                  </a:cubicBezTo>
                  <a:cubicBezTo>
                    <a:pt x="453" y="298"/>
                    <a:pt x="417" y="286"/>
                    <a:pt x="417" y="250"/>
                  </a:cubicBezTo>
                  <a:cubicBezTo>
                    <a:pt x="417" y="238"/>
                    <a:pt x="405" y="226"/>
                    <a:pt x="393" y="214"/>
                  </a:cubicBezTo>
                  <a:cubicBezTo>
                    <a:pt x="369" y="179"/>
                    <a:pt x="369" y="143"/>
                    <a:pt x="357" y="131"/>
                  </a:cubicBezTo>
                  <a:cubicBezTo>
                    <a:pt x="357" y="131"/>
                    <a:pt x="334" y="119"/>
                    <a:pt x="345" y="107"/>
                  </a:cubicBezTo>
                  <a:cubicBezTo>
                    <a:pt x="357" y="95"/>
                    <a:pt x="357" y="95"/>
                    <a:pt x="345" y="72"/>
                  </a:cubicBezTo>
                  <a:cubicBezTo>
                    <a:pt x="334" y="60"/>
                    <a:pt x="345" y="48"/>
                    <a:pt x="345" y="48"/>
                  </a:cubicBezTo>
                  <a:cubicBezTo>
                    <a:pt x="357" y="36"/>
                    <a:pt x="345" y="12"/>
                    <a:pt x="34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1" name="Google Shape;611;p20"/>
            <p:cNvSpPr/>
            <p:nvPr/>
          </p:nvSpPr>
          <p:spPr>
            <a:xfrm>
              <a:off x="5646825" y="5431450"/>
              <a:ext cx="14300" cy="18775"/>
            </a:xfrm>
            <a:custGeom>
              <a:avLst/>
              <a:gdLst/>
              <a:ahLst/>
              <a:cxnLst/>
              <a:rect l="l" t="t" r="r" b="b"/>
              <a:pathLst>
                <a:path w="572" h="751" extrusionOk="0">
                  <a:moveTo>
                    <a:pt x="358" y="1"/>
                  </a:moveTo>
                  <a:cubicBezTo>
                    <a:pt x="358" y="1"/>
                    <a:pt x="346" y="1"/>
                    <a:pt x="322" y="12"/>
                  </a:cubicBezTo>
                  <a:cubicBezTo>
                    <a:pt x="274" y="24"/>
                    <a:pt x="227" y="36"/>
                    <a:pt x="215" y="60"/>
                  </a:cubicBezTo>
                  <a:lnTo>
                    <a:pt x="203" y="72"/>
                  </a:lnTo>
                  <a:lnTo>
                    <a:pt x="179" y="72"/>
                  </a:lnTo>
                  <a:cubicBezTo>
                    <a:pt x="167" y="72"/>
                    <a:pt x="167" y="72"/>
                    <a:pt x="120" y="84"/>
                  </a:cubicBezTo>
                  <a:cubicBezTo>
                    <a:pt x="96" y="96"/>
                    <a:pt x="60" y="96"/>
                    <a:pt x="48" y="120"/>
                  </a:cubicBezTo>
                  <a:cubicBezTo>
                    <a:pt x="36" y="120"/>
                    <a:pt x="36" y="120"/>
                    <a:pt x="36" y="132"/>
                  </a:cubicBezTo>
                  <a:lnTo>
                    <a:pt x="24" y="143"/>
                  </a:lnTo>
                  <a:cubicBezTo>
                    <a:pt x="0" y="143"/>
                    <a:pt x="0" y="143"/>
                    <a:pt x="24" y="155"/>
                  </a:cubicBezTo>
                  <a:cubicBezTo>
                    <a:pt x="36" y="155"/>
                    <a:pt x="36" y="167"/>
                    <a:pt x="36" y="167"/>
                  </a:cubicBezTo>
                  <a:cubicBezTo>
                    <a:pt x="36" y="191"/>
                    <a:pt x="60" y="203"/>
                    <a:pt x="60" y="215"/>
                  </a:cubicBezTo>
                  <a:cubicBezTo>
                    <a:pt x="60" y="227"/>
                    <a:pt x="84" y="227"/>
                    <a:pt x="84" y="251"/>
                  </a:cubicBezTo>
                  <a:cubicBezTo>
                    <a:pt x="84" y="263"/>
                    <a:pt x="96" y="263"/>
                    <a:pt x="96" y="274"/>
                  </a:cubicBezTo>
                  <a:cubicBezTo>
                    <a:pt x="96" y="274"/>
                    <a:pt x="96" y="286"/>
                    <a:pt x="108" y="286"/>
                  </a:cubicBezTo>
                  <a:cubicBezTo>
                    <a:pt x="84" y="310"/>
                    <a:pt x="108" y="310"/>
                    <a:pt x="108" y="322"/>
                  </a:cubicBezTo>
                  <a:cubicBezTo>
                    <a:pt x="96" y="334"/>
                    <a:pt x="143" y="334"/>
                    <a:pt x="120" y="346"/>
                  </a:cubicBezTo>
                  <a:cubicBezTo>
                    <a:pt x="108" y="370"/>
                    <a:pt x="143" y="370"/>
                    <a:pt x="143" y="382"/>
                  </a:cubicBezTo>
                  <a:cubicBezTo>
                    <a:pt x="143" y="393"/>
                    <a:pt x="167" y="405"/>
                    <a:pt x="167" y="429"/>
                  </a:cubicBezTo>
                  <a:cubicBezTo>
                    <a:pt x="167" y="441"/>
                    <a:pt x="179" y="453"/>
                    <a:pt x="167" y="465"/>
                  </a:cubicBezTo>
                  <a:lnTo>
                    <a:pt x="167" y="524"/>
                  </a:lnTo>
                  <a:lnTo>
                    <a:pt x="167" y="620"/>
                  </a:lnTo>
                  <a:cubicBezTo>
                    <a:pt x="167" y="632"/>
                    <a:pt x="179" y="667"/>
                    <a:pt x="167" y="679"/>
                  </a:cubicBezTo>
                  <a:cubicBezTo>
                    <a:pt x="167" y="691"/>
                    <a:pt x="179" y="703"/>
                    <a:pt x="179" y="727"/>
                  </a:cubicBezTo>
                  <a:cubicBezTo>
                    <a:pt x="179" y="739"/>
                    <a:pt x="191" y="739"/>
                    <a:pt x="191" y="751"/>
                  </a:cubicBezTo>
                  <a:cubicBezTo>
                    <a:pt x="191" y="751"/>
                    <a:pt x="215" y="751"/>
                    <a:pt x="262" y="739"/>
                  </a:cubicBezTo>
                  <a:lnTo>
                    <a:pt x="286" y="739"/>
                  </a:lnTo>
                  <a:cubicBezTo>
                    <a:pt x="298" y="739"/>
                    <a:pt x="334" y="739"/>
                    <a:pt x="393" y="703"/>
                  </a:cubicBezTo>
                  <a:cubicBezTo>
                    <a:pt x="417" y="691"/>
                    <a:pt x="453" y="691"/>
                    <a:pt x="477" y="679"/>
                  </a:cubicBezTo>
                  <a:cubicBezTo>
                    <a:pt x="536" y="667"/>
                    <a:pt x="572" y="644"/>
                    <a:pt x="572" y="644"/>
                  </a:cubicBezTo>
                  <a:cubicBezTo>
                    <a:pt x="560" y="644"/>
                    <a:pt x="560" y="632"/>
                    <a:pt x="536" y="620"/>
                  </a:cubicBezTo>
                  <a:cubicBezTo>
                    <a:pt x="524" y="608"/>
                    <a:pt x="524" y="608"/>
                    <a:pt x="524" y="572"/>
                  </a:cubicBezTo>
                  <a:lnTo>
                    <a:pt x="524" y="548"/>
                  </a:lnTo>
                  <a:cubicBezTo>
                    <a:pt x="524" y="548"/>
                    <a:pt x="524" y="524"/>
                    <a:pt x="512" y="524"/>
                  </a:cubicBezTo>
                  <a:cubicBezTo>
                    <a:pt x="512" y="524"/>
                    <a:pt x="501" y="524"/>
                    <a:pt x="512" y="513"/>
                  </a:cubicBezTo>
                  <a:lnTo>
                    <a:pt x="501" y="513"/>
                  </a:lnTo>
                  <a:cubicBezTo>
                    <a:pt x="512" y="501"/>
                    <a:pt x="512" y="501"/>
                    <a:pt x="501" y="501"/>
                  </a:cubicBezTo>
                  <a:cubicBezTo>
                    <a:pt x="501" y="501"/>
                    <a:pt x="524" y="489"/>
                    <a:pt x="477" y="489"/>
                  </a:cubicBezTo>
                  <a:cubicBezTo>
                    <a:pt x="477" y="489"/>
                    <a:pt x="504" y="469"/>
                    <a:pt x="492" y="469"/>
                  </a:cubicBezTo>
                  <a:cubicBezTo>
                    <a:pt x="488" y="469"/>
                    <a:pt x="480" y="471"/>
                    <a:pt x="465" y="477"/>
                  </a:cubicBezTo>
                  <a:lnTo>
                    <a:pt x="477" y="453"/>
                  </a:lnTo>
                  <a:cubicBezTo>
                    <a:pt x="465" y="453"/>
                    <a:pt x="465" y="441"/>
                    <a:pt x="465" y="441"/>
                  </a:cubicBezTo>
                  <a:cubicBezTo>
                    <a:pt x="465" y="441"/>
                    <a:pt x="477" y="429"/>
                    <a:pt x="465" y="429"/>
                  </a:cubicBezTo>
                  <a:cubicBezTo>
                    <a:pt x="453" y="429"/>
                    <a:pt x="441" y="429"/>
                    <a:pt x="465" y="417"/>
                  </a:cubicBezTo>
                  <a:lnTo>
                    <a:pt x="453" y="417"/>
                  </a:lnTo>
                  <a:cubicBezTo>
                    <a:pt x="512" y="346"/>
                    <a:pt x="512" y="346"/>
                    <a:pt x="512" y="334"/>
                  </a:cubicBezTo>
                  <a:cubicBezTo>
                    <a:pt x="536" y="322"/>
                    <a:pt x="501" y="322"/>
                    <a:pt x="512" y="310"/>
                  </a:cubicBezTo>
                  <a:cubicBezTo>
                    <a:pt x="524" y="298"/>
                    <a:pt x="512" y="298"/>
                    <a:pt x="501" y="298"/>
                  </a:cubicBezTo>
                  <a:lnTo>
                    <a:pt x="465" y="263"/>
                  </a:lnTo>
                  <a:cubicBezTo>
                    <a:pt x="465" y="251"/>
                    <a:pt x="441" y="239"/>
                    <a:pt x="441" y="203"/>
                  </a:cubicBezTo>
                  <a:cubicBezTo>
                    <a:pt x="441" y="191"/>
                    <a:pt x="417" y="191"/>
                    <a:pt x="417" y="167"/>
                  </a:cubicBezTo>
                  <a:cubicBezTo>
                    <a:pt x="417" y="155"/>
                    <a:pt x="405" y="143"/>
                    <a:pt x="405" y="132"/>
                  </a:cubicBezTo>
                  <a:cubicBezTo>
                    <a:pt x="405" y="120"/>
                    <a:pt x="393" y="120"/>
                    <a:pt x="393" y="96"/>
                  </a:cubicBezTo>
                  <a:cubicBezTo>
                    <a:pt x="381" y="84"/>
                    <a:pt x="393" y="72"/>
                    <a:pt x="358" y="48"/>
                  </a:cubicBezTo>
                  <a:cubicBezTo>
                    <a:pt x="358" y="48"/>
                    <a:pt x="334" y="48"/>
                    <a:pt x="346" y="36"/>
                  </a:cubicBezTo>
                  <a:cubicBezTo>
                    <a:pt x="358" y="24"/>
                    <a:pt x="358" y="24"/>
                    <a:pt x="346" y="24"/>
                  </a:cubicBezTo>
                  <a:cubicBezTo>
                    <a:pt x="346" y="24"/>
                    <a:pt x="346" y="12"/>
                    <a:pt x="358" y="12"/>
                  </a:cubicBezTo>
                  <a:cubicBezTo>
                    <a:pt x="381" y="1"/>
                    <a:pt x="381" y="1"/>
                    <a:pt x="35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2" name="Google Shape;612;p20"/>
            <p:cNvSpPr/>
            <p:nvPr/>
          </p:nvSpPr>
          <p:spPr>
            <a:xfrm>
              <a:off x="5733150" y="5432050"/>
              <a:ext cx="14000" cy="17575"/>
            </a:xfrm>
            <a:custGeom>
              <a:avLst/>
              <a:gdLst/>
              <a:ahLst/>
              <a:cxnLst/>
              <a:rect l="l" t="t" r="r" b="b"/>
              <a:pathLst>
                <a:path w="560" h="703" extrusionOk="0">
                  <a:moveTo>
                    <a:pt x="227" y="0"/>
                  </a:moveTo>
                  <a:lnTo>
                    <a:pt x="227" y="48"/>
                  </a:lnTo>
                  <a:cubicBezTo>
                    <a:pt x="227" y="60"/>
                    <a:pt x="227" y="72"/>
                    <a:pt x="215" y="84"/>
                  </a:cubicBezTo>
                  <a:cubicBezTo>
                    <a:pt x="203" y="84"/>
                    <a:pt x="203" y="108"/>
                    <a:pt x="203" y="119"/>
                  </a:cubicBezTo>
                  <a:cubicBezTo>
                    <a:pt x="203" y="131"/>
                    <a:pt x="179" y="131"/>
                    <a:pt x="203" y="131"/>
                  </a:cubicBezTo>
                  <a:cubicBezTo>
                    <a:pt x="203" y="131"/>
                    <a:pt x="203" y="143"/>
                    <a:pt x="179" y="143"/>
                  </a:cubicBezTo>
                  <a:cubicBezTo>
                    <a:pt x="167" y="143"/>
                    <a:pt x="203" y="167"/>
                    <a:pt x="179" y="167"/>
                  </a:cubicBezTo>
                  <a:cubicBezTo>
                    <a:pt x="167" y="167"/>
                    <a:pt x="167" y="167"/>
                    <a:pt x="167" y="179"/>
                  </a:cubicBezTo>
                  <a:cubicBezTo>
                    <a:pt x="167" y="179"/>
                    <a:pt x="119" y="179"/>
                    <a:pt x="167" y="191"/>
                  </a:cubicBezTo>
                  <a:cubicBezTo>
                    <a:pt x="167" y="191"/>
                    <a:pt x="119" y="191"/>
                    <a:pt x="167" y="203"/>
                  </a:cubicBezTo>
                  <a:lnTo>
                    <a:pt x="143" y="203"/>
                  </a:lnTo>
                  <a:cubicBezTo>
                    <a:pt x="155" y="227"/>
                    <a:pt x="143" y="227"/>
                    <a:pt x="143" y="239"/>
                  </a:cubicBezTo>
                  <a:cubicBezTo>
                    <a:pt x="155" y="250"/>
                    <a:pt x="167" y="250"/>
                    <a:pt x="143" y="250"/>
                  </a:cubicBezTo>
                  <a:cubicBezTo>
                    <a:pt x="125" y="233"/>
                    <a:pt x="116" y="227"/>
                    <a:pt x="112" y="227"/>
                  </a:cubicBezTo>
                  <a:cubicBezTo>
                    <a:pt x="107" y="227"/>
                    <a:pt x="107" y="233"/>
                    <a:pt x="107" y="239"/>
                  </a:cubicBezTo>
                  <a:cubicBezTo>
                    <a:pt x="111" y="235"/>
                    <a:pt x="114" y="233"/>
                    <a:pt x="115" y="233"/>
                  </a:cubicBezTo>
                  <a:lnTo>
                    <a:pt x="115" y="233"/>
                  </a:lnTo>
                  <a:cubicBezTo>
                    <a:pt x="118" y="233"/>
                    <a:pt x="115" y="239"/>
                    <a:pt x="107" y="239"/>
                  </a:cubicBezTo>
                  <a:cubicBezTo>
                    <a:pt x="84" y="239"/>
                    <a:pt x="107" y="250"/>
                    <a:pt x="96" y="250"/>
                  </a:cubicBezTo>
                  <a:cubicBezTo>
                    <a:pt x="84" y="250"/>
                    <a:pt x="84" y="262"/>
                    <a:pt x="96" y="262"/>
                  </a:cubicBezTo>
                  <a:cubicBezTo>
                    <a:pt x="107" y="286"/>
                    <a:pt x="96" y="298"/>
                    <a:pt x="96" y="310"/>
                  </a:cubicBezTo>
                  <a:cubicBezTo>
                    <a:pt x="84" y="322"/>
                    <a:pt x="96" y="358"/>
                    <a:pt x="84" y="369"/>
                  </a:cubicBezTo>
                  <a:cubicBezTo>
                    <a:pt x="84" y="381"/>
                    <a:pt x="84" y="405"/>
                    <a:pt x="60" y="405"/>
                  </a:cubicBezTo>
                  <a:cubicBezTo>
                    <a:pt x="48" y="417"/>
                    <a:pt x="60" y="429"/>
                    <a:pt x="48" y="441"/>
                  </a:cubicBezTo>
                  <a:cubicBezTo>
                    <a:pt x="36" y="441"/>
                    <a:pt x="48" y="465"/>
                    <a:pt x="48" y="477"/>
                  </a:cubicBezTo>
                  <a:cubicBezTo>
                    <a:pt x="48" y="489"/>
                    <a:pt x="36" y="512"/>
                    <a:pt x="48" y="524"/>
                  </a:cubicBezTo>
                  <a:cubicBezTo>
                    <a:pt x="48" y="524"/>
                    <a:pt x="60" y="536"/>
                    <a:pt x="48" y="536"/>
                  </a:cubicBezTo>
                  <a:cubicBezTo>
                    <a:pt x="36" y="536"/>
                    <a:pt x="36" y="536"/>
                    <a:pt x="36" y="548"/>
                  </a:cubicBezTo>
                  <a:cubicBezTo>
                    <a:pt x="36" y="548"/>
                    <a:pt x="36" y="560"/>
                    <a:pt x="24" y="560"/>
                  </a:cubicBezTo>
                  <a:cubicBezTo>
                    <a:pt x="0" y="560"/>
                    <a:pt x="0" y="560"/>
                    <a:pt x="0" y="584"/>
                  </a:cubicBezTo>
                  <a:cubicBezTo>
                    <a:pt x="0" y="584"/>
                    <a:pt x="24" y="596"/>
                    <a:pt x="36" y="596"/>
                  </a:cubicBezTo>
                  <a:cubicBezTo>
                    <a:pt x="84" y="608"/>
                    <a:pt x="119" y="620"/>
                    <a:pt x="143" y="620"/>
                  </a:cubicBezTo>
                  <a:lnTo>
                    <a:pt x="155" y="620"/>
                  </a:lnTo>
                  <a:lnTo>
                    <a:pt x="167" y="643"/>
                  </a:lnTo>
                  <a:cubicBezTo>
                    <a:pt x="167" y="643"/>
                    <a:pt x="179" y="655"/>
                    <a:pt x="215" y="667"/>
                  </a:cubicBezTo>
                  <a:cubicBezTo>
                    <a:pt x="238" y="679"/>
                    <a:pt x="274" y="679"/>
                    <a:pt x="286" y="703"/>
                  </a:cubicBezTo>
                  <a:lnTo>
                    <a:pt x="334" y="703"/>
                  </a:lnTo>
                  <a:lnTo>
                    <a:pt x="334" y="679"/>
                  </a:lnTo>
                  <a:cubicBezTo>
                    <a:pt x="346" y="667"/>
                    <a:pt x="334" y="655"/>
                    <a:pt x="346" y="643"/>
                  </a:cubicBezTo>
                  <a:lnTo>
                    <a:pt x="346" y="608"/>
                  </a:lnTo>
                  <a:lnTo>
                    <a:pt x="346" y="584"/>
                  </a:lnTo>
                  <a:cubicBezTo>
                    <a:pt x="346" y="584"/>
                    <a:pt x="357" y="584"/>
                    <a:pt x="334" y="560"/>
                  </a:cubicBezTo>
                  <a:cubicBezTo>
                    <a:pt x="381" y="560"/>
                    <a:pt x="346" y="548"/>
                    <a:pt x="346" y="548"/>
                  </a:cubicBezTo>
                  <a:cubicBezTo>
                    <a:pt x="357" y="548"/>
                    <a:pt x="334" y="524"/>
                    <a:pt x="357" y="500"/>
                  </a:cubicBezTo>
                  <a:cubicBezTo>
                    <a:pt x="381" y="500"/>
                    <a:pt x="357" y="489"/>
                    <a:pt x="381" y="477"/>
                  </a:cubicBezTo>
                  <a:cubicBezTo>
                    <a:pt x="393" y="465"/>
                    <a:pt x="381" y="429"/>
                    <a:pt x="393" y="429"/>
                  </a:cubicBezTo>
                  <a:cubicBezTo>
                    <a:pt x="405" y="417"/>
                    <a:pt x="405" y="405"/>
                    <a:pt x="417" y="381"/>
                  </a:cubicBezTo>
                  <a:cubicBezTo>
                    <a:pt x="429" y="369"/>
                    <a:pt x="429" y="358"/>
                    <a:pt x="453" y="346"/>
                  </a:cubicBezTo>
                  <a:cubicBezTo>
                    <a:pt x="477" y="322"/>
                    <a:pt x="488" y="298"/>
                    <a:pt x="512" y="262"/>
                  </a:cubicBezTo>
                  <a:cubicBezTo>
                    <a:pt x="524" y="250"/>
                    <a:pt x="524" y="239"/>
                    <a:pt x="536" y="227"/>
                  </a:cubicBezTo>
                  <a:cubicBezTo>
                    <a:pt x="560" y="215"/>
                    <a:pt x="560" y="191"/>
                    <a:pt x="560" y="179"/>
                  </a:cubicBezTo>
                  <a:lnTo>
                    <a:pt x="560" y="143"/>
                  </a:lnTo>
                  <a:cubicBezTo>
                    <a:pt x="560" y="143"/>
                    <a:pt x="560" y="131"/>
                    <a:pt x="488" y="119"/>
                  </a:cubicBezTo>
                  <a:lnTo>
                    <a:pt x="477" y="108"/>
                  </a:lnTo>
                  <a:cubicBezTo>
                    <a:pt x="465" y="96"/>
                    <a:pt x="441" y="72"/>
                    <a:pt x="393" y="60"/>
                  </a:cubicBezTo>
                  <a:cubicBezTo>
                    <a:pt x="357" y="48"/>
                    <a:pt x="346" y="48"/>
                    <a:pt x="322" y="24"/>
                  </a:cubicBezTo>
                  <a:cubicBezTo>
                    <a:pt x="262" y="0"/>
                    <a:pt x="227" y="0"/>
                    <a:pt x="22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3" name="Google Shape;613;p20"/>
            <p:cNvSpPr/>
            <p:nvPr/>
          </p:nvSpPr>
          <p:spPr>
            <a:xfrm>
              <a:off x="5751900" y="5372325"/>
              <a:ext cx="20250" cy="32950"/>
            </a:xfrm>
            <a:custGeom>
              <a:avLst/>
              <a:gdLst/>
              <a:ahLst/>
              <a:cxnLst/>
              <a:rect l="l" t="t" r="r" b="b"/>
              <a:pathLst>
                <a:path w="810" h="1318" extrusionOk="0">
                  <a:moveTo>
                    <a:pt x="298" y="401"/>
                  </a:moveTo>
                  <a:cubicBezTo>
                    <a:pt x="298" y="401"/>
                    <a:pt x="310" y="401"/>
                    <a:pt x="310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18" y="0"/>
                  </a:moveTo>
                  <a:cubicBezTo>
                    <a:pt x="507" y="0"/>
                    <a:pt x="500" y="3"/>
                    <a:pt x="500" y="8"/>
                  </a:cubicBezTo>
                  <a:cubicBezTo>
                    <a:pt x="500" y="44"/>
                    <a:pt x="489" y="56"/>
                    <a:pt x="489" y="80"/>
                  </a:cubicBezTo>
                  <a:cubicBezTo>
                    <a:pt x="489" y="115"/>
                    <a:pt x="477" y="139"/>
                    <a:pt x="465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81" y="282"/>
                    <a:pt x="417" y="294"/>
                    <a:pt x="405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8" y="353"/>
                  </a:cubicBezTo>
                  <a:lnTo>
                    <a:pt x="346" y="353"/>
                  </a:lnTo>
                  <a:cubicBezTo>
                    <a:pt x="322" y="365"/>
                    <a:pt x="298" y="353"/>
                    <a:pt x="322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2"/>
                    <a:pt x="286" y="484"/>
                    <a:pt x="239" y="484"/>
                  </a:cubicBezTo>
                  <a:cubicBezTo>
                    <a:pt x="227" y="484"/>
                    <a:pt x="239" y="496"/>
                    <a:pt x="250" y="496"/>
                  </a:cubicBezTo>
                  <a:cubicBezTo>
                    <a:pt x="250" y="496"/>
                    <a:pt x="250" y="496"/>
                    <a:pt x="250" y="496"/>
                  </a:cubicBezTo>
                  <a:lnTo>
                    <a:pt x="250" y="496"/>
                  </a:lnTo>
                  <a:cubicBezTo>
                    <a:pt x="247" y="496"/>
                    <a:pt x="243" y="496"/>
                    <a:pt x="239" y="496"/>
                  </a:cubicBezTo>
                  <a:cubicBezTo>
                    <a:pt x="242" y="504"/>
                    <a:pt x="245" y="507"/>
                    <a:pt x="247" y="507"/>
                  </a:cubicBezTo>
                  <a:cubicBezTo>
                    <a:pt x="250" y="507"/>
                    <a:pt x="250" y="497"/>
                    <a:pt x="250" y="496"/>
                  </a:cubicBezTo>
                  <a:lnTo>
                    <a:pt x="250" y="496"/>
                  </a:lnTo>
                  <a:cubicBezTo>
                    <a:pt x="282" y="497"/>
                    <a:pt x="265" y="499"/>
                    <a:pt x="286" y="520"/>
                  </a:cubicBezTo>
                  <a:cubicBezTo>
                    <a:pt x="250" y="520"/>
                    <a:pt x="262" y="544"/>
                    <a:pt x="250" y="556"/>
                  </a:cubicBezTo>
                  <a:cubicBezTo>
                    <a:pt x="239" y="556"/>
                    <a:pt x="239" y="592"/>
                    <a:pt x="239" y="603"/>
                  </a:cubicBezTo>
                  <a:cubicBezTo>
                    <a:pt x="239" y="627"/>
                    <a:pt x="239" y="663"/>
                    <a:pt x="227" y="675"/>
                  </a:cubicBezTo>
                  <a:cubicBezTo>
                    <a:pt x="203" y="723"/>
                    <a:pt x="191" y="746"/>
                    <a:pt x="179" y="794"/>
                  </a:cubicBezTo>
                  <a:cubicBezTo>
                    <a:pt x="167" y="806"/>
                    <a:pt x="167" y="842"/>
                    <a:pt x="143" y="853"/>
                  </a:cubicBezTo>
                  <a:cubicBezTo>
                    <a:pt x="131" y="865"/>
                    <a:pt x="131" y="913"/>
                    <a:pt x="119" y="925"/>
                  </a:cubicBezTo>
                  <a:cubicBezTo>
                    <a:pt x="108" y="949"/>
                    <a:pt x="108" y="961"/>
                    <a:pt x="108" y="996"/>
                  </a:cubicBezTo>
                  <a:cubicBezTo>
                    <a:pt x="84" y="1020"/>
                    <a:pt x="72" y="1032"/>
                    <a:pt x="72" y="1080"/>
                  </a:cubicBezTo>
                  <a:cubicBezTo>
                    <a:pt x="72" y="1092"/>
                    <a:pt x="84" y="1115"/>
                    <a:pt x="72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24" y="1151"/>
                  </a:cubicBezTo>
                  <a:cubicBezTo>
                    <a:pt x="12" y="1151"/>
                    <a:pt x="0" y="1163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6"/>
                    <a:pt x="131" y="1246"/>
                  </a:cubicBezTo>
                  <a:lnTo>
                    <a:pt x="143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03" y="1294"/>
                  </a:cubicBezTo>
                  <a:cubicBezTo>
                    <a:pt x="239" y="1306"/>
                    <a:pt x="262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4" y="1306"/>
                    <a:pt x="334" y="1306"/>
                    <a:pt x="334" y="1294"/>
                  </a:cubicBezTo>
                  <a:cubicBezTo>
                    <a:pt x="334" y="1270"/>
                    <a:pt x="334" y="1258"/>
                    <a:pt x="358" y="1246"/>
                  </a:cubicBezTo>
                  <a:cubicBezTo>
                    <a:pt x="369" y="1211"/>
                    <a:pt x="369" y="1187"/>
                    <a:pt x="381" y="1151"/>
                  </a:cubicBezTo>
                  <a:cubicBezTo>
                    <a:pt x="393" y="1139"/>
                    <a:pt x="381" y="1115"/>
                    <a:pt x="393" y="1092"/>
                  </a:cubicBezTo>
                  <a:cubicBezTo>
                    <a:pt x="417" y="1080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53" y="1008"/>
                    <a:pt x="429" y="973"/>
                    <a:pt x="441" y="961"/>
                  </a:cubicBezTo>
                  <a:cubicBezTo>
                    <a:pt x="477" y="949"/>
                    <a:pt x="441" y="901"/>
                    <a:pt x="477" y="889"/>
                  </a:cubicBezTo>
                  <a:cubicBezTo>
                    <a:pt x="489" y="877"/>
                    <a:pt x="489" y="853"/>
                    <a:pt x="489" y="830"/>
                  </a:cubicBezTo>
                  <a:cubicBezTo>
                    <a:pt x="500" y="794"/>
                    <a:pt x="500" y="758"/>
                    <a:pt x="512" y="723"/>
                  </a:cubicBezTo>
                  <a:lnTo>
                    <a:pt x="560" y="639"/>
                  </a:lnTo>
                  <a:cubicBezTo>
                    <a:pt x="572" y="603"/>
                    <a:pt x="596" y="580"/>
                    <a:pt x="620" y="544"/>
                  </a:cubicBezTo>
                  <a:cubicBezTo>
                    <a:pt x="655" y="496"/>
                    <a:pt x="679" y="437"/>
                    <a:pt x="715" y="401"/>
                  </a:cubicBezTo>
                  <a:cubicBezTo>
                    <a:pt x="727" y="365"/>
                    <a:pt x="739" y="318"/>
                    <a:pt x="774" y="294"/>
                  </a:cubicBezTo>
                  <a:cubicBezTo>
                    <a:pt x="786" y="258"/>
                    <a:pt x="798" y="234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39"/>
                    <a:pt x="810" y="139"/>
                    <a:pt x="774" y="115"/>
                  </a:cubicBezTo>
                  <a:lnTo>
                    <a:pt x="750" y="103"/>
                  </a:lnTo>
                  <a:cubicBezTo>
                    <a:pt x="739" y="80"/>
                    <a:pt x="727" y="68"/>
                    <a:pt x="667" y="56"/>
                  </a:cubicBezTo>
                  <a:cubicBezTo>
                    <a:pt x="631" y="44"/>
                    <a:pt x="608" y="44"/>
                    <a:pt x="596" y="20"/>
                  </a:cubicBezTo>
                  <a:cubicBezTo>
                    <a:pt x="561" y="6"/>
                    <a:pt x="534" y="0"/>
                    <a:pt x="51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4" name="Google Shape;614;p20"/>
            <p:cNvSpPr/>
            <p:nvPr/>
          </p:nvSpPr>
          <p:spPr>
            <a:xfrm>
              <a:off x="5777800" y="5312800"/>
              <a:ext cx="20550" cy="32950"/>
            </a:xfrm>
            <a:custGeom>
              <a:avLst/>
              <a:gdLst/>
              <a:ahLst/>
              <a:cxnLst/>
              <a:rect l="l" t="t" r="r" b="b"/>
              <a:pathLst>
                <a:path w="822" h="1318" extrusionOk="0">
                  <a:moveTo>
                    <a:pt x="298" y="401"/>
                  </a:moveTo>
                  <a:cubicBezTo>
                    <a:pt x="298" y="401"/>
                    <a:pt x="322" y="401"/>
                    <a:pt x="322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25" y="0"/>
                  </a:moveTo>
                  <a:cubicBezTo>
                    <a:pt x="516" y="0"/>
                    <a:pt x="512" y="3"/>
                    <a:pt x="512" y="8"/>
                  </a:cubicBezTo>
                  <a:cubicBezTo>
                    <a:pt x="512" y="44"/>
                    <a:pt x="500" y="56"/>
                    <a:pt x="500" y="79"/>
                  </a:cubicBezTo>
                  <a:cubicBezTo>
                    <a:pt x="500" y="115"/>
                    <a:pt x="476" y="139"/>
                    <a:pt x="465" y="163"/>
                  </a:cubicBezTo>
                  <a:cubicBezTo>
                    <a:pt x="453" y="175"/>
                    <a:pt x="453" y="187"/>
                    <a:pt x="441" y="198"/>
                  </a:cubicBezTo>
                  <a:cubicBezTo>
                    <a:pt x="441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93" y="282"/>
                    <a:pt x="417" y="294"/>
                    <a:pt x="405" y="294"/>
                  </a:cubicBezTo>
                  <a:cubicBezTo>
                    <a:pt x="381" y="294"/>
                    <a:pt x="393" y="306"/>
                    <a:pt x="381" y="317"/>
                  </a:cubicBezTo>
                  <a:cubicBezTo>
                    <a:pt x="381" y="341"/>
                    <a:pt x="334" y="317"/>
                    <a:pt x="357" y="353"/>
                  </a:cubicBezTo>
                  <a:lnTo>
                    <a:pt x="346" y="353"/>
                  </a:lnTo>
                  <a:cubicBezTo>
                    <a:pt x="334" y="365"/>
                    <a:pt x="298" y="353"/>
                    <a:pt x="334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74" y="437"/>
                  </a:cubicBezTo>
                  <a:cubicBezTo>
                    <a:pt x="274" y="437"/>
                    <a:pt x="262" y="437"/>
                    <a:pt x="262" y="460"/>
                  </a:cubicBezTo>
                  <a:cubicBezTo>
                    <a:pt x="274" y="472"/>
                    <a:pt x="286" y="484"/>
                    <a:pt x="238" y="484"/>
                  </a:cubicBezTo>
                  <a:cubicBezTo>
                    <a:pt x="226" y="484"/>
                    <a:pt x="238" y="496"/>
                    <a:pt x="262" y="496"/>
                  </a:cubicBezTo>
                  <a:cubicBezTo>
                    <a:pt x="262" y="496"/>
                    <a:pt x="262" y="496"/>
                    <a:pt x="262" y="496"/>
                  </a:cubicBezTo>
                  <a:lnTo>
                    <a:pt x="262" y="496"/>
                  </a:lnTo>
                  <a:cubicBezTo>
                    <a:pt x="257" y="496"/>
                    <a:pt x="250" y="496"/>
                    <a:pt x="238" y="496"/>
                  </a:cubicBezTo>
                  <a:cubicBezTo>
                    <a:pt x="246" y="504"/>
                    <a:pt x="252" y="507"/>
                    <a:pt x="255" y="507"/>
                  </a:cubicBezTo>
                  <a:cubicBezTo>
                    <a:pt x="261" y="507"/>
                    <a:pt x="262" y="498"/>
                    <a:pt x="262" y="496"/>
                  </a:cubicBezTo>
                  <a:lnTo>
                    <a:pt x="262" y="496"/>
                  </a:lnTo>
                  <a:cubicBezTo>
                    <a:pt x="277" y="497"/>
                    <a:pt x="268" y="502"/>
                    <a:pt x="286" y="520"/>
                  </a:cubicBezTo>
                  <a:cubicBezTo>
                    <a:pt x="262" y="520"/>
                    <a:pt x="274" y="544"/>
                    <a:pt x="262" y="556"/>
                  </a:cubicBezTo>
                  <a:cubicBezTo>
                    <a:pt x="238" y="556"/>
                    <a:pt x="238" y="591"/>
                    <a:pt x="238" y="603"/>
                  </a:cubicBezTo>
                  <a:cubicBezTo>
                    <a:pt x="238" y="627"/>
                    <a:pt x="238" y="663"/>
                    <a:pt x="226" y="675"/>
                  </a:cubicBezTo>
                  <a:cubicBezTo>
                    <a:pt x="215" y="722"/>
                    <a:pt x="203" y="746"/>
                    <a:pt x="179" y="794"/>
                  </a:cubicBezTo>
                  <a:cubicBezTo>
                    <a:pt x="167" y="806"/>
                    <a:pt x="167" y="841"/>
                    <a:pt x="155" y="853"/>
                  </a:cubicBezTo>
                  <a:cubicBezTo>
                    <a:pt x="143" y="865"/>
                    <a:pt x="143" y="913"/>
                    <a:pt x="119" y="925"/>
                  </a:cubicBezTo>
                  <a:cubicBezTo>
                    <a:pt x="107" y="948"/>
                    <a:pt x="107" y="960"/>
                    <a:pt x="107" y="996"/>
                  </a:cubicBezTo>
                  <a:cubicBezTo>
                    <a:pt x="95" y="1020"/>
                    <a:pt x="84" y="1032"/>
                    <a:pt x="84" y="1079"/>
                  </a:cubicBezTo>
                  <a:cubicBezTo>
                    <a:pt x="84" y="1091"/>
                    <a:pt x="95" y="1115"/>
                    <a:pt x="84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36" y="1151"/>
                  </a:cubicBezTo>
                  <a:cubicBezTo>
                    <a:pt x="24" y="1151"/>
                    <a:pt x="0" y="1163"/>
                    <a:pt x="0" y="1187"/>
                  </a:cubicBezTo>
                  <a:lnTo>
                    <a:pt x="36" y="1210"/>
                  </a:lnTo>
                  <a:cubicBezTo>
                    <a:pt x="84" y="1222"/>
                    <a:pt x="119" y="1246"/>
                    <a:pt x="143" y="1246"/>
                  </a:cubicBezTo>
                  <a:lnTo>
                    <a:pt x="155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15" y="1294"/>
                  </a:cubicBezTo>
                  <a:cubicBezTo>
                    <a:pt x="238" y="1306"/>
                    <a:pt x="274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34" y="1306"/>
                  </a:cubicBezTo>
                  <a:cubicBezTo>
                    <a:pt x="346" y="1306"/>
                    <a:pt x="346" y="1306"/>
                    <a:pt x="346" y="1294"/>
                  </a:cubicBezTo>
                  <a:cubicBezTo>
                    <a:pt x="346" y="1270"/>
                    <a:pt x="346" y="1258"/>
                    <a:pt x="357" y="1246"/>
                  </a:cubicBezTo>
                  <a:cubicBezTo>
                    <a:pt x="369" y="1210"/>
                    <a:pt x="369" y="1187"/>
                    <a:pt x="393" y="1151"/>
                  </a:cubicBezTo>
                  <a:cubicBezTo>
                    <a:pt x="405" y="1139"/>
                    <a:pt x="393" y="1115"/>
                    <a:pt x="405" y="1091"/>
                  </a:cubicBezTo>
                  <a:cubicBezTo>
                    <a:pt x="417" y="1079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65" y="1008"/>
                    <a:pt x="429" y="972"/>
                    <a:pt x="453" y="960"/>
                  </a:cubicBezTo>
                  <a:cubicBezTo>
                    <a:pt x="476" y="948"/>
                    <a:pt x="453" y="901"/>
                    <a:pt x="476" y="889"/>
                  </a:cubicBezTo>
                  <a:cubicBezTo>
                    <a:pt x="488" y="877"/>
                    <a:pt x="488" y="853"/>
                    <a:pt x="488" y="829"/>
                  </a:cubicBezTo>
                  <a:cubicBezTo>
                    <a:pt x="512" y="794"/>
                    <a:pt x="512" y="758"/>
                    <a:pt x="524" y="722"/>
                  </a:cubicBezTo>
                  <a:lnTo>
                    <a:pt x="572" y="639"/>
                  </a:lnTo>
                  <a:cubicBezTo>
                    <a:pt x="584" y="603"/>
                    <a:pt x="596" y="579"/>
                    <a:pt x="631" y="544"/>
                  </a:cubicBezTo>
                  <a:cubicBezTo>
                    <a:pt x="655" y="496"/>
                    <a:pt x="691" y="437"/>
                    <a:pt x="715" y="401"/>
                  </a:cubicBezTo>
                  <a:cubicBezTo>
                    <a:pt x="727" y="365"/>
                    <a:pt x="750" y="317"/>
                    <a:pt x="774" y="294"/>
                  </a:cubicBezTo>
                  <a:cubicBezTo>
                    <a:pt x="786" y="258"/>
                    <a:pt x="810" y="234"/>
                    <a:pt x="810" y="198"/>
                  </a:cubicBezTo>
                  <a:cubicBezTo>
                    <a:pt x="810" y="187"/>
                    <a:pt x="822" y="175"/>
                    <a:pt x="822" y="163"/>
                  </a:cubicBezTo>
                  <a:cubicBezTo>
                    <a:pt x="822" y="139"/>
                    <a:pt x="822" y="139"/>
                    <a:pt x="774" y="115"/>
                  </a:cubicBezTo>
                  <a:lnTo>
                    <a:pt x="762" y="103"/>
                  </a:lnTo>
                  <a:cubicBezTo>
                    <a:pt x="750" y="79"/>
                    <a:pt x="727" y="67"/>
                    <a:pt x="679" y="56"/>
                  </a:cubicBezTo>
                  <a:cubicBezTo>
                    <a:pt x="643" y="44"/>
                    <a:pt x="607" y="44"/>
                    <a:pt x="596" y="20"/>
                  </a:cubicBezTo>
                  <a:cubicBezTo>
                    <a:pt x="561" y="6"/>
                    <a:pt x="538" y="0"/>
                    <a:pt x="52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5" name="Google Shape;615;p20"/>
            <p:cNvSpPr/>
            <p:nvPr/>
          </p:nvSpPr>
          <p:spPr>
            <a:xfrm>
              <a:off x="5803700" y="5253250"/>
              <a:ext cx="20250" cy="32975"/>
            </a:xfrm>
            <a:custGeom>
              <a:avLst/>
              <a:gdLst/>
              <a:ahLst/>
              <a:cxnLst/>
              <a:rect l="l" t="t" r="r" b="b"/>
              <a:pathLst>
                <a:path w="810" h="1319" extrusionOk="0">
                  <a:moveTo>
                    <a:pt x="298" y="402"/>
                  </a:moveTo>
                  <a:cubicBezTo>
                    <a:pt x="298" y="402"/>
                    <a:pt x="310" y="402"/>
                    <a:pt x="310" y="413"/>
                  </a:cubicBezTo>
                  <a:cubicBezTo>
                    <a:pt x="298" y="413"/>
                    <a:pt x="298" y="413"/>
                    <a:pt x="298" y="402"/>
                  </a:cubicBezTo>
                  <a:close/>
                  <a:moveTo>
                    <a:pt x="518" y="1"/>
                  </a:moveTo>
                  <a:cubicBezTo>
                    <a:pt x="506" y="1"/>
                    <a:pt x="500" y="4"/>
                    <a:pt x="500" y="9"/>
                  </a:cubicBezTo>
                  <a:cubicBezTo>
                    <a:pt x="500" y="44"/>
                    <a:pt x="488" y="56"/>
                    <a:pt x="488" y="80"/>
                  </a:cubicBezTo>
                  <a:cubicBezTo>
                    <a:pt x="488" y="116"/>
                    <a:pt x="476" y="140"/>
                    <a:pt x="453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3"/>
                    <a:pt x="417" y="235"/>
                    <a:pt x="417" y="247"/>
                  </a:cubicBezTo>
                  <a:cubicBezTo>
                    <a:pt x="417" y="259"/>
                    <a:pt x="417" y="259"/>
                    <a:pt x="393" y="283"/>
                  </a:cubicBezTo>
                  <a:cubicBezTo>
                    <a:pt x="381" y="283"/>
                    <a:pt x="417" y="294"/>
                    <a:pt x="393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7" y="354"/>
                  </a:cubicBezTo>
                  <a:lnTo>
                    <a:pt x="333" y="354"/>
                  </a:lnTo>
                  <a:cubicBezTo>
                    <a:pt x="322" y="366"/>
                    <a:pt x="298" y="354"/>
                    <a:pt x="322" y="402"/>
                  </a:cubicBezTo>
                  <a:lnTo>
                    <a:pt x="274" y="402"/>
                  </a:lnTo>
                  <a:cubicBezTo>
                    <a:pt x="298" y="413"/>
                    <a:pt x="274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3"/>
                    <a:pt x="274" y="485"/>
                    <a:pt x="238" y="485"/>
                  </a:cubicBezTo>
                  <a:cubicBezTo>
                    <a:pt x="214" y="485"/>
                    <a:pt x="238" y="497"/>
                    <a:pt x="250" y="497"/>
                  </a:cubicBezTo>
                  <a:cubicBezTo>
                    <a:pt x="250" y="497"/>
                    <a:pt x="250" y="497"/>
                    <a:pt x="250" y="497"/>
                  </a:cubicBezTo>
                  <a:lnTo>
                    <a:pt x="250" y="497"/>
                  </a:lnTo>
                  <a:cubicBezTo>
                    <a:pt x="247" y="497"/>
                    <a:pt x="243" y="497"/>
                    <a:pt x="238" y="497"/>
                  </a:cubicBezTo>
                  <a:cubicBezTo>
                    <a:pt x="242" y="505"/>
                    <a:pt x="245" y="507"/>
                    <a:pt x="247" y="507"/>
                  </a:cubicBezTo>
                  <a:cubicBezTo>
                    <a:pt x="250" y="507"/>
                    <a:pt x="250" y="498"/>
                    <a:pt x="250" y="497"/>
                  </a:cubicBezTo>
                  <a:lnTo>
                    <a:pt x="250" y="497"/>
                  </a:lnTo>
                  <a:cubicBezTo>
                    <a:pt x="271" y="497"/>
                    <a:pt x="264" y="500"/>
                    <a:pt x="274" y="521"/>
                  </a:cubicBezTo>
                  <a:cubicBezTo>
                    <a:pt x="250" y="521"/>
                    <a:pt x="262" y="544"/>
                    <a:pt x="250" y="556"/>
                  </a:cubicBezTo>
                  <a:cubicBezTo>
                    <a:pt x="238" y="556"/>
                    <a:pt x="238" y="592"/>
                    <a:pt x="238" y="604"/>
                  </a:cubicBezTo>
                  <a:cubicBezTo>
                    <a:pt x="238" y="628"/>
                    <a:pt x="238" y="664"/>
                    <a:pt x="214" y="675"/>
                  </a:cubicBezTo>
                  <a:cubicBezTo>
                    <a:pt x="202" y="723"/>
                    <a:pt x="191" y="747"/>
                    <a:pt x="179" y="794"/>
                  </a:cubicBezTo>
                  <a:cubicBezTo>
                    <a:pt x="155" y="806"/>
                    <a:pt x="155" y="842"/>
                    <a:pt x="143" y="854"/>
                  </a:cubicBezTo>
                  <a:cubicBezTo>
                    <a:pt x="131" y="866"/>
                    <a:pt x="131" y="914"/>
                    <a:pt x="119" y="925"/>
                  </a:cubicBezTo>
                  <a:cubicBezTo>
                    <a:pt x="95" y="949"/>
                    <a:pt x="95" y="961"/>
                    <a:pt x="95" y="997"/>
                  </a:cubicBezTo>
                  <a:cubicBezTo>
                    <a:pt x="83" y="1021"/>
                    <a:pt x="72" y="1033"/>
                    <a:pt x="72" y="1080"/>
                  </a:cubicBezTo>
                  <a:cubicBezTo>
                    <a:pt x="72" y="1092"/>
                    <a:pt x="83" y="1116"/>
                    <a:pt x="72" y="1116"/>
                  </a:cubicBezTo>
                  <a:cubicBezTo>
                    <a:pt x="60" y="1116"/>
                    <a:pt x="60" y="1128"/>
                    <a:pt x="60" y="1128"/>
                  </a:cubicBezTo>
                  <a:cubicBezTo>
                    <a:pt x="60" y="1140"/>
                    <a:pt x="36" y="1140"/>
                    <a:pt x="24" y="1152"/>
                  </a:cubicBezTo>
                  <a:cubicBezTo>
                    <a:pt x="12" y="1152"/>
                    <a:pt x="0" y="1164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7"/>
                    <a:pt x="131" y="1247"/>
                  </a:cubicBezTo>
                  <a:lnTo>
                    <a:pt x="143" y="1247"/>
                  </a:lnTo>
                  <a:lnTo>
                    <a:pt x="155" y="1259"/>
                  </a:lnTo>
                  <a:cubicBezTo>
                    <a:pt x="155" y="1271"/>
                    <a:pt x="179" y="1271"/>
                    <a:pt x="202" y="1295"/>
                  </a:cubicBezTo>
                  <a:cubicBezTo>
                    <a:pt x="238" y="1306"/>
                    <a:pt x="262" y="1306"/>
                    <a:pt x="274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3" y="1306"/>
                    <a:pt x="333" y="1306"/>
                    <a:pt x="333" y="1295"/>
                  </a:cubicBezTo>
                  <a:cubicBezTo>
                    <a:pt x="333" y="1271"/>
                    <a:pt x="333" y="1259"/>
                    <a:pt x="345" y="1247"/>
                  </a:cubicBezTo>
                  <a:cubicBezTo>
                    <a:pt x="369" y="1211"/>
                    <a:pt x="369" y="1187"/>
                    <a:pt x="381" y="1152"/>
                  </a:cubicBezTo>
                  <a:cubicBezTo>
                    <a:pt x="393" y="1140"/>
                    <a:pt x="381" y="1116"/>
                    <a:pt x="393" y="1092"/>
                  </a:cubicBezTo>
                  <a:cubicBezTo>
                    <a:pt x="405" y="1080"/>
                    <a:pt x="405" y="1056"/>
                    <a:pt x="405" y="1033"/>
                  </a:cubicBezTo>
                  <a:cubicBezTo>
                    <a:pt x="405" y="1021"/>
                    <a:pt x="429" y="1021"/>
                    <a:pt x="405" y="1009"/>
                  </a:cubicBezTo>
                  <a:cubicBezTo>
                    <a:pt x="453" y="1009"/>
                    <a:pt x="429" y="973"/>
                    <a:pt x="441" y="961"/>
                  </a:cubicBezTo>
                  <a:cubicBezTo>
                    <a:pt x="464" y="949"/>
                    <a:pt x="441" y="902"/>
                    <a:pt x="464" y="890"/>
                  </a:cubicBezTo>
                  <a:cubicBezTo>
                    <a:pt x="488" y="878"/>
                    <a:pt x="488" y="854"/>
                    <a:pt x="488" y="830"/>
                  </a:cubicBezTo>
                  <a:cubicBezTo>
                    <a:pt x="500" y="794"/>
                    <a:pt x="500" y="759"/>
                    <a:pt x="512" y="723"/>
                  </a:cubicBezTo>
                  <a:lnTo>
                    <a:pt x="560" y="640"/>
                  </a:lnTo>
                  <a:cubicBezTo>
                    <a:pt x="572" y="604"/>
                    <a:pt x="583" y="580"/>
                    <a:pt x="619" y="544"/>
                  </a:cubicBezTo>
                  <a:cubicBezTo>
                    <a:pt x="643" y="497"/>
                    <a:pt x="679" y="437"/>
                    <a:pt x="703" y="402"/>
                  </a:cubicBezTo>
                  <a:cubicBezTo>
                    <a:pt x="726" y="366"/>
                    <a:pt x="738" y="318"/>
                    <a:pt x="762" y="294"/>
                  </a:cubicBezTo>
                  <a:cubicBezTo>
                    <a:pt x="786" y="259"/>
                    <a:pt x="798" y="235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40"/>
                    <a:pt x="810" y="140"/>
                    <a:pt x="762" y="116"/>
                  </a:cubicBezTo>
                  <a:lnTo>
                    <a:pt x="750" y="104"/>
                  </a:lnTo>
                  <a:cubicBezTo>
                    <a:pt x="738" y="80"/>
                    <a:pt x="726" y="68"/>
                    <a:pt x="667" y="56"/>
                  </a:cubicBezTo>
                  <a:cubicBezTo>
                    <a:pt x="631" y="44"/>
                    <a:pt x="607" y="44"/>
                    <a:pt x="595" y="21"/>
                  </a:cubicBezTo>
                  <a:cubicBezTo>
                    <a:pt x="561" y="7"/>
                    <a:pt x="534" y="1"/>
                    <a:pt x="51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6" name="Google Shape;616;p20"/>
            <p:cNvSpPr/>
            <p:nvPr/>
          </p:nvSpPr>
          <p:spPr>
            <a:xfrm>
              <a:off x="5830475" y="5208800"/>
              <a:ext cx="13725" cy="17600"/>
            </a:xfrm>
            <a:custGeom>
              <a:avLst/>
              <a:gdLst/>
              <a:ahLst/>
              <a:cxnLst/>
              <a:rect l="l" t="t" r="r" b="b"/>
              <a:pathLst>
                <a:path w="549" h="704" extrusionOk="0">
                  <a:moveTo>
                    <a:pt x="215" y="1"/>
                  </a:moveTo>
                  <a:lnTo>
                    <a:pt x="215" y="48"/>
                  </a:lnTo>
                  <a:cubicBezTo>
                    <a:pt x="215" y="60"/>
                    <a:pt x="215" y="72"/>
                    <a:pt x="203" y="84"/>
                  </a:cubicBezTo>
                  <a:cubicBezTo>
                    <a:pt x="191" y="84"/>
                    <a:pt x="191" y="108"/>
                    <a:pt x="191" y="120"/>
                  </a:cubicBezTo>
                  <a:cubicBezTo>
                    <a:pt x="191" y="132"/>
                    <a:pt x="179" y="132"/>
                    <a:pt x="191" y="132"/>
                  </a:cubicBezTo>
                  <a:cubicBezTo>
                    <a:pt x="191" y="132"/>
                    <a:pt x="191" y="144"/>
                    <a:pt x="179" y="144"/>
                  </a:cubicBezTo>
                  <a:cubicBezTo>
                    <a:pt x="155" y="144"/>
                    <a:pt x="191" y="167"/>
                    <a:pt x="179" y="167"/>
                  </a:cubicBezTo>
                  <a:cubicBezTo>
                    <a:pt x="155" y="167"/>
                    <a:pt x="155" y="167"/>
                    <a:pt x="155" y="179"/>
                  </a:cubicBezTo>
                  <a:cubicBezTo>
                    <a:pt x="155" y="179"/>
                    <a:pt x="120" y="179"/>
                    <a:pt x="155" y="191"/>
                  </a:cubicBezTo>
                  <a:cubicBezTo>
                    <a:pt x="155" y="191"/>
                    <a:pt x="120" y="191"/>
                    <a:pt x="155" y="203"/>
                  </a:cubicBezTo>
                  <a:lnTo>
                    <a:pt x="132" y="203"/>
                  </a:lnTo>
                  <a:cubicBezTo>
                    <a:pt x="144" y="227"/>
                    <a:pt x="132" y="227"/>
                    <a:pt x="132" y="239"/>
                  </a:cubicBezTo>
                  <a:cubicBezTo>
                    <a:pt x="144" y="251"/>
                    <a:pt x="155" y="251"/>
                    <a:pt x="132" y="251"/>
                  </a:cubicBezTo>
                  <a:cubicBezTo>
                    <a:pt x="104" y="237"/>
                    <a:pt x="96" y="231"/>
                    <a:pt x="95" y="231"/>
                  </a:cubicBezTo>
                  <a:lnTo>
                    <a:pt x="95" y="231"/>
                  </a:lnTo>
                  <a:cubicBezTo>
                    <a:pt x="94" y="231"/>
                    <a:pt x="96" y="234"/>
                    <a:pt x="96" y="239"/>
                  </a:cubicBezTo>
                  <a:cubicBezTo>
                    <a:pt x="72" y="239"/>
                    <a:pt x="96" y="251"/>
                    <a:pt x="84" y="251"/>
                  </a:cubicBezTo>
                  <a:cubicBezTo>
                    <a:pt x="72" y="251"/>
                    <a:pt x="72" y="263"/>
                    <a:pt x="84" y="263"/>
                  </a:cubicBezTo>
                  <a:cubicBezTo>
                    <a:pt x="96" y="286"/>
                    <a:pt x="84" y="298"/>
                    <a:pt x="84" y="310"/>
                  </a:cubicBezTo>
                  <a:cubicBezTo>
                    <a:pt x="72" y="322"/>
                    <a:pt x="84" y="358"/>
                    <a:pt x="72" y="370"/>
                  </a:cubicBezTo>
                  <a:cubicBezTo>
                    <a:pt x="72" y="382"/>
                    <a:pt x="72" y="406"/>
                    <a:pt x="60" y="406"/>
                  </a:cubicBezTo>
                  <a:cubicBezTo>
                    <a:pt x="36" y="417"/>
                    <a:pt x="60" y="429"/>
                    <a:pt x="36" y="441"/>
                  </a:cubicBezTo>
                  <a:cubicBezTo>
                    <a:pt x="24" y="441"/>
                    <a:pt x="36" y="465"/>
                    <a:pt x="36" y="477"/>
                  </a:cubicBezTo>
                  <a:cubicBezTo>
                    <a:pt x="36" y="489"/>
                    <a:pt x="24" y="513"/>
                    <a:pt x="36" y="525"/>
                  </a:cubicBezTo>
                  <a:cubicBezTo>
                    <a:pt x="36" y="525"/>
                    <a:pt x="60" y="537"/>
                    <a:pt x="36" y="537"/>
                  </a:cubicBezTo>
                  <a:cubicBezTo>
                    <a:pt x="24" y="537"/>
                    <a:pt x="24" y="537"/>
                    <a:pt x="24" y="548"/>
                  </a:cubicBezTo>
                  <a:cubicBezTo>
                    <a:pt x="24" y="548"/>
                    <a:pt x="24" y="560"/>
                    <a:pt x="13" y="560"/>
                  </a:cubicBezTo>
                  <a:cubicBezTo>
                    <a:pt x="1" y="560"/>
                    <a:pt x="1" y="560"/>
                    <a:pt x="1" y="584"/>
                  </a:cubicBezTo>
                  <a:cubicBezTo>
                    <a:pt x="1" y="584"/>
                    <a:pt x="13" y="596"/>
                    <a:pt x="24" y="596"/>
                  </a:cubicBezTo>
                  <a:cubicBezTo>
                    <a:pt x="72" y="608"/>
                    <a:pt x="120" y="620"/>
                    <a:pt x="132" y="620"/>
                  </a:cubicBezTo>
                  <a:lnTo>
                    <a:pt x="144" y="620"/>
                  </a:lnTo>
                  <a:lnTo>
                    <a:pt x="155" y="644"/>
                  </a:lnTo>
                  <a:cubicBezTo>
                    <a:pt x="155" y="644"/>
                    <a:pt x="179" y="656"/>
                    <a:pt x="203" y="667"/>
                  </a:cubicBezTo>
                  <a:cubicBezTo>
                    <a:pt x="239" y="679"/>
                    <a:pt x="263" y="679"/>
                    <a:pt x="274" y="703"/>
                  </a:cubicBezTo>
                  <a:lnTo>
                    <a:pt x="322" y="703"/>
                  </a:lnTo>
                  <a:lnTo>
                    <a:pt x="322" y="679"/>
                  </a:lnTo>
                  <a:cubicBezTo>
                    <a:pt x="334" y="667"/>
                    <a:pt x="322" y="656"/>
                    <a:pt x="334" y="644"/>
                  </a:cubicBezTo>
                  <a:lnTo>
                    <a:pt x="334" y="608"/>
                  </a:lnTo>
                  <a:lnTo>
                    <a:pt x="334" y="584"/>
                  </a:lnTo>
                  <a:cubicBezTo>
                    <a:pt x="334" y="584"/>
                    <a:pt x="358" y="584"/>
                    <a:pt x="322" y="560"/>
                  </a:cubicBezTo>
                  <a:cubicBezTo>
                    <a:pt x="370" y="560"/>
                    <a:pt x="334" y="548"/>
                    <a:pt x="334" y="548"/>
                  </a:cubicBezTo>
                  <a:cubicBezTo>
                    <a:pt x="358" y="548"/>
                    <a:pt x="322" y="525"/>
                    <a:pt x="358" y="501"/>
                  </a:cubicBezTo>
                  <a:cubicBezTo>
                    <a:pt x="370" y="501"/>
                    <a:pt x="358" y="489"/>
                    <a:pt x="370" y="477"/>
                  </a:cubicBezTo>
                  <a:cubicBezTo>
                    <a:pt x="382" y="465"/>
                    <a:pt x="370" y="429"/>
                    <a:pt x="382" y="429"/>
                  </a:cubicBezTo>
                  <a:cubicBezTo>
                    <a:pt x="394" y="417"/>
                    <a:pt x="394" y="406"/>
                    <a:pt x="417" y="382"/>
                  </a:cubicBezTo>
                  <a:cubicBezTo>
                    <a:pt x="429" y="370"/>
                    <a:pt x="429" y="358"/>
                    <a:pt x="441" y="346"/>
                  </a:cubicBezTo>
                  <a:cubicBezTo>
                    <a:pt x="477" y="322"/>
                    <a:pt x="489" y="298"/>
                    <a:pt x="501" y="263"/>
                  </a:cubicBezTo>
                  <a:cubicBezTo>
                    <a:pt x="513" y="251"/>
                    <a:pt x="513" y="239"/>
                    <a:pt x="536" y="227"/>
                  </a:cubicBezTo>
                  <a:cubicBezTo>
                    <a:pt x="548" y="215"/>
                    <a:pt x="548" y="191"/>
                    <a:pt x="548" y="179"/>
                  </a:cubicBezTo>
                  <a:lnTo>
                    <a:pt x="548" y="144"/>
                  </a:lnTo>
                  <a:cubicBezTo>
                    <a:pt x="548" y="144"/>
                    <a:pt x="548" y="132"/>
                    <a:pt x="489" y="120"/>
                  </a:cubicBezTo>
                  <a:lnTo>
                    <a:pt x="477" y="108"/>
                  </a:lnTo>
                  <a:cubicBezTo>
                    <a:pt x="453" y="96"/>
                    <a:pt x="429" y="72"/>
                    <a:pt x="382" y="60"/>
                  </a:cubicBezTo>
                  <a:cubicBezTo>
                    <a:pt x="358" y="48"/>
                    <a:pt x="334" y="48"/>
                    <a:pt x="310" y="25"/>
                  </a:cubicBezTo>
                  <a:cubicBezTo>
                    <a:pt x="251" y="1"/>
                    <a:pt x="215" y="1"/>
                    <a:pt x="21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7" name="Google Shape;617;p20"/>
            <p:cNvSpPr/>
            <p:nvPr/>
          </p:nvSpPr>
          <p:spPr>
            <a:xfrm>
              <a:off x="5918875" y="5198400"/>
              <a:ext cx="15800" cy="18175"/>
            </a:xfrm>
            <a:custGeom>
              <a:avLst/>
              <a:gdLst/>
              <a:ahLst/>
              <a:cxnLst/>
              <a:rect l="l" t="t" r="r" b="b"/>
              <a:pathLst>
                <a:path w="632" h="727" extrusionOk="0">
                  <a:moveTo>
                    <a:pt x="525" y="286"/>
                  </a:moveTo>
                  <a:cubicBezTo>
                    <a:pt x="529" y="290"/>
                    <a:pt x="533" y="291"/>
                    <a:pt x="535" y="291"/>
                  </a:cubicBezTo>
                  <a:cubicBezTo>
                    <a:pt x="541" y="291"/>
                    <a:pt x="541" y="286"/>
                    <a:pt x="525" y="286"/>
                  </a:cubicBezTo>
                  <a:close/>
                  <a:moveTo>
                    <a:pt x="346" y="0"/>
                  </a:moveTo>
                  <a:cubicBezTo>
                    <a:pt x="346" y="0"/>
                    <a:pt x="334" y="0"/>
                    <a:pt x="298" y="12"/>
                  </a:cubicBezTo>
                  <a:cubicBezTo>
                    <a:pt x="251" y="36"/>
                    <a:pt x="215" y="60"/>
                    <a:pt x="215" y="71"/>
                  </a:cubicBezTo>
                  <a:lnTo>
                    <a:pt x="191" y="95"/>
                  </a:lnTo>
                  <a:lnTo>
                    <a:pt x="179" y="95"/>
                  </a:lnTo>
                  <a:cubicBezTo>
                    <a:pt x="167" y="95"/>
                    <a:pt x="167" y="95"/>
                    <a:pt x="120" y="107"/>
                  </a:cubicBezTo>
                  <a:cubicBezTo>
                    <a:pt x="96" y="119"/>
                    <a:pt x="72" y="131"/>
                    <a:pt x="48" y="155"/>
                  </a:cubicBezTo>
                  <a:lnTo>
                    <a:pt x="37" y="167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37" y="191"/>
                    <a:pt x="37" y="202"/>
                    <a:pt x="37" y="202"/>
                  </a:cubicBezTo>
                  <a:cubicBezTo>
                    <a:pt x="37" y="226"/>
                    <a:pt x="60" y="226"/>
                    <a:pt x="60" y="250"/>
                  </a:cubicBezTo>
                  <a:cubicBezTo>
                    <a:pt x="60" y="262"/>
                    <a:pt x="72" y="262"/>
                    <a:pt x="72" y="262"/>
                  </a:cubicBezTo>
                  <a:cubicBezTo>
                    <a:pt x="72" y="286"/>
                    <a:pt x="96" y="286"/>
                    <a:pt x="96" y="298"/>
                  </a:cubicBezTo>
                  <a:cubicBezTo>
                    <a:pt x="96" y="298"/>
                    <a:pt x="96" y="303"/>
                    <a:pt x="100" y="303"/>
                  </a:cubicBezTo>
                  <a:cubicBezTo>
                    <a:pt x="100" y="303"/>
                    <a:pt x="100" y="303"/>
                    <a:pt x="101" y="303"/>
                  </a:cubicBezTo>
                  <a:lnTo>
                    <a:pt x="101" y="303"/>
                  </a:lnTo>
                  <a:cubicBezTo>
                    <a:pt x="80" y="320"/>
                    <a:pt x="119" y="311"/>
                    <a:pt x="108" y="321"/>
                  </a:cubicBezTo>
                  <a:cubicBezTo>
                    <a:pt x="108" y="345"/>
                    <a:pt x="132" y="345"/>
                    <a:pt x="132" y="357"/>
                  </a:cubicBezTo>
                  <a:cubicBezTo>
                    <a:pt x="132" y="369"/>
                    <a:pt x="156" y="369"/>
                    <a:pt x="156" y="381"/>
                  </a:cubicBezTo>
                  <a:cubicBezTo>
                    <a:pt x="156" y="405"/>
                    <a:pt x="179" y="417"/>
                    <a:pt x="179" y="429"/>
                  </a:cubicBezTo>
                  <a:cubicBezTo>
                    <a:pt x="179" y="441"/>
                    <a:pt x="191" y="464"/>
                    <a:pt x="191" y="476"/>
                  </a:cubicBezTo>
                  <a:cubicBezTo>
                    <a:pt x="191" y="488"/>
                    <a:pt x="215" y="500"/>
                    <a:pt x="215" y="524"/>
                  </a:cubicBezTo>
                  <a:cubicBezTo>
                    <a:pt x="215" y="548"/>
                    <a:pt x="227" y="583"/>
                    <a:pt x="227" y="607"/>
                  </a:cubicBezTo>
                  <a:cubicBezTo>
                    <a:pt x="227" y="619"/>
                    <a:pt x="239" y="643"/>
                    <a:pt x="239" y="667"/>
                  </a:cubicBezTo>
                  <a:cubicBezTo>
                    <a:pt x="239" y="679"/>
                    <a:pt x="251" y="702"/>
                    <a:pt x="275" y="714"/>
                  </a:cubicBezTo>
                  <a:lnTo>
                    <a:pt x="287" y="726"/>
                  </a:lnTo>
                  <a:cubicBezTo>
                    <a:pt x="287" y="726"/>
                    <a:pt x="298" y="726"/>
                    <a:pt x="346" y="702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94" y="679"/>
                    <a:pt x="418" y="667"/>
                    <a:pt x="465" y="643"/>
                  </a:cubicBezTo>
                  <a:cubicBezTo>
                    <a:pt x="489" y="619"/>
                    <a:pt x="513" y="607"/>
                    <a:pt x="537" y="595"/>
                  </a:cubicBezTo>
                  <a:cubicBezTo>
                    <a:pt x="596" y="560"/>
                    <a:pt x="632" y="548"/>
                    <a:pt x="608" y="536"/>
                  </a:cubicBezTo>
                  <a:cubicBezTo>
                    <a:pt x="596" y="536"/>
                    <a:pt x="596" y="524"/>
                    <a:pt x="584" y="524"/>
                  </a:cubicBezTo>
                  <a:cubicBezTo>
                    <a:pt x="572" y="524"/>
                    <a:pt x="548" y="500"/>
                    <a:pt x="572" y="488"/>
                  </a:cubicBezTo>
                  <a:cubicBezTo>
                    <a:pt x="572" y="476"/>
                    <a:pt x="572" y="476"/>
                    <a:pt x="548" y="464"/>
                  </a:cubicBezTo>
                  <a:cubicBezTo>
                    <a:pt x="548" y="464"/>
                    <a:pt x="548" y="441"/>
                    <a:pt x="537" y="441"/>
                  </a:cubicBezTo>
                  <a:cubicBezTo>
                    <a:pt x="537" y="441"/>
                    <a:pt x="525" y="441"/>
                    <a:pt x="537" y="429"/>
                  </a:cubicBezTo>
                  <a:cubicBezTo>
                    <a:pt x="541" y="425"/>
                    <a:pt x="541" y="423"/>
                    <a:pt x="539" y="423"/>
                  </a:cubicBezTo>
                  <a:cubicBezTo>
                    <a:pt x="535" y="423"/>
                    <a:pt x="525" y="429"/>
                    <a:pt x="525" y="429"/>
                  </a:cubicBezTo>
                  <a:cubicBezTo>
                    <a:pt x="537" y="417"/>
                    <a:pt x="525" y="417"/>
                    <a:pt x="525" y="417"/>
                  </a:cubicBezTo>
                  <a:cubicBezTo>
                    <a:pt x="525" y="417"/>
                    <a:pt x="538" y="397"/>
                    <a:pt x="530" y="397"/>
                  </a:cubicBezTo>
                  <a:cubicBezTo>
                    <a:pt x="527" y="397"/>
                    <a:pt x="522" y="399"/>
                    <a:pt x="513" y="405"/>
                  </a:cubicBezTo>
                  <a:cubicBezTo>
                    <a:pt x="513" y="405"/>
                    <a:pt x="526" y="385"/>
                    <a:pt x="513" y="385"/>
                  </a:cubicBezTo>
                  <a:cubicBezTo>
                    <a:pt x="511" y="385"/>
                    <a:pt x="508" y="385"/>
                    <a:pt x="505" y="386"/>
                  </a:cubicBezTo>
                  <a:lnTo>
                    <a:pt x="505" y="386"/>
                  </a:lnTo>
                  <a:cubicBezTo>
                    <a:pt x="510" y="379"/>
                    <a:pt x="504" y="369"/>
                    <a:pt x="489" y="369"/>
                  </a:cubicBezTo>
                  <a:lnTo>
                    <a:pt x="489" y="369"/>
                  </a:lnTo>
                  <a:cubicBezTo>
                    <a:pt x="489" y="369"/>
                    <a:pt x="489" y="369"/>
                    <a:pt x="489" y="369"/>
                  </a:cubicBezTo>
                  <a:cubicBezTo>
                    <a:pt x="477" y="369"/>
                    <a:pt x="477" y="369"/>
                    <a:pt x="477" y="357"/>
                  </a:cubicBezTo>
                  <a:cubicBezTo>
                    <a:pt x="477" y="357"/>
                    <a:pt x="489" y="345"/>
                    <a:pt x="477" y="345"/>
                  </a:cubicBezTo>
                  <a:cubicBezTo>
                    <a:pt x="471" y="345"/>
                    <a:pt x="465" y="348"/>
                    <a:pt x="462" y="348"/>
                  </a:cubicBezTo>
                  <a:cubicBezTo>
                    <a:pt x="459" y="348"/>
                    <a:pt x="459" y="345"/>
                    <a:pt x="465" y="333"/>
                  </a:cubicBezTo>
                  <a:lnTo>
                    <a:pt x="453" y="333"/>
                  </a:lnTo>
                  <a:lnTo>
                    <a:pt x="465" y="310"/>
                  </a:lnTo>
                  <a:lnTo>
                    <a:pt x="525" y="286"/>
                  </a:lnTo>
                  <a:cubicBezTo>
                    <a:pt x="537" y="274"/>
                    <a:pt x="513" y="274"/>
                    <a:pt x="525" y="250"/>
                  </a:cubicBezTo>
                  <a:cubicBezTo>
                    <a:pt x="525" y="238"/>
                    <a:pt x="525" y="238"/>
                    <a:pt x="513" y="238"/>
                  </a:cubicBezTo>
                  <a:cubicBezTo>
                    <a:pt x="489" y="238"/>
                    <a:pt x="477" y="226"/>
                    <a:pt x="477" y="214"/>
                  </a:cubicBezTo>
                  <a:lnTo>
                    <a:pt x="429" y="167"/>
                  </a:lnTo>
                  <a:cubicBezTo>
                    <a:pt x="429" y="155"/>
                    <a:pt x="418" y="155"/>
                    <a:pt x="418" y="131"/>
                  </a:cubicBezTo>
                  <a:cubicBezTo>
                    <a:pt x="418" y="119"/>
                    <a:pt x="406" y="119"/>
                    <a:pt x="406" y="107"/>
                  </a:cubicBezTo>
                  <a:cubicBezTo>
                    <a:pt x="406" y="95"/>
                    <a:pt x="394" y="95"/>
                    <a:pt x="394" y="95"/>
                  </a:cubicBezTo>
                  <a:cubicBezTo>
                    <a:pt x="370" y="71"/>
                    <a:pt x="370" y="60"/>
                    <a:pt x="358" y="60"/>
                  </a:cubicBezTo>
                  <a:cubicBezTo>
                    <a:pt x="358" y="60"/>
                    <a:pt x="334" y="60"/>
                    <a:pt x="346" y="48"/>
                  </a:cubicBezTo>
                  <a:cubicBezTo>
                    <a:pt x="358" y="36"/>
                    <a:pt x="358" y="36"/>
                    <a:pt x="346" y="36"/>
                  </a:cubicBezTo>
                  <a:lnTo>
                    <a:pt x="346" y="12"/>
                  </a:lnTo>
                  <a:cubicBezTo>
                    <a:pt x="358" y="0"/>
                    <a:pt x="358" y="0"/>
                    <a:pt x="34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8" name="Google Shape;618;p20"/>
            <p:cNvSpPr/>
            <p:nvPr/>
          </p:nvSpPr>
          <p:spPr>
            <a:xfrm>
              <a:off x="5945375" y="5244825"/>
              <a:ext cx="25325" cy="35925"/>
            </a:xfrm>
            <a:custGeom>
              <a:avLst/>
              <a:gdLst/>
              <a:ahLst/>
              <a:cxnLst/>
              <a:rect l="l" t="t" r="r" b="b"/>
              <a:pathLst>
                <a:path w="1013" h="1437" extrusionOk="0">
                  <a:moveTo>
                    <a:pt x="298" y="0"/>
                  </a:moveTo>
                  <a:cubicBezTo>
                    <a:pt x="298" y="0"/>
                    <a:pt x="286" y="0"/>
                    <a:pt x="250" y="12"/>
                  </a:cubicBezTo>
                  <a:cubicBezTo>
                    <a:pt x="203" y="36"/>
                    <a:pt x="167" y="60"/>
                    <a:pt x="167" y="72"/>
                  </a:cubicBezTo>
                  <a:lnTo>
                    <a:pt x="167" y="96"/>
                  </a:lnTo>
                  <a:lnTo>
                    <a:pt x="143" y="96"/>
                  </a:lnTo>
                  <a:cubicBezTo>
                    <a:pt x="131" y="96"/>
                    <a:pt x="120" y="96"/>
                    <a:pt x="84" y="108"/>
                  </a:cubicBezTo>
                  <a:cubicBezTo>
                    <a:pt x="60" y="119"/>
                    <a:pt x="48" y="131"/>
                    <a:pt x="24" y="155"/>
                  </a:cubicBezTo>
                  <a:cubicBezTo>
                    <a:pt x="12" y="167"/>
                    <a:pt x="24" y="167"/>
                    <a:pt x="24" y="167"/>
                  </a:cubicBezTo>
                  <a:cubicBezTo>
                    <a:pt x="24" y="167"/>
                    <a:pt x="24" y="179"/>
                    <a:pt x="12" y="191"/>
                  </a:cubicBezTo>
                  <a:cubicBezTo>
                    <a:pt x="0" y="215"/>
                    <a:pt x="12" y="215"/>
                    <a:pt x="12" y="215"/>
                  </a:cubicBezTo>
                  <a:cubicBezTo>
                    <a:pt x="24" y="227"/>
                    <a:pt x="24" y="239"/>
                    <a:pt x="48" y="250"/>
                  </a:cubicBezTo>
                  <a:cubicBezTo>
                    <a:pt x="60" y="286"/>
                    <a:pt x="84" y="310"/>
                    <a:pt x="108" y="346"/>
                  </a:cubicBezTo>
                  <a:cubicBezTo>
                    <a:pt x="108" y="358"/>
                    <a:pt x="131" y="369"/>
                    <a:pt x="143" y="405"/>
                  </a:cubicBezTo>
                  <a:cubicBezTo>
                    <a:pt x="167" y="417"/>
                    <a:pt x="179" y="453"/>
                    <a:pt x="191" y="465"/>
                  </a:cubicBezTo>
                  <a:cubicBezTo>
                    <a:pt x="191" y="477"/>
                    <a:pt x="191" y="477"/>
                    <a:pt x="227" y="477"/>
                  </a:cubicBezTo>
                  <a:cubicBezTo>
                    <a:pt x="191" y="512"/>
                    <a:pt x="239" y="524"/>
                    <a:pt x="239" y="536"/>
                  </a:cubicBezTo>
                  <a:cubicBezTo>
                    <a:pt x="239" y="572"/>
                    <a:pt x="286" y="584"/>
                    <a:pt x="286" y="608"/>
                  </a:cubicBezTo>
                  <a:cubicBezTo>
                    <a:pt x="286" y="643"/>
                    <a:pt x="310" y="643"/>
                    <a:pt x="310" y="667"/>
                  </a:cubicBezTo>
                  <a:cubicBezTo>
                    <a:pt x="322" y="715"/>
                    <a:pt x="358" y="727"/>
                    <a:pt x="370" y="774"/>
                  </a:cubicBezTo>
                  <a:cubicBezTo>
                    <a:pt x="381" y="810"/>
                    <a:pt x="405" y="834"/>
                    <a:pt x="417" y="881"/>
                  </a:cubicBezTo>
                  <a:cubicBezTo>
                    <a:pt x="429" y="929"/>
                    <a:pt x="441" y="953"/>
                    <a:pt x="465" y="989"/>
                  </a:cubicBezTo>
                  <a:cubicBezTo>
                    <a:pt x="477" y="1048"/>
                    <a:pt x="501" y="1108"/>
                    <a:pt x="536" y="1179"/>
                  </a:cubicBezTo>
                  <a:cubicBezTo>
                    <a:pt x="548" y="1227"/>
                    <a:pt x="584" y="1251"/>
                    <a:pt x="584" y="1298"/>
                  </a:cubicBezTo>
                  <a:lnTo>
                    <a:pt x="620" y="1382"/>
                  </a:lnTo>
                  <a:cubicBezTo>
                    <a:pt x="643" y="1405"/>
                    <a:pt x="655" y="1417"/>
                    <a:pt x="655" y="1429"/>
                  </a:cubicBezTo>
                  <a:cubicBezTo>
                    <a:pt x="655" y="1434"/>
                    <a:pt x="657" y="1437"/>
                    <a:pt x="663" y="1437"/>
                  </a:cubicBezTo>
                  <a:cubicBezTo>
                    <a:pt x="671" y="1437"/>
                    <a:pt x="687" y="1431"/>
                    <a:pt x="715" y="1417"/>
                  </a:cubicBezTo>
                  <a:cubicBezTo>
                    <a:pt x="719" y="1413"/>
                    <a:pt x="721" y="1412"/>
                    <a:pt x="724" y="1412"/>
                  </a:cubicBezTo>
                  <a:cubicBezTo>
                    <a:pt x="728" y="1412"/>
                    <a:pt x="731" y="1417"/>
                    <a:pt x="739" y="1417"/>
                  </a:cubicBezTo>
                  <a:cubicBezTo>
                    <a:pt x="774" y="1417"/>
                    <a:pt x="786" y="1417"/>
                    <a:pt x="846" y="1370"/>
                  </a:cubicBezTo>
                  <a:cubicBezTo>
                    <a:pt x="882" y="1358"/>
                    <a:pt x="893" y="1346"/>
                    <a:pt x="917" y="1322"/>
                  </a:cubicBezTo>
                  <a:cubicBezTo>
                    <a:pt x="977" y="1298"/>
                    <a:pt x="1012" y="1262"/>
                    <a:pt x="1001" y="1262"/>
                  </a:cubicBezTo>
                  <a:cubicBezTo>
                    <a:pt x="977" y="1251"/>
                    <a:pt x="965" y="1227"/>
                    <a:pt x="953" y="1203"/>
                  </a:cubicBezTo>
                  <a:cubicBezTo>
                    <a:pt x="917" y="1191"/>
                    <a:pt x="905" y="1167"/>
                    <a:pt x="905" y="1131"/>
                  </a:cubicBezTo>
                  <a:cubicBezTo>
                    <a:pt x="905" y="1120"/>
                    <a:pt x="893" y="1084"/>
                    <a:pt x="882" y="1072"/>
                  </a:cubicBezTo>
                  <a:cubicBezTo>
                    <a:pt x="858" y="1060"/>
                    <a:pt x="858" y="1048"/>
                    <a:pt x="846" y="1024"/>
                  </a:cubicBezTo>
                  <a:cubicBezTo>
                    <a:pt x="834" y="1024"/>
                    <a:pt x="834" y="1012"/>
                    <a:pt x="834" y="1001"/>
                  </a:cubicBezTo>
                  <a:cubicBezTo>
                    <a:pt x="840" y="995"/>
                    <a:pt x="837" y="995"/>
                    <a:pt x="832" y="995"/>
                  </a:cubicBezTo>
                  <a:cubicBezTo>
                    <a:pt x="828" y="995"/>
                    <a:pt x="822" y="995"/>
                    <a:pt x="822" y="989"/>
                  </a:cubicBezTo>
                  <a:cubicBezTo>
                    <a:pt x="834" y="965"/>
                    <a:pt x="822" y="953"/>
                    <a:pt x="822" y="941"/>
                  </a:cubicBezTo>
                  <a:cubicBezTo>
                    <a:pt x="822" y="931"/>
                    <a:pt x="831" y="903"/>
                    <a:pt x="811" y="903"/>
                  </a:cubicBezTo>
                  <a:cubicBezTo>
                    <a:pt x="807" y="903"/>
                    <a:pt x="803" y="904"/>
                    <a:pt x="798" y="905"/>
                  </a:cubicBezTo>
                  <a:lnTo>
                    <a:pt x="798" y="893"/>
                  </a:lnTo>
                  <a:cubicBezTo>
                    <a:pt x="798" y="881"/>
                    <a:pt x="834" y="846"/>
                    <a:pt x="774" y="846"/>
                  </a:cubicBezTo>
                  <a:lnTo>
                    <a:pt x="774" y="834"/>
                  </a:lnTo>
                  <a:lnTo>
                    <a:pt x="774" y="822"/>
                  </a:lnTo>
                  <a:lnTo>
                    <a:pt x="762" y="822"/>
                  </a:lnTo>
                  <a:cubicBezTo>
                    <a:pt x="766" y="818"/>
                    <a:pt x="769" y="817"/>
                    <a:pt x="771" y="817"/>
                  </a:cubicBezTo>
                  <a:cubicBezTo>
                    <a:pt x="774" y="817"/>
                    <a:pt x="774" y="822"/>
                    <a:pt x="774" y="822"/>
                  </a:cubicBezTo>
                  <a:cubicBezTo>
                    <a:pt x="786" y="822"/>
                    <a:pt x="786" y="810"/>
                    <a:pt x="774" y="810"/>
                  </a:cubicBezTo>
                  <a:cubicBezTo>
                    <a:pt x="762" y="810"/>
                    <a:pt x="739" y="798"/>
                    <a:pt x="739" y="774"/>
                  </a:cubicBezTo>
                  <a:lnTo>
                    <a:pt x="739" y="762"/>
                  </a:lnTo>
                  <a:cubicBezTo>
                    <a:pt x="727" y="762"/>
                    <a:pt x="703" y="762"/>
                    <a:pt x="727" y="739"/>
                  </a:cubicBezTo>
                  <a:cubicBezTo>
                    <a:pt x="733" y="727"/>
                    <a:pt x="733" y="721"/>
                    <a:pt x="730" y="721"/>
                  </a:cubicBezTo>
                  <a:lnTo>
                    <a:pt x="730" y="721"/>
                  </a:lnTo>
                  <a:cubicBezTo>
                    <a:pt x="727" y="721"/>
                    <a:pt x="721" y="727"/>
                    <a:pt x="715" y="739"/>
                  </a:cubicBezTo>
                  <a:lnTo>
                    <a:pt x="727" y="715"/>
                  </a:lnTo>
                  <a:cubicBezTo>
                    <a:pt x="715" y="715"/>
                    <a:pt x="727" y="703"/>
                    <a:pt x="703" y="703"/>
                  </a:cubicBezTo>
                  <a:cubicBezTo>
                    <a:pt x="715" y="667"/>
                    <a:pt x="679" y="667"/>
                    <a:pt x="679" y="643"/>
                  </a:cubicBezTo>
                  <a:cubicBezTo>
                    <a:pt x="679" y="631"/>
                    <a:pt x="667" y="608"/>
                    <a:pt x="655" y="596"/>
                  </a:cubicBezTo>
                  <a:cubicBezTo>
                    <a:pt x="620" y="584"/>
                    <a:pt x="608" y="560"/>
                    <a:pt x="596" y="524"/>
                  </a:cubicBezTo>
                  <a:cubicBezTo>
                    <a:pt x="560" y="477"/>
                    <a:pt x="536" y="453"/>
                    <a:pt x="524" y="405"/>
                  </a:cubicBezTo>
                  <a:cubicBezTo>
                    <a:pt x="501" y="369"/>
                    <a:pt x="489" y="358"/>
                    <a:pt x="477" y="346"/>
                  </a:cubicBezTo>
                  <a:cubicBezTo>
                    <a:pt x="465" y="310"/>
                    <a:pt x="429" y="298"/>
                    <a:pt x="429" y="274"/>
                  </a:cubicBezTo>
                  <a:cubicBezTo>
                    <a:pt x="429" y="262"/>
                    <a:pt x="405" y="239"/>
                    <a:pt x="381" y="227"/>
                  </a:cubicBezTo>
                  <a:cubicBezTo>
                    <a:pt x="370" y="191"/>
                    <a:pt x="358" y="167"/>
                    <a:pt x="322" y="155"/>
                  </a:cubicBezTo>
                  <a:cubicBezTo>
                    <a:pt x="310" y="155"/>
                    <a:pt x="298" y="143"/>
                    <a:pt x="310" y="119"/>
                  </a:cubicBezTo>
                  <a:cubicBezTo>
                    <a:pt x="322" y="108"/>
                    <a:pt x="310" y="96"/>
                    <a:pt x="310" y="96"/>
                  </a:cubicBezTo>
                  <a:cubicBezTo>
                    <a:pt x="298" y="72"/>
                    <a:pt x="298" y="60"/>
                    <a:pt x="310" y="48"/>
                  </a:cubicBezTo>
                  <a:cubicBezTo>
                    <a:pt x="310" y="36"/>
                    <a:pt x="310" y="12"/>
                    <a:pt x="29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19" name="Google Shape;619;p20"/>
            <p:cNvSpPr/>
            <p:nvPr/>
          </p:nvSpPr>
          <p:spPr>
            <a:xfrm>
              <a:off x="5979600" y="5310000"/>
              <a:ext cx="15500" cy="18200"/>
            </a:xfrm>
            <a:custGeom>
              <a:avLst/>
              <a:gdLst/>
              <a:ahLst/>
              <a:cxnLst/>
              <a:rect l="l" t="t" r="r" b="b"/>
              <a:pathLst>
                <a:path w="620" h="728" extrusionOk="0">
                  <a:moveTo>
                    <a:pt x="538" y="281"/>
                  </a:moveTo>
                  <a:cubicBezTo>
                    <a:pt x="536" y="281"/>
                    <a:pt x="532" y="283"/>
                    <a:pt x="525" y="287"/>
                  </a:cubicBezTo>
                  <a:cubicBezTo>
                    <a:pt x="532" y="287"/>
                    <a:pt x="540" y="281"/>
                    <a:pt x="538" y="281"/>
                  </a:cubicBezTo>
                  <a:close/>
                  <a:moveTo>
                    <a:pt x="346" y="1"/>
                  </a:moveTo>
                  <a:cubicBezTo>
                    <a:pt x="346" y="1"/>
                    <a:pt x="322" y="1"/>
                    <a:pt x="298" y="13"/>
                  </a:cubicBezTo>
                  <a:cubicBezTo>
                    <a:pt x="251" y="37"/>
                    <a:pt x="203" y="60"/>
                    <a:pt x="203" y="72"/>
                  </a:cubicBezTo>
                  <a:lnTo>
                    <a:pt x="191" y="96"/>
                  </a:lnTo>
                  <a:lnTo>
                    <a:pt x="179" y="96"/>
                  </a:lnTo>
                  <a:cubicBezTo>
                    <a:pt x="167" y="96"/>
                    <a:pt x="167" y="96"/>
                    <a:pt x="120" y="108"/>
                  </a:cubicBezTo>
                  <a:cubicBezTo>
                    <a:pt x="84" y="120"/>
                    <a:pt x="72" y="132"/>
                    <a:pt x="48" y="156"/>
                  </a:cubicBezTo>
                  <a:lnTo>
                    <a:pt x="24" y="168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24" y="191"/>
                    <a:pt x="24" y="203"/>
                    <a:pt x="24" y="203"/>
                  </a:cubicBezTo>
                  <a:cubicBezTo>
                    <a:pt x="24" y="227"/>
                    <a:pt x="60" y="227"/>
                    <a:pt x="60" y="251"/>
                  </a:cubicBezTo>
                  <a:cubicBezTo>
                    <a:pt x="60" y="263"/>
                    <a:pt x="72" y="263"/>
                    <a:pt x="72" y="263"/>
                  </a:cubicBezTo>
                  <a:cubicBezTo>
                    <a:pt x="72" y="287"/>
                    <a:pt x="84" y="287"/>
                    <a:pt x="84" y="299"/>
                  </a:cubicBezTo>
                  <a:cubicBezTo>
                    <a:pt x="84" y="299"/>
                    <a:pt x="84" y="304"/>
                    <a:pt x="91" y="304"/>
                  </a:cubicBezTo>
                  <a:cubicBezTo>
                    <a:pt x="95" y="304"/>
                    <a:pt x="100" y="302"/>
                    <a:pt x="108" y="299"/>
                  </a:cubicBezTo>
                  <a:lnTo>
                    <a:pt x="108" y="299"/>
                  </a:lnTo>
                  <a:cubicBezTo>
                    <a:pt x="72" y="322"/>
                    <a:pt x="120" y="310"/>
                    <a:pt x="108" y="322"/>
                  </a:cubicBezTo>
                  <a:cubicBezTo>
                    <a:pt x="108" y="346"/>
                    <a:pt x="132" y="346"/>
                    <a:pt x="132" y="358"/>
                  </a:cubicBezTo>
                  <a:cubicBezTo>
                    <a:pt x="132" y="370"/>
                    <a:pt x="144" y="370"/>
                    <a:pt x="144" y="382"/>
                  </a:cubicBezTo>
                  <a:cubicBezTo>
                    <a:pt x="144" y="406"/>
                    <a:pt x="179" y="418"/>
                    <a:pt x="179" y="429"/>
                  </a:cubicBezTo>
                  <a:cubicBezTo>
                    <a:pt x="179" y="441"/>
                    <a:pt x="191" y="465"/>
                    <a:pt x="191" y="477"/>
                  </a:cubicBezTo>
                  <a:cubicBezTo>
                    <a:pt x="191" y="489"/>
                    <a:pt x="203" y="501"/>
                    <a:pt x="203" y="525"/>
                  </a:cubicBezTo>
                  <a:cubicBezTo>
                    <a:pt x="203" y="549"/>
                    <a:pt x="227" y="584"/>
                    <a:pt x="227" y="608"/>
                  </a:cubicBezTo>
                  <a:cubicBezTo>
                    <a:pt x="227" y="620"/>
                    <a:pt x="239" y="644"/>
                    <a:pt x="239" y="668"/>
                  </a:cubicBezTo>
                  <a:cubicBezTo>
                    <a:pt x="239" y="679"/>
                    <a:pt x="251" y="703"/>
                    <a:pt x="263" y="715"/>
                  </a:cubicBezTo>
                  <a:lnTo>
                    <a:pt x="286" y="727"/>
                  </a:lnTo>
                  <a:cubicBezTo>
                    <a:pt x="286" y="727"/>
                    <a:pt x="298" y="727"/>
                    <a:pt x="346" y="703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82" y="679"/>
                    <a:pt x="417" y="668"/>
                    <a:pt x="465" y="644"/>
                  </a:cubicBezTo>
                  <a:cubicBezTo>
                    <a:pt x="489" y="620"/>
                    <a:pt x="501" y="608"/>
                    <a:pt x="536" y="596"/>
                  </a:cubicBezTo>
                  <a:cubicBezTo>
                    <a:pt x="596" y="560"/>
                    <a:pt x="620" y="549"/>
                    <a:pt x="608" y="537"/>
                  </a:cubicBezTo>
                  <a:cubicBezTo>
                    <a:pt x="596" y="537"/>
                    <a:pt x="596" y="525"/>
                    <a:pt x="584" y="525"/>
                  </a:cubicBezTo>
                  <a:cubicBezTo>
                    <a:pt x="560" y="525"/>
                    <a:pt x="548" y="501"/>
                    <a:pt x="560" y="489"/>
                  </a:cubicBezTo>
                  <a:cubicBezTo>
                    <a:pt x="560" y="477"/>
                    <a:pt x="560" y="477"/>
                    <a:pt x="548" y="465"/>
                  </a:cubicBezTo>
                  <a:cubicBezTo>
                    <a:pt x="548" y="465"/>
                    <a:pt x="548" y="441"/>
                    <a:pt x="536" y="441"/>
                  </a:cubicBezTo>
                  <a:cubicBezTo>
                    <a:pt x="536" y="441"/>
                    <a:pt x="525" y="441"/>
                    <a:pt x="536" y="429"/>
                  </a:cubicBezTo>
                  <a:cubicBezTo>
                    <a:pt x="540" y="426"/>
                    <a:pt x="540" y="424"/>
                    <a:pt x="539" y="424"/>
                  </a:cubicBezTo>
                  <a:cubicBezTo>
                    <a:pt x="535" y="424"/>
                    <a:pt x="525" y="429"/>
                    <a:pt x="525" y="429"/>
                  </a:cubicBezTo>
                  <a:cubicBezTo>
                    <a:pt x="536" y="418"/>
                    <a:pt x="525" y="418"/>
                    <a:pt x="525" y="418"/>
                  </a:cubicBezTo>
                  <a:cubicBezTo>
                    <a:pt x="525" y="418"/>
                    <a:pt x="538" y="397"/>
                    <a:pt x="525" y="397"/>
                  </a:cubicBezTo>
                  <a:cubicBezTo>
                    <a:pt x="520" y="397"/>
                    <a:pt x="513" y="400"/>
                    <a:pt x="501" y="406"/>
                  </a:cubicBezTo>
                  <a:cubicBezTo>
                    <a:pt x="501" y="406"/>
                    <a:pt x="521" y="386"/>
                    <a:pt x="511" y="386"/>
                  </a:cubicBezTo>
                  <a:cubicBezTo>
                    <a:pt x="508" y="386"/>
                    <a:pt x="503" y="387"/>
                    <a:pt x="495" y="391"/>
                  </a:cubicBezTo>
                  <a:lnTo>
                    <a:pt x="495" y="391"/>
                  </a:lnTo>
                  <a:cubicBezTo>
                    <a:pt x="500" y="384"/>
                    <a:pt x="498" y="370"/>
                    <a:pt x="489" y="370"/>
                  </a:cubicBezTo>
                  <a:lnTo>
                    <a:pt x="489" y="370"/>
                  </a:lnTo>
                  <a:cubicBezTo>
                    <a:pt x="489" y="370"/>
                    <a:pt x="489" y="370"/>
                    <a:pt x="489" y="370"/>
                  </a:cubicBezTo>
                  <a:cubicBezTo>
                    <a:pt x="477" y="370"/>
                    <a:pt x="477" y="370"/>
                    <a:pt x="477" y="358"/>
                  </a:cubicBezTo>
                  <a:cubicBezTo>
                    <a:pt x="477" y="358"/>
                    <a:pt x="489" y="346"/>
                    <a:pt x="477" y="346"/>
                  </a:cubicBezTo>
                  <a:cubicBezTo>
                    <a:pt x="471" y="346"/>
                    <a:pt x="462" y="349"/>
                    <a:pt x="458" y="349"/>
                  </a:cubicBezTo>
                  <a:cubicBezTo>
                    <a:pt x="453" y="349"/>
                    <a:pt x="453" y="346"/>
                    <a:pt x="465" y="334"/>
                  </a:cubicBezTo>
                  <a:lnTo>
                    <a:pt x="441" y="334"/>
                  </a:lnTo>
                  <a:lnTo>
                    <a:pt x="465" y="310"/>
                  </a:lnTo>
                  <a:lnTo>
                    <a:pt x="525" y="287"/>
                  </a:lnTo>
                  <a:cubicBezTo>
                    <a:pt x="536" y="275"/>
                    <a:pt x="501" y="275"/>
                    <a:pt x="525" y="251"/>
                  </a:cubicBezTo>
                  <a:cubicBezTo>
                    <a:pt x="525" y="239"/>
                    <a:pt x="525" y="239"/>
                    <a:pt x="501" y="239"/>
                  </a:cubicBezTo>
                  <a:cubicBezTo>
                    <a:pt x="489" y="239"/>
                    <a:pt x="477" y="227"/>
                    <a:pt x="477" y="215"/>
                  </a:cubicBezTo>
                  <a:lnTo>
                    <a:pt x="429" y="168"/>
                  </a:lnTo>
                  <a:cubicBezTo>
                    <a:pt x="429" y="156"/>
                    <a:pt x="417" y="156"/>
                    <a:pt x="417" y="132"/>
                  </a:cubicBezTo>
                  <a:cubicBezTo>
                    <a:pt x="417" y="120"/>
                    <a:pt x="405" y="120"/>
                    <a:pt x="405" y="108"/>
                  </a:cubicBezTo>
                  <a:cubicBezTo>
                    <a:pt x="405" y="96"/>
                    <a:pt x="382" y="96"/>
                    <a:pt x="382" y="96"/>
                  </a:cubicBezTo>
                  <a:cubicBezTo>
                    <a:pt x="370" y="72"/>
                    <a:pt x="370" y="60"/>
                    <a:pt x="358" y="60"/>
                  </a:cubicBezTo>
                  <a:cubicBezTo>
                    <a:pt x="358" y="60"/>
                    <a:pt x="322" y="60"/>
                    <a:pt x="346" y="48"/>
                  </a:cubicBezTo>
                  <a:cubicBezTo>
                    <a:pt x="358" y="37"/>
                    <a:pt x="358" y="37"/>
                    <a:pt x="346" y="37"/>
                  </a:cubicBezTo>
                  <a:lnTo>
                    <a:pt x="346" y="13"/>
                  </a:lnTo>
                  <a:cubicBezTo>
                    <a:pt x="358" y="1"/>
                    <a:pt x="358" y="1"/>
                    <a:pt x="34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20" name="Google Shape;620;p20"/>
          <p:cNvGrpSpPr/>
          <p:nvPr/>
        </p:nvGrpSpPr>
        <p:grpSpPr>
          <a:xfrm>
            <a:off x="6087348" y="4301900"/>
            <a:ext cx="623711" cy="604393"/>
            <a:chOff x="5481325" y="2142350"/>
            <a:chExt cx="461700" cy="447400"/>
          </a:xfrm>
        </p:grpSpPr>
        <p:sp>
          <p:nvSpPr>
            <p:cNvPr id="621" name="Google Shape;621;p20"/>
            <p:cNvSpPr/>
            <p:nvPr/>
          </p:nvSpPr>
          <p:spPr>
            <a:xfrm>
              <a:off x="5481325" y="2374525"/>
              <a:ext cx="246775" cy="215225"/>
            </a:xfrm>
            <a:custGeom>
              <a:avLst/>
              <a:gdLst/>
              <a:ahLst/>
              <a:cxnLst/>
              <a:rect l="l" t="t" r="r" b="b"/>
              <a:pathLst>
                <a:path w="9871" h="8609" extrusionOk="0">
                  <a:moveTo>
                    <a:pt x="3453" y="1"/>
                  </a:moveTo>
                  <a:cubicBezTo>
                    <a:pt x="3025" y="1108"/>
                    <a:pt x="2906" y="2203"/>
                    <a:pt x="2751" y="3275"/>
                  </a:cubicBezTo>
                  <a:cubicBezTo>
                    <a:pt x="1798" y="3418"/>
                    <a:pt x="870" y="3465"/>
                    <a:pt x="1" y="3965"/>
                  </a:cubicBezTo>
                  <a:cubicBezTo>
                    <a:pt x="655" y="4704"/>
                    <a:pt x="1465" y="5144"/>
                    <a:pt x="2203" y="5656"/>
                  </a:cubicBezTo>
                  <a:cubicBezTo>
                    <a:pt x="2013" y="6621"/>
                    <a:pt x="1763" y="7561"/>
                    <a:pt x="1953" y="8609"/>
                  </a:cubicBezTo>
                  <a:cubicBezTo>
                    <a:pt x="2775" y="7978"/>
                    <a:pt x="3561" y="7454"/>
                    <a:pt x="4263" y="6763"/>
                  </a:cubicBezTo>
                  <a:cubicBezTo>
                    <a:pt x="4763" y="7240"/>
                    <a:pt x="5192" y="7775"/>
                    <a:pt x="5787" y="8156"/>
                  </a:cubicBezTo>
                  <a:cubicBezTo>
                    <a:pt x="5941" y="8256"/>
                    <a:pt x="6081" y="8376"/>
                    <a:pt x="6243" y="8376"/>
                  </a:cubicBezTo>
                  <a:cubicBezTo>
                    <a:pt x="6295" y="8376"/>
                    <a:pt x="6349" y="8364"/>
                    <a:pt x="6406" y="8335"/>
                  </a:cubicBezTo>
                  <a:cubicBezTo>
                    <a:pt x="6644" y="8216"/>
                    <a:pt x="6656" y="7978"/>
                    <a:pt x="6644" y="7740"/>
                  </a:cubicBezTo>
                  <a:cubicBezTo>
                    <a:pt x="6585" y="6978"/>
                    <a:pt x="6787" y="6263"/>
                    <a:pt x="6787" y="5478"/>
                  </a:cubicBezTo>
                  <a:cubicBezTo>
                    <a:pt x="7323" y="5597"/>
                    <a:pt x="7835" y="5751"/>
                    <a:pt x="8335" y="5787"/>
                  </a:cubicBezTo>
                  <a:cubicBezTo>
                    <a:pt x="8650" y="5803"/>
                    <a:pt x="8980" y="5902"/>
                    <a:pt x="9326" y="5902"/>
                  </a:cubicBezTo>
                  <a:cubicBezTo>
                    <a:pt x="9504" y="5902"/>
                    <a:pt x="9685" y="5876"/>
                    <a:pt x="9871" y="5799"/>
                  </a:cubicBezTo>
                  <a:cubicBezTo>
                    <a:pt x="9418" y="5097"/>
                    <a:pt x="8978" y="4477"/>
                    <a:pt x="8383" y="3989"/>
                  </a:cubicBezTo>
                  <a:cubicBezTo>
                    <a:pt x="7787" y="3513"/>
                    <a:pt x="7621" y="3001"/>
                    <a:pt x="7954" y="2263"/>
                  </a:cubicBezTo>
                  <a:cubicBezTo>
                    <a:pt x="8192" y="1703"/>
                    <a:pt x="8490" y="1108"/>
                    <a:pt x="8275" y="322"/>
                  </a:cubicBezTo>
                  <a:lnTo>
                    <a:pt x="8275" y="322"/>
                  </a:lnTo>
                  <a:cubicBezTo>
                    <a:pt x="7216" y="798"/>
                    <a:pt x="6359" y="1525"/>
                    <a:pt x="5418" y="2096"/>
                  </a:cubicBezTo>
                  <a:cubicBezTo>
                    <a:pt x="4704" y="1465"/>
                    <a:pt x="4239" y="632"/>
                    <a:pt x="345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2" name="Google Shape;622;p20"/>
            <p:cNvSpPr/>
            <p:nvPr/>
          </p:nvSpPr>
          <p:spPr>
            <a:xfrm>
              <a:off x="5611700" y="2142350"/>
              <a:ext cx="256300" cy="233925"/>
            </a:xfrm>
            <a:custGeom>
              <a:avLst/>
              <a:gdLst/>
              <a:ahLst/>
              <a:cxnLst/>
              <a:rect l="l" t="t" r="r" b="b"/>
              <a:pathLst>
                <a:path w="10252" h="9357" extrusionOk="0">
                  <a:moveTo>
                    <a:pt x="6192" y="929"/>
                  </a:moveTo>
                  <a:cubicBezTo>
                    <a:pt x="6251" y="1632"/>
                    <a:pt x="6311" y="2215"/>
                    <a:pt x="6347" y="2775"/>
                  </a:cubicBezTo>
                  <a:cubicBezTo>
                    <a:pt x="6395" y="3250"/>
                    <a:pt x="6554" y="3448"/>
                    <a:pt x="6938" y="3448"/>
                  </a:cubicBezTo>
                  <a:cubicBezTo>
                    <a:pt x="7026" y="3448"/>
                    <a:pt x="7126" y="3438"/>
                    <a:pt x="7240" y="3418"/>
                  </a:cubicBezTo>
                  <a:cubicBezTo>
                    <a:pt x="7787" y="3335"/>
                    <a:pt x="8359" y="3227"/>
                    <a:pt x="9002" y="3108"/>
                  </a:cubicBezTo>
                  <a:lnTo>
                    <a:pt x="9002" y="3108"/>
                  </a:lnTo>
                  <a:cubicBezTo>
                    <a:pt x="8561" y="3692"/>
                    <a:pt x="8180" y="4204"/>
                    <a:pt x="7775" y="4716"/>
                  </a:cubicBezTo>
                  <a:cubicBezTo>
                    <a:pt x="7549" y="5013"/>
                    <a:pt x="7537" y="5275"/>
                    <a:pt x="7728" y="5609"/>
                  </a:cubicBezTo>
                  <a:cubicBezTo>
                    <a:pt x="8061" y="6168"/>
                    <a:pt x="8347" y="6752"/>
                    <a:pt x="8680" y="7406"/>
                  </a:cubicBezTo>
                  <a:cubicBezTo>
                    <a:pt x="7704" y="7121"/>
                    <a:pt x="6811" y="6942"/>
                    <a:pt x="6061" y="6347"/>
                  </a:cubicBezTo>
                  <a:cubicBezTo>
                    <a:pt x="5950" y="6261"/>
                    <a:pt x="5854" y="6214"/>
                    <a:pt x="5767" y="6214"/>
                  </a:cubicBezTo>
                  <a:cubicBezTo>
                    <a:pt x="5648" y="6214"/>
                    <a:pt x="5545" y="6302"/>
                    <a:pt x="5442" y="6502"/>
                  </a:cubicBezTo>
                  <a:cubicBezTo>
                    <a:pt x="5132" y="7109"/>
                    <a:pt x="4775" y="7692"/>
                    <a:pt x="4430" y="8288"/>
                  </a:cubicBezTo>
                  <a:cubicBezTo>
                    <a:pt x="4382" y="8288"/>
                    <a:pt x="4323" y="8276"/>
                    <a:pt x="4263" y="8276"/>
                  </a:cubicBezTo>
                  <a:lnTo>
                    <a:pt x="4263" y="6490"/>
                  </a:lnTo>
                  <a:cubicBezTo>
                    <a:pt x="4263" y="5975"/>
                    <a:pt x="4144" y="5769"/>
                    <a:pt x="3770" y="5769"/>
                  </a:cubicBezTo>
                  <a:cubicBezTo>
                    <a:pt x="3686" y="5769"/>
                    <a:pt x="3589" y="5779"/>
                    <a:pt x="3477" y="5799"/>
                  </a:cubicBezTo>
                  <a:cubicBezTo>
                    <a:pt x="2703" y="5954"/>
                    <a:pt x="1917" y="6085"/>
                    <a:pt x="965" y="6263"/>
                  </a:cubicBezTo>
                  <a:cubicBezTo>
                    <a:pt x="1584" y="5716"/>
                    <a:pt x="2108" y="5275"/>
                    <a:pt x="2596" y="4823"/>
                  </a:cubicBezTo>
                  <a:cubicBezTo>
                    <a:pt x="3310" y="4144"/>
                    <a:pt x="3310" y="4073"/>
                    <a:pt x="2810" y="3215"/>
                  </a:cubicBezTo>
                  <a:cubicBezTo>
                    <a:pt x="2572" y="2799"/>
                    <a:pt x="2334" y="2394"/>
                    <a:pt x="2048" y="1906"/>
                  </a:cubicBezTo>
                  <a:lnTo>
                    <a:pt x="2048" y="1906"/>
                  </a:lnTo>
                  <a:cubicBezTo>
                    <a:pt x="2775" y="2108"/>
                    <a:pt x="3334" y="2465"/>
                    <a:pt x="3894" y="2763"/>
                  </a:cubicBezTo>
                  <a:cubicBezTo>
                    <a:pt x="4157" y="2907"/>
                    <a:pt x="4346" y="2985"/>
                    <a:pt x="4507" y="2985"/>
                  </a:cubicBezTo>
                  <a:cubicBezTo>
                    <a:pt x="4731" y="2985"/>
                    <a:pt x="4901" y="2834"/>
                    <a:pt x="5144" y="2501"/>
                  </a:cubicBezTo>
                  <a:cubicBezTo>
                    <a:pt x="5489" y="2025"/>
                    <a:pt x="5799" y="1513"/>
                    <a:pt x="6192" y="929"/>
                  </a:cubicBezTo>
                  <a:close/>
                  <a:moveTo>
                    <a:pt x="6432" y="1"/>
                  </a:moveTo>
                  <a:cubicBezTo>
                    <a:pt x="6329" y="1"/>
                    <a:pt x="6214" y="51"/>
                    <a:pt x="6097" y="156"/>
                  </a:cubicBezTo>
                  <a:cubicBezTo>
                    <a:pt x="5870" y="358"/>
                    <a:pt x="5680" y="608"/>
                    <a:pt x="5513" y="858"/>
                  </a:cubicBezTo>
                  <a:cubicBezTo>
                    <a:pt x="5156" y="1430"/>
                    <a:pt x="4823" y="1989"/>
                    <a:pt x="4465" y="2584"/>
                  </a:cubicBezTo>
                  <a:cubicBezTo>
                    <a:pt x="3644" y="2001"/>
                    <a:pt x="2834" y="1549"/>
                    <a:pt x="1965" y="1203"/>
                  </a:cubicBezTo>
                  <a:cubicBezTo>
                    <a:pt x="1836" y="1160"/>
                    <a:pt x="1693" y="1082"/>
                    <a:pt x="1551" y="1082"/>
                  </a:cubicBezTo>
                  <a:cubicBezTo>
                    <a:pt x="1458" y="1082"/>
                    <a:pt x="1364" y="1116"/>
                    <a:pt x="1275" y="1215"/>
                  </a:cubicBezTo>
                  <a:cubicBezTo>
                    <a:pt x="1072" y="1465"/>
                    <a:pt x="1227" y="1691"/>
                    <a:pt x="1346" y="1906"/>
                  </a:cubicBezTo>
                  <a:cubicBezTo>
                    <a:pt x="1763" y="2596"/>
                    <a:pt x="2167" y="3287"/>
                    <a:pt x="2584" y="3966"/>
                  </a:cubicBezTo>
                  <a:cubicBezTo>
                    <a:pt x="1917" y="4716"/>
                    <a:pt x="1203" y="5359"/>
                    <a:pt x="477" y="5978"/>
                  </a:cubicBezTo>
                  <a:cubicBezTo>
                    <a:pt x="298" y="6133"/>
                    <a:pt x="1" y="6287"/>
                    <a:pt x="143" y="6573"/>
                  </a:cubicBezTo>
                  <a:cubicBezTo>
                    <a:pt x="240" y="6751"/>
                    <a:pt x="396" y="6800"/>
                    <a:pt x="572" y="6800"/>
                  </a:cubicBezTo>
                  <a:cubicBezTo>
                    <a:pt x="679" y="6800"/>
                    <a:pt x="793" y="6782"/>
                    <a:pt x="905" y="6764"/>
                  </a:cubicBezTo>
                  <a:cubicBezTo>
                    <a:pt x="1763" y="6621"/>
                    <a:pt x="2632" y="6514"/>
                    <a:pt x="3584" y="6383"/>
                  </a:cubicBezTo>
                  <a:lnTo>
                    <a:pt x="3584" y="6383"/>
                  </a:lnTo>
                  <a:cubicBezTo>
                    <a:pt x="3537" y="7240"/>
                    <a:pt x="3691" y="8061"/>
                    <a:pt x="3787" y="8835"/>
                  </a:cubicBezTo>
                  <a:cubicBezTo>
                    <a:pt x="3822" y="9061"/>
                    <a:pt x="3834" y="9288"/>
                    <a:pt x="4084" y="9347"/>
                  </a:cubicBezTo>
                  <a:cubicBezTo>
                    <a:pt x="4115" y="9354"/>
                    <a:pt x="4143" y="9357"/>
                    <a:pt x="4169" y="9357"/>
                  </a:cubicBezTo>
                  <a:cubicBezTo>
                    <a:pt x="4377" y="9357"/>
                    <a:pt x="4455" y="9161"/>
                    <a:pt x="4561" y="9002"/>
                  </a:cubicBezTo>
                  <a:cubicBezTo>
                    <a:pt x="4989" y="8299"/>
                    <a:pt x="5442" y="7597"/>
                    <a:pt x="5882" y="6883"/>
                  </a:cubicBezTo>
                  <a:cubicBezTo>
                    <a:pt x="6835" y="7537"/>
                    <a:pt x="7954" y="7776"/>
                    <a:pt x="8918" y="8311"/>
                  </a:cubicBezTo>
                  <a:cubicBezTo>
                    <a:pt x="9074" y="8403"/>
                    <a:pt x="9247" y="8487"/>
                    <a:pt x="9411" y="8487"/>
                  </a:cubicBezTo>
                  <a:cubicBezTo>
                    <a:pt x="9523" y="8487"/>
                    <a:pt x="9632" y="8448"/>
                    <a:pt x="9728" y="8347"/>
                  </a:cubicBezTo>
                  <a:cubicBezTo>
                    <a:pt x="9966" y="8097"/>
                    <a:pt x="9787" y="7823"/>
                    <a:pt x="9621" y="7573"/>
                  </a:cubicBezTo>
                  <a:cubicBezTo>
                    <a:pt x="9109" y="6764"/>
                    <a:pt x="8787" y="5847"/>
                    <a:pt x="8180" y="5097"/>
                  </a:cubicBezTo>
                  <a:cubicBezTo>
                    <a:pt x="8704" y="4418"/>
                    <a:pt x="9216" y="3775"/>
                    <a:pt x="9847" y="3227"/>
                  </a:cubicBezTo>
                  <a:cubicBezTo>
                    <a:pt x="10038" y="3061"/>
                    <a:pt x="10252" y="2882"/>
                    <a:pt x="10133" y="2596"/>
                  </a:cubicBezTo>
                  <a:cubicBezTo>
                    <a:pt x="10060" y="2426"/>
                    <a:pt x="9904" y="2405"/>
                    <a:pt x="9745" y="2405"/>
                  </a:cubicBezTo>
                  <a:cubicBezTo>
                    <a:pt x="9691" y="2405"/>
                    <a:pt x="9638" y="2407"/>
                    <a:pt x="9586" y="2407"/>
                  </a:cubicBezTo>
                  <a:cubicBezTo>
                    <a:pt x="9566" y="2407"/>
                    <a:pt x="9545" y="2407"/>
                    <a:pt x="9526" y="2406"/>
                  </a:cubicBezTo>
                  <a:cubicBezTo>
                    <a:pt x="9432" y="2400"/>
                    <a:pt x="9338" y="2397"/>
                    <a:pt x="9246" y="2397"/>
                  </a:cubicBezTo>
                  <a:cubicBezTo>
                    <a:pt x="8469" y="2397"/>
                    <a:pt x="7728" y="2605"/>
                    <a:pt x="6930" y="2775"/>
                  </a:cubicBezTo>
                  <a:lnTo>
                    <a:pt x="6930" y="2049"/>
                  </a:lnTo>
                  <a:cubicBezTo>
                    <a:pt x="6918" y="1501"/>
                    <a:pt x="6978" y="953"/>
                    <a:pt x="6811" y="394"/>
                  </a:cubicBezTo>
                  <a:cubicBezTo>
                    <a:pt x="6737" y="135"/>
                    <a:pt x="6599" y="1"/>
                    <a:pt x="643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3" name="Google Shape;623;p20"/>
            <p:cNvSpPr/>
            <p:nvPr/>
          </p:nvSpPr>
          <p:spPr>
            <a:xfrm>
              <a:off x="5776300" y="2410575"/>
              <a:ext cx="154525" cy="147100"/>
            </a:xfrm>
            <a:custGeom>
              <a:avLst/>
              <a:gdLst/>
              <a:ahLst/>
              <a:cxnLst/>
              <a:rect l="l" t="t" r="r" b="b"/>
              <a:pathLst>
                <a:path w="6181" h="5884" extrusionOk="0">
                  <a:moveTo>
                    <a:pt x="3513" y="1059"/>
                  </a:moveTo>
                  <a:cubicBezTo>
                    <a:pt x="3727" y="1535"/>
                    <a:pt x="3513" y="2154"/>
                    <a:pt x="4073" y="2285"/>
                  </a:cubicBezTo>
                  <a:cubicBezTo>
                    <a:pt x="4124" y="2298"/>
                    <a:pt x="4174" y="2304"/>
                    <a:pt x="4224" y="2304"/>
                  </a:cubicBezTo>
                  <a:cubicBezTo>
                    <a:pt x="4582" y="2304"/>
                    <a:pt x="4923" y="1997"/>
                    <a:pt x="5382" y="1809"/>
                  </a:cubicBezTo>
                  <a:lnTo>
                    <a:pt x="5382" y="1809"/>
                  </a:lnTo>
                  <a:cubicBezTo>
                    <a:pt x="5120" y="2226"/>
                    <a:pt x="4989" y="2571"/>
                    <a:pt x="4751" y="2821"/>
                  </a:cubicBezTo>
                  <a:cubicBezTo>
                    <a:pt x="4275" y="3297"/>
                    <a:pt x="4049" y="3797"/>
                    <a:pt x="4513" y="4583"/>
                  </a:cubicBezTo>
                  <a:cubicBezTo>
                    <a:pt x="4024" y="4180"/>
                    <a:pt x="3771" y="3972"/>
                    <a:pt x="3533" y="3972"/>
                  </a:cubicBezTo>
                  <a:cubicBezTo>
                    <a:pt x="3279" y="3972"/>
                    <a:pt x="3041" y="4210"/>
                    <a:pt x="2549" y="4702"/>
                  </a:cubicBezTo>
                  <a:cubicBezTo>
                    <a:pt x="2561" y="4357"/>
                    <a:pt x="2584" y="4071"/>
                    <a:pt x="2596" y="3809"/>
                  </a:cubicBezTo>
                  <a:cubicBezTo>
                    <a:pt x="2615" y="3405"/>
                    <a:pt x="2527" y="3228"/>
                    <a:pt x="2251" y="3228"/>
                  </a:cubicBezTo>
                  <a:cubicBezTo>
                    <a:pt x="2169" y="3228"/>
                    <a:pt x="2071" y="3244"/>
                    <a:pt x="1953" y="3274"/>
                  </a:cubicBezTo>
                  <a:cubicBezTo>
                    <a:pt x="1751" y="3333"/>
                    <a:pt x="1537" y="3404"/>
                    <a:pt x="1251" y="3452"/>
                  </a:cubicBezTo>
                  <a:cubicBezTo>
                    <a:pt x="2144" y="2857"/>
                    <a:pt x="1787" y="2214"/>
                    <a:pt x="1227" y="1440"/>
                  </a:cubicBezTo>
                  <a:lnTo>
                    <a:pt x="1227" y="1440"/>
                  </a:lnTo>
                  <a:cubicBezTo>
                    <a:pt x="1743" y="1631"/>
                    <a:pt x="2224" y="1900"/>
                    <a:pt x="2634" y="1900"/>
                  </a:cubicBezTo>
                  <a:cubicBezTo>
                    <a:pt x="2990" y="1900"/>
                    <a:pt x="3291" y="1696"/>
                    <a:pt x="3513" y="1059"/>
                  </a:cubicBezTo>
                  <a:close/>
                  <a:moveTo>
                    <a:pt x="3809" y="0"/>
                  </a:moveTo>
                  <a:cubicBezTo>
                    <a:pt x="3628" y="0"/>
                    <a:pt x="3535" y="164"/>
                    <a:pt x="3442" y="309"/>
                  </a:cubicBezTo>
                  <a:cubicBezTo>
                    <a:pt x="3203" y="702"/>
                    <a:pt x="2965" y="1071"/>
                    <a:pt x="2715" y="1452"/>
                  </a:cubicBezTo>
                  <a:cubicBezTo>
                    <a:pt x="2191" y="1202"/>
                    <a:pt x="1715" y="964"/>
                    <a:pt x="1227" y="737"/>
                  </a:cubicBezTo>
                  <a:cubicBezTo>
                    <a:pt x="1135" y="701"/>
                    <a:pt x="1031" y="670"/>
                    <a:pt x="932" y="670"/>
                  </a:cubicBezTo>
                  <a:cubicBezTo>
                    <a:pt x="838" y="670"/>
                    <a:pt x="749" y="698"/>
                    <a:pt x="679" y="773"/>
                  </a:cubicBezTo>
                  <a:cubicBezTo>
                    <a:pt x="513" y="952"/>
                    <a:pt x="584" y="1178"/>
                    <a:pt x="679" y="1369"/>
                  </a:cubicBezTo>
                  <a:cubicBezTo>
                    <a:pt x="715" y="1476"/>
                    <a:pt x="775" y="1559"/>
                    <a:pt x="834" y="1666"/>
                  </a:cubicBezTo>
                  <a:cubicBezTo>
                    <a:pt x="1358" y="2559"/>
                    <a:pt x="1358" y="2559"/>
                    <a:pt x="644" y="3262"/>
                  </a:cubicBezTo>
                  <a:cubicBezTo>
                    <a:pt x="548" y="3345"/>
                    <a:pt x="453" y="3440"/>
                    <a:pt x="358" y="3535"/>
                  </a:cubicBezTo>
                  <a:cubicBezTo>
                    <a:pt x="239" y="3690"/>
                    <a:pt x="1" y="3809"/>
                    <a:pt x="167" y="4071"/>
                  </a:cubicBezTo>
                  <a:cubicBezTo>
                    <a:pt x="260" y="4081"/>
                    <a:pt x="352" y="4085"/>
                    <a:pt x="445" y="4085"/>
                  </a:cubicBezTo>
                  <a:cubicBezTo>
                    <a:pt x="935" y="4085"/>
                    <a:pt x="1423" y="3970"/>
                    <a:pt x="1894" y="3940"/>
                  </a:cubicBezTo>
                  <a:cubicBezTo>
                    <a:pt x="1930" y="4476"/>
                    <a:pt x="1941" y="4952"/>
                    <a:pt x="1965" y="5429"/>
                  </a:cubicBezTo>
                  <a:cubicBezTo>
                    <a:pt x="1989" y="5607"/>
                    <a:pt x="1989" y="5786"/>
                    <a:pt x="2180" y="5857"/>
                  </a:cubicBezTo>
                  <a:cubicBezTo>
                    <a:pt x="2224" y="5876"/>
                    <a:pt x="2264" y="5884"/>
                    <a:pt x="2301" y="5884"/>
                  </a:cubicBezTo>
                  <a:cubicBezTo>
                    <a:pt x="2456" y="5884"/>
                    <a:pt x="2560" y="5744"/>
                    <a:pt x="2656" y="5619"/>
                  </a:cubicBezTo>
                  <a:cubicBezTo>
                    <a:pt x="2930" y="5238"/>
                    <a:pt x="3227" y="4833"/>
                    <a:pt x="3418" y="4583"/>
                  </a:cubicBezTo>
                  <a:cubicBezTo>
                    <a:pt x="3787" y="4881"/>
                    <a:pt x="4144" y="5167"/>
                    <a:pt x="4501" y="5464"/>
                  </a:cubicBezTo>
                  <a:cubicBezTo>
                    <a:pt x="4595" y="5542"/>
                    <a:pt x="4699" y="5595"/>
                    <a:pt x="4806" y="5595"/>
                  </a:cubicBezTo>
                  <a:cubicBezTo>
                    <a:pt x="4863" y="5595"/>
                    <a:pt x="4920" y="5580"/>
                    <a:pt x="4978" y="5548"/>
                  </a:cubicBezTo>
                  <a:cubicBezTo>
                    <a:pt x="5144" y="5464"/>
                    <a:pt x="5108" y="5262"/>
                    <a:pt x="5085" y="5131"/>
                  </a:cubicBezTo>
                  <a:cubicBezTo>
                    <a:pt x="5025" y="4821"/>
                    <a:pt x="4942" y="4488"/>
                    <a:pt x="4847" y="4190"/>
                  </a:cubicBezTo>
                  <a:cubicBezTo>
                    <a:pt x="4716" y="3857"/>
                    <a:pt x="4799" y="3619"/>
                    <a:pt x="5001" y="3321"/>
                  </a:cubicBezTo>
                  <a:cubicBezTo>
                    <a:pt x="5394" y="2762"/>
                    <a:pt x="5692" y="2131"/>
                    <a:pt x="6037" y="1535"/>
                  </a:cubicBezTo>
                  <a:cubicBezTo>
                    <a:pt x="6121" y="1369"/>
                    <a:pt x="6180" y="1190"/>
                    <a:pt x="6061" y="1035"/>
                  </a:cubicBezTo>
                  <a:cubicBezTo>
                    <a:pt x="6002" y="964"/>
                    <a:pt x="5941" y="938"/>
                    <a:pt x="5878" y="938"/>
                  </a:cubicBezTo>
                  <a:cubicBezTo>
                    <a:pt x="5763" y="938"/>
                    <a:pt x="5645" y="1025"/>
                    <a:pt x="5537" y="1071"/>
                  </a:cubicBezTo>
                  <a:cubicBezTo>
                    <a:pt x="5097" y="1261"/>
                    <a:pt x="4692" y="1595"/>
                    <a:pt x="4132" y="1714"/>
                  </a:cubicBezTo>
                  <a:cubicBezTo>
                    <a:pt x="4132" y="1273"/>
                    <a:pt x="4132" y="916"/>
                    <a:pt x="4156" y="535"/>
                  </a:cubicBezTo>
                  <a:cubicBezTo>
                    <a:pt x="4144" y="321"/>
                    <a:pt x="4144" y="71"/>
                    <a:pt x="3894" y="11"/>
                  </a:cubicBezTo>
                  <a:cubicBezTo>
                    <a:pt x="3864" y="4"/>
                    <a:pt x="3835" y="0"/>
                    <a:pt x="38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4" name="Google Shape;624;p20"/>
            <p:cNvSpPr/>
            <p:nvPr/>
          </p:nvSpPr>
          <p:spPr>
            <a:xfrm>
              <a:off x="5922750" y="2206950"/>
              <a:ext cx="20275" cy="22350"/>
            </a:xfrm>
            <a:custGeom>
              <a:avLst/>
              <a:gdLst/>
              <a:ahLst/>
              <a:cxnLst/>
              <a:rect l="l" t="t" r="r" b="b"/>
              <a:pathLst>
                <a:path w="811" h="894" extrusionOk="0">
                  <a:moveTo>
                    <a:pt x="382" y="0"/>
                  </a:moveTo>
                  <a:cubicBezTo>
                    <a:pt x="120" y="12"/>
                    <a:pt x="1" y="215"/>
                    <a:pt x="1" y="465"/>
                  </a:cubicBezTo>
                  <a:cubicBezTo>
                    <a:pt x="1" y="703"/>
                    <a:pt x="72" y="893"/>
                    <a:pt x="334" y="893"/>
                  </a:cubicBezTo>
                  <a:cubicBezTo>
                    <a:pt x="632" y="893"/>
                    <a:pt x="774" y="715"/>
                    <a:pt x="810" y="453"/>
                  </a:cubicBezTo>
                  <a:cubicBezTo>
                    <a:pt x="798" y="179"/>
                    <a:pt x="667" y="0"/>
                    <a:pt x="38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5" name="Google Shape;625;p20"/>
            <p:cNvSpPr/>
            <p:nvPr/>
          </p:nvSpPr>
          <p:spPr>
            <a:xfrm>
              <a:off x="5879000" y="2315000"/>
              <a:ext cx="20850" cy="21175"/>
            </a:xfrm>
            <a:custGeom>
              <a:avLst/>
              <a:gdLst/>
              <a:ahLst/>
              <a:cxnLst/>
              <a:rect l="l" t="t" r="r" b="b"/>
              <a:pathLst>
                <a:path w="834" h="847" extrusionOk="0">
                  <a:moveTo>
                    <a:pt x="405" y="0"/>
                  </a:moveTo>
                  <a:cubicBezTo>
                    <a:pt x="119" y="12"/>
                    <a:pt x="0" y="203"/>
                    <a:pt x="24" y="453"/>
                  </a:cubicBezTo>
                  <a:cubicBezTo>
                    <a:pt x="24" y="683"/>
                    <a:pt x="135" y="846"/>
                    <a:pt x="379" y="846"/>
                  </a:cubicBezTo>
                  <a:cubicBezTo>
                    <a:pt x="388" y="846"/>
                    <a:pt x="396" y="846"/>
                    <a:pt x="405" y="846"/>
                  </a:cubicBezTo>
                  <a:cubicBezTo>
                    <a:pt x="679" y="834"/>
                    <a:pt x="810" y="679"/>
                    <a:pt x="834" y="429"/>
                  </a:cubicBezTo>
                  <a:cubicBezTo>
                    <a:pt x="822" y="143"/>
                    <a:pt x="679" y="0"/>
                    <a:pt x="40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6" name="Google Shape;626;p20"/>
            <p:cNvSpPr/>
            <p:nvPr/>
          </p:nvSpPr>
          <p:spPr>
            <a:xfrm>
              <a:off x="5550075" y="2281650"/>
              <a:ext cx="18500" cy="20000"/>
            </a:xfrm>
            <a:custGeom>
              <a:avLst/>
              <a:gdLst/>
              <a:ahLst/>
              <a:cxnLst/>
              <a:rect l="l" t="t" r="r" b="b"/>
              <a:pathLst>
                <a:path w="740" h="800" extrusionOk="0">
                  <a:moveTo>
                    <a:pt x="346" y="1"/>
                  </a:moveTo>
                  <a:cubicBezTo>
                    <a:pt x="108" y="1"/>
                    <a:pt x="1" y="156"/>
                    <a:pt x="1" y="382"/>
                  </a:cubicBezTo>
                  <a:cubicBezTo>
                    <a:pt x="25" y="620"/>
                    <a:pt x="144" y="775"/>
                    <a:pt x="394" y="799"/>
                  </a:cubicBezTo>
                  <a:cubicBezTo>
                    <a:pt x="403" y="799"/>
                    <a:pt x="412" y="799"/>
                    <a:pt x="420" y="799"/>
                  </a:cubicBezTo>
                  <a:cubicBezTo>
                    <a:pt x="651" y="799"/>
                    <a:pt x="739" y="646"/>
                    <a:pt x="739" y="394"/>
                  </a:cubicBezTo>
                  <a:cubicBezTo>
                    <a:pt x="739" y="180"/>
                    <a:pt x="632" y="25"/>
                    <a:pt x="34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27" name="Google Shape;627;p20"/>
            <p:cNvSpPr/>
            <p:nvPr/>
          </p:nvSpPr>
          <p:spPr>
            <a:xfrm>
              <a:off x="5521225" y="2320650"/>
              <a:ext cx="19075" cy="18475"/>
            </a:xfrm>
            <a:custGeom>
              <a:avLst/>
              <a:gdLst/>
              <a:ahLst/>
              <a:cxnLst/>
              <a:rect l="l" t="t" r="r" b="b"/>
              <a:pathLst>
                <a:path w="763" h="739" extrusionOk="0">
                  <a:moveTo>
                    <a:pt x="369" y="1"/>
                  </a:moveTo>
                  <a:cubicBezTo>
                    <a:pt x="143" y="1"/>
                    <a:pt x="0" y="120"/>
                    <a:pt x="0" y="346"/>
                  </a:cubicBezTo>
                  <a:cubicBezTo>
                    <a:pt x="0" y="608"/>
                    <a:pt x="119" y="739"/>
                    <a:pt x="381" y="739"/>
                  </a:cubicBezTo>
                  <a:cubicBezTo>
                    <a:pt x="607" y="739"/>
                    <a:pt x="738" y="644"/>
                    <a:pt x="762" y="405"/>
                  </a:cubicBezTo>
                  <a:cubicBezTo>
                    <a:pt x="762" y="155"/>
                    <a:pt x="619" y="24"/>
                    <a:pt x="36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628" name="Google Shape;628;p2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flipH="1">
            <a:off x="-1354738" y="539367"/>
            <a:ext cx="2667000" cy="1771783"/>
          </a:xfrm>
          <a:prstGeom prst="rect">
            <a:avLst/>
          </a:prstGeom>
          <a:noFill/>
          <a:ln>
            <a:noFill/>
          </a:ln>
        </p:spPr>
      </p:pic>
      <p:sp>
        <p:nvSpPr>
          <p:cNvPr id="629" name="Google Shape;629;p20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/>
                                        <p:tgtEl>
                                          <p:spTgt spid="5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" name="Google Shape;634;p21"/>
          <p:cNvPicPr preferRelativeResize="0"/>
          <p:nvPr/>
        </p:nvPicPr>
        <p:blipFill rotWithShape="1">
          <a:blip r:embed="rId3">
            <a:alphaModFix/>
          </a:blip>
          <a:srcRect l="19135" t="19135" r="19134" b="19134"/>
          <a:stretch/>
        </p:blipFill>
        <p:spPr>
          <a:xfrm>
            <a:off x="1803150" y="1220550"/>
            <a:ext cx="5537700" cy="27024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sp>
        <p:nvSpPr>
          <p:cNvPr id="635" name="Google Shape;635;p21"/>
          <p:cNvSpPr/>
          <p:nvPr/>
        </p:nvSpPr>
        <p:spPr>
          <a:xfrm>
            <a:off x="6420575" y="2790525"/>
            <a:ext cx="1950900" cy="1950900"/>
          </a:xfrm>
          <a:prstGeom prst="ellipse">
            <a:avLst/>
          </a:prstGeom>
          <a:noFill/>
          <a:ln w="28575" cap="flat" cmpd="sng">
            <a:solidFill>
              <a:schemeClr val="accent1"/>
            </a:solidFill>
            <a:prstDash val="lgDash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6" name="Google Shape;636;p21"/>
          <p:cNvSpPr txBox="1">
            <a:spLocks noGrp="1"/>
          </p:cNvSpPr>
          <p:nvPr>
            <p:ph type="title"/>
          </p:nvPr>
        </p:nvSpPr>
        <p:spPr>
          <a:xfrm>
            <a:off x="3104400" y="2907325"/>
            <a:ext cx="2935200" cy="47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r-FR"/>
              <a:t>— P.Ricoeur</a:t>
            </a:r>
            <a:endParaRPr/>
          </a:p>
        </p:txBody>
      </p:sp>
      <p:sp>
        <p:nvSpPr>
          <p:cNvPr id="637" name="Google Shape;637;p21"/>
          <p:cNvSpPr txBox="1">
            <a:spLocks noGrp="1"/>
          </p:cNvSpPr>
          <p:nvPr>
            <p:ph type="subTitle" idx="1"/>
          </p:nvPr>
        </p:nvSpPr>
        <p:spPr>
          <a:xfrm>
            <a:off x="2218950" y="1763175"/>
            <a:ext cx="4706100" cy="12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fr-FR"/>
              <a:t>“</a:t>
            </a:r>
            <a:r>
              <a:rPr lang="fr-FR" i="1"/>
              <a:t>Quelque chose est dû à l'être humain du fait qu'il est humain.</a:t>
            </a:r>
            <a:r>
              <a:rPr lang="fr-FR"/>
              <a:t>”</a:t>
            </a:r>
            <a:endParaRPr/>
          </a:p>
        </p:txBody>
      </p:sp>
      <p:pic>
        <p:nvPicPr>
          <p:cNvPr id="638" name="Google Shape;638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7875625" y="1738513"/>
            <a:ext cx="284800" cy="300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39" name="Google Shape;639;p21"/>
          <p:cNvPicPr preferRelativeResize="0"/>
          <p:nvPr/>
        </p:nvPicPr>
        <p:blipFill rotWithShape="1">
          <a:blip r:embed="rId5">
            <a:alphaModFix/>
          </a:blip>
          <a:srcRect l="47486" t="37825" r="17980" b="4854"/>
          <a:stretch/>
        </p:blipFill>
        <p:spPr>
          <a:xfrm>
            <a:off x="1483650" y="981278"/>
            <a:ext cx="735300" cy="7338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sp>
        <p:nvSpPr>
          <p:cNvPr id="640" name="Google Shape;640;p21"/>
          <p:cNvSpPr/>
          <p:nvPr/>
        </p:nvSpPr>
        <p:spPr>
          <a:xfrm>
            <a:off x="1679787" y="1224848"/>
            <a:ext cx="343024" cy="246661"/>
          </a:xfrm>
          <a:custGeom>
            <a:avLst/>
            <a:gdLst/>
            <a:ahLst/>
            <a:cxnLst/>
            <a:rect l="l" t="t" r="r" b="b"/>
            <a:pathLst>
              <a:path w="15353" h="11040" extrusionOk="0">
                <a:moveTo>
                  <a:pt x="4069" y="1"/>
                </a:moveTo>
                <a:lnTo>
                  <a:pt x="976" y="4693"/>
                </a:lnTo>
                <a:cubicBezTo>
                  <a:pt x="380" y="5561"/>
                  <a:pt x="0" y="6483"/>
                  <a:pt x="0" y="7568"/>
                </a:cubicBezTo>
                <a:cubicBezTo>
                  <a:pt x="0" y="9738"/>
                  <a:pt x="1600" y="11013"/>
                  <a:pt x="3336" y="11013"/>
                </a:cubicBezTo>
                <a:cubicBezTo>
                  <a:pt x="5262" y="11013"/>
                  <a:pt x="6673" y="9575"/>
                  <a:pt x="6673" y="7568"/>
                </a:cubicBezTo>
                <a:cubicBezTo>
                  <a:pt x="6673" y="6456"/>
                  <a:pt x="6211" y="5398"/>
                  <a:pt x="5235" y="4747"/>
                </a:cubicBezTo>
                <a:lnTo>
                  <a:pt x="7296" y="28"/>
                </a:lnTo>
                <a:lnTo>
                  <a:pt x="7296" y="1"/>
                </a:lnTo>
                <a:close/>
                <a:moveTo>
                  <a:pt x="12179" y="1"/>
                </a:moveTo>
                <a:lnTo>
                  <a:pt x="9087" y="4693"/>
                </a:lnTo>
                <a:cubicBezTo>
                  <a:pt x="8490" y="5561"/>
                  <a:pt x="8110" y="6483"/>
                  <a:pt x="8110" y="7568"/>
                </a:cubicBezTo>
                <a:cubicBezTo>
                  <a:pt x="8110" y="9738"/>
                  <a:pt x="9710" y="11040"/>
                  <a:pt x="11419" y="11040"/>
                </a:cubicBezTo>
                <a:cubicBezTo>
                  <a:pt x="13372" y="11040"/>
                  <a:pt x="14783" y="9575"/>
                  <a:pt x="14783" y="7568"/>
                </a:cubicBezTo>
                <a:cubicBezTo>
                  <a:pt x="14783" y="6456"/>
                  <a:pt x="14321" y="5398"/>
                  <a:pt x="13291" y="4720"/>
                </a:cubicBezTo>
                <a:lnTo>
                  <a:pt x="15352" y="1"/>
                </a:lnTo>
                <a:close/>
              </a:path>
            </a:pathLst>
          </a:custGeom>
          <a:noFill/>
          <a:ln w="9525" cap="flat" cmpd="sng">
            <a:solidFill>
              <a:schemeClr val="accent4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1" name="Google Shape;641;p2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8901858">
            <a:off x="2489866" y="3449926"/>
            <a:ext cx="570474" cy="1078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642" name="Google Shape;642;p2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1898108">
            <a:off x="6956154" y="927106"/>
            <a:ext cx="403318" cy="762286"/>
          </a:xfrm>
          <a:prstGeom prst="rect">
            <a:avLst/>
          </a:prstGeom>
          <a:noFill/>
          <a:ln>
            <a:noFill/>
          </a:ln>
        </p:spPr>
      </p:pic>
      <p:pic>
        <p:nvPicPr>
          <p:cNvPr id="643" name="Google Shape;643;p2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5049" y="1963453"/>
            <a:ext cx="839350" cy="894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4" name="Google Shape;644;p2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996561" y="3790785"/>
            <a:ext cx="1638300" cy="1726743"/>
          </a:xfrm>
          <a:prstGeom prst="rect">
            <a:avLst/>
          </a:prstGeom>
          <a:noFill/>
          <a:ln>
            <a:noFill/>
          </a:ln>
        </p:spPr>
      </p:pic>
      <p:pic>
        <p:nvPicPr>
          <p:cNvPr id="645" name="Google Shape;645;p21" descr="Une image contenant homme, personne, extérieur, debout&#10;&#10;Description générée automatiquement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6395928" y="2738789"/>
            <a:ext cx="2062272" cy="2108040"/>
          </a:xfrm>
          <a:prstGeom prst="ellipse">
            <a:avLst/>
          </a:prstGeom>
          <a:noFill/>
          <a:ln>
            <a:noFill/>
          </a:ln>
        </p:spPr>
      </p:pic>
      <p:sp>
        <p:nvSpPr>
          <p:cNvPr id="646" name="Google Shape;646;p21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22"/>
          <p:cNvSpPr txBox="1">
            <a:spLocks noGrp="1"/>
          </p:cNvSpPr>
          <p:nvPr>
            <p:ph type="title"/>
          </p:nvPr>
        </p:nvSpPr>
        <p:spPr>
          <a:xfrm>
            <a:off x="713400" y="445025"/>
            <a:ext cx="7717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fr-FR" u="sng"/>
              <a:t>Les corollaires du principe d’autonomie</a:t>
            </a:r>
            <a:endParaRPr/>
          </a:p>
        </p:txBody>
      </p:sp>
      <p:sp>
        <p:nvSpPr>
          <p:cNvPr id="652" name="Google Shape;652;p22"/>
          <p:cNvSpPr txBox="1">
            <a:spLocks noGrp="1"/>
          </p:cNvSpPr>
          <p:nvPr>
            <p:ph type="body" idx="1"/>
          </p:nvPr>
        </p:nvSpPr>
        <p:spPr>
          <a:xfrm>
            <a:off x="713400" y="1185325"/>
            <a:ext cx="7717200" cy="34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Char char="●"/>
            </a:pPr>
            <a:r>
              <a:rPr lang="fr-FR" sz="1400"/>
              <a:t>Le </a:t>
            </a:r>
            <a:r>
              <a:rPr lang="fr-FR" sz="1400" b="1">
                <a:solidFill>
                  <a:schemeClr val="accent2"/>
                </a:solidFill>
              </a:rPr>
              <a:t>consentement</a:t>
            </a:r>
            <a:r>
              <a:rPr lang="fr-FR" sz="1400"/>
              <a:t> et le </a:t>
            </a:r>
            <a:r>
              <a:rPr lang="fr-FR" sz="1400" b="1">
                <a:solidFill>
                  <a:schemeClr val="accent2"/>
                </a:solidFill>
              </a:rPr>
              <a:t>refus</a:t>
            </a:r>
            <a:r>
              <a:rPr lang="fr-FR" sz="1400"/>
              <a:t> </a:t>
            </a:r>
            <a:r>
              <a:rPr lang="fr-FR" sz="1400" b="1">
                <a:solidFill>
                  <a:schemeClr val="accent2"/>
                </a:solidFill>
              </a:rPr>
              <a:t>libre</a:t>
            </a:r>
            <a:r>
              <a:rPr lang="fr-FR" sz="1400"/>
              <a:t> (=autonomie) et </a:t>
            </a:r>
            <a:r>
              <a:rPr lang="fr-FR" sz="1400" b="1">
                <a:solidFill>
                  <a:schemeClr val="accent2"/>
                </a:solidFill>
              </a:rPr>
              <a:t>éclairé</a:t>
            </a:r>
            <a:r>
              <a:rPr lang="fr-FR" sz="1400"/>
              <a:t>(= informé par le médecin) d’un traitement</a:t>
            </a:r>
            <a:endParaRPr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None/>
            </a:pPr>
            <a:endParaRPr sz="1400"/>
          </a:p>
          <a:p>
            <a:pPr marL="457200" lvl="0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Char char="●"/>
            </a:pPr>
            <a:r>
              <a:rPr lang="fr-FR" sz="1400"/>
              <a:t>La </a:t>
            </a:r>
            <a:r>
              <a:rPr lang="fr-FR" sz="1400" b="1">
                <a:solidFill>
                  <a:schemeClr val="accent2"/>
                </a:solidFill>
              </a:rPr>
              <a:t>vérité</a:t>
            </a:r>
            <a:r>
              <a:rPr lang="fr-FR" sz="1400"/>
              <a:t> délivrée avec tact et mesure</a:t>
            </a:r>
            <a:endParaRPr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None/>
            </a:pPr>
            <a:endParaRPr sz="1400"/>
          </a:p>
          <a:p>
            <a:pPr marL="457200" lvl="0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Char char="●"/>
            </a:pPr>
            <a:r>
              <a:rPr lang="fr-FR" sz="1400"/>
              <a:t>Le </a:t>
            </a:r>
            <a:r>
              <a:rPr lang="fr-FR" sz="1400" b="1">
                <a:solidFill>
                  <a:schemeClr val="accent2"/>
                </a:solidFill>
              </a:rPr>
              <a:t>respect</a:t>
            </a:r>
            <a:r>
              <a:rPr lang="fr-FR" sz="1400"/>
              <a:t> de la sphère privée</a:t>
            </a:r>
            <a:endParaRPr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None/>
            </a:pPr>
            <a:endParaRPr sz="1400"/>
          </a:p>
          <a:p>
            <a:pPr marL="457200" lvl="0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Char char="●"/>
            </a:pPr>
            <a:r>
              <a:rPr lang="fr-FR" sz="1400"/>
              <a:t>Le </a:t>
            </a:r>
            <a:r>
              <a:rPr lang="fr-FR" sz="1400" b="1">
                <a:solidFill>
                  <a:schemeClr val="accent2"/>
                </a:solidFill>
              </a:rPr>
              <a:t>libre choix </a:t>
            </a:r>
            <a:r>
              <a:rPr lang="fr-FR" sz="1400"/>
              <a:t>de son médecin</a:t>
            </a:r>
            <a:endParaRPr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None/>
            </a:pPr>
            <a:endParaRPr sz="1400"/>
          </a:p>
          <a:p>
            <a:pPr marL="457200" lvl="0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Char char="●"/>
            </a:pPr>
            <a:r>
              <a:rPr lang="fr-FR" sz="1400"/>
              <a:t>Les </a:t>
            </a:r>
            <a:r>
              <a:rPr lang="fr-FR" sz="1400" b="1">
                <a:solidFill>
                  <a:schemeClr val="accent2"/>
                </a:solidFill>
              </a:rPr>
              <a:t>directives anticipées</a:t>
            </a:r>
            <a:r>
              <a:rPr lang="fr-FR" sz="1400">
                <a:solidFill>
                  <a:schemeClr val="accent2"/>
                </a:solidFill>
              </a:rPr>
              <a:t> </a:t>
            </a:r>
            <a:r>
              <a:rPr lang="fr-FR" sz="1400"/>
              <a:t>et la </a:t>
            </a:r>
            <a:r>
              <a:rPr lang="fr-FR" sz="1400" b="1">
                <a:solidFill>
                  <a:schemeClr val="accent2"/>
                </a:solidFill>
              </a:rPr>
              <a:t>personne de confiance</a:t>
            </a:r>
            <a:endParaRPr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None/>
            </a:pPr>
            <a:endParaRPr sz="1400" b="1">
              <a:solidFill>
                <a:schemeClr val="accent2"/>
              </a:solidFill>
            </a:endParaRPr>
          </a:p>
          <a:p>
            <a:pPr marL="457200" lvl="0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Char char="●"/>
            </a:pPr>
            <a:r>
              <a:rPr lang="fr-FR" sz="1400" b="1">
                <a:solidFill>
                  <a:schemeClr val="accent2"/>
                </a:solidFill>
              </a:rPr>
              <a:t>L'assistance</a:t>
            </a:r>
            <a:r>
              <a:rPr lang="fr-FR" sz="1400"/>
              <a:t> à la prise de décision par le patient</a:t>
            </a:r>
            <a:endParaRPr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None/>
            </a:pPr>
            <a:endParaRPr sz="1400"/>
          </a:p>
          <a:p>
            <a:pPr marL="1460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r>
              <a:rPr lang="fr-FR" sz="1400"/>
              <a:t>L’avis du patient est très important et pas seulement du fait qu’elle soit la plus claire dans l’absolu, mais parce que c’est </a:t>
            </a:r>
            <a:r>
              <a:rPr lang="fr-FR" sz="1400" b="1">
                <a:solidFill>
                  <a:schemeClr val="accent2"/>
                </a:solidFill>
              </a:rPr>
              <a:t>celle de la personne concernée.</a:t>
            </a:r>
            <a:endParaRPr/>
          </a:p>
        </p:txBody>
      </p:sp>
      <p:sp>
        <p:nvSpPr>
          <p:cNvPr id="653" name="Google Shape;653;p22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5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5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5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65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5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5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5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3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5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4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65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8" name="Google Shape;658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747227">
            <a:off x="4462363" y="1611774"/>
            <a:ext cx="3851623" cy="2317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59" name="Google Shape;659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747227">
            <a:off x="615675" y="1576499"/>
            <a:ext cx="3851623" cy="2317750"/>
          </a:xfrm>
          <a:prstGeom prst="rect">
            <a:avLst/>
          </a:prstGeom>
          <a:noFill/>
          <a:ln>
            <a:noFill/>
          </a:ln>
        </p:spPr>
      </p:pic>
      <p:sp>
        <p:nvSpPr>
          <p:cNvPr id="660" name="Google Shape;660;p23"/>
          <p:cNvSpPr/>
          <p:nvPr/>
        </p:nvSpPr>
        <p:spPr>
          <a:xfrm>
            <a:off x="5083575" y="1324925"/>
            <a:ext cx="2820900" cy="2820900"/>
          </a:xfrm>
          <a:prstGeom prst="ellipse">
            <a:avLst/>
          </a:prstGeom>
          <a:noFill/>
          <a:ln w="28575" cap="flat" cmpd="sng">
            <a:solidFill>
              <a:schemeClr val="accent1"/>
            </a:solidFill>
            <a:prstDash val="lgDash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1" name="Google Shape;661;p23"/>
          <p:cNvSpPr/>
          <p:nvPr/>
        </p:nvSpPr>
        <p:spPr>
          <a:xfrm>
            <a:off x="1241450" y="1324925"/>
            <a:ext cx="2820900" cy="2820900"/>
          </a:xfrm>
          <a:prstGeom prst="ellipse">
            <a:avLst/>
          </a:prstGeom>
          <a:noFill/>
          <a:ln w="28575" cap="flat" cmpd="sng">
            <a:solidFill>
              <a:schemeClr val="accent1"/>
            </a:solidFill>
            <a:prstDash val="lgDash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2" name="Google Shape;662;p23"/>
          <p:cNvSpPr txBox="1">
            <a:spLocks noGrp="1"/>
          </p:cNvSpPr>
          <p:nvPr>
            <p:ph type="title"/>
          </p:nvPr>
        </p:nvSpPr>
        <p:spPr>
          <a:xfrm>
            <a:off x="713100" y="445025"/>
            <a:ext cx="7717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fr-FR" u="sng"/>
              <a:t>Le droit à l'autonomie du patient peut être limitée</a:t>
            </a:r>
            <a:endParaRPr/>
          </a:p>
        </p:txBody>
      </p:sp>
      <p:sp>
        <p:nvSpPr>
          <p:cNvPr id="663" name="Google Shape;663;p23"/>
          <p:cNvSpPr txBox="1">
            <a:spLocks noGrp="1"/>
          </p:cNvSpPr>
          <p:nvPr>
            <p:ph type="subTitle" idx="1"/>
          </p:nvPr>
        </p:nvSpPr>
        <p:spPr>
          <a:xfrm>
            <a:off x="1609053" y="2534273"/>
            <a:ext cx="20940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r-FR" sz="2400"/>
              <a:t>L'autonomie des soignants</a:t>
            </a:r>
            <a:endParaRPr/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/>
          </a:p>
        </p:txBody>
      </p:sp>
      <p:sp>
        <p:nvSpPr>
          <p:cNvPr id="664" name="Google Shape;664;p23"/>
          <p:cNvSpPr txBox="1">
            <a:spLocks noGrp="1"/>
          </p:cNvSpPr>
          <p:nvPr>
            <p:ph type="subTitle" idx="3"/>
          </p:nvPr>
        </p:nvSpPr>
        <p:spPr>
          <a:xfrm>
            <a:off x="5337809" y="1907977"/>
            <a:ext cx="2249747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127000" lvl="0" indent="0" algn="ctr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SzPts val="1800"/>
              <a:buNone/>
            </a:pPr>
            <a:r>
              <a:rPr lang="fr-FR" sz="2000"/>
              <a:t>Les intérêts de la collectivité</a:t>
            </a:r>
            <a:endParaRPr/>
          </a:p>
        </p:txBody>
      </p:sp>
      <p:sp>
        <p:nvSpPr>
          <p:cNvPr id="665" name="Google Shape;665;p23"/>
          <p:cNvSpPr txBox="1">
            <a:spLocks noGrp="1"/>
          </p:cNvSpPr>
          <p:nvPr>
            <p:ph type="subTitle" idx="4"/>
          </p:nvPr>
        </p:nvSpPr>
        <p:spPr>
          <a:xfrm>
            <a:off x="5445516" y="2392475"/>
            <a:ext cx="2225948" cy="117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fr-FR" sz="1400"/>
              <a:t>Tension entre :</a:t>
            </a:r>
            <a:endParaRPr/>
          </a:p>
          <a:p>
            <a:pPr marL="285750" lvl="0" indent="-285750" algn="just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Font typeface="Arial"/>
              <a:buChar char="•"/>
            </a:pPr>
            <a:r>
              <a:rPr lang="fr-FR" sz="1400"/>
              <a:t>“éthique </a:t>
            </a:r>
            <a:r>
              <a:rPr lang="fr-FR" sz="1400" b="1"/>
              <a:t>individuelle</a:t>
            </a:r>
            <a:r>
              <a:rPr lang="fr-FR" sz="1400"/>
              <a:t>”</a:t>
            </a:r>
            <a:endParaRPr/>
          </a:p>
          <a:p>
            <a:pPr marL="285750" lvl="0" indent="-28575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Char char="•"/>
            </a:pPr>
            <a:r>
              <a:rPr lang="fr-FR" sz="1400"/>
              <a:t>“éthique </a:t>
            </a:r>
            <a:r>
              <a:rPr lang="fr-FR" sz="1400" b="1"/>
              <a:t>collective</a:t>
            </a:r>
            <a:r>
              <a:rPr lang="fr-FR"/>
              <a:t>”</a:t>
            </a:r>
            <a:endParaRPr/>
          </a:p>
        </p:txBody>
      </p:sp>
      <p:pic>
        <p:nvPicPr>
          <p:cNvPr id="666" name="Google Shape;666;p23"/>
          <p:cNvPicPr preferRelativeResize="0"/>
          <p:nvPr/>
        </p:nvPicPr>
        <p:blipFill rotWithShape="1">
          <a:blip r:embed="rId4">
            <a:alphaModFix/>
          </a:blip>
          <a:srcRect l="47486" t="37825" r="17980" b="4854"/>
          <a:stretch/>
        </p:blipFill>
        <p:spPr>
          <a:xfrm>
            <a:off x="1173350" y="1504552"/>
            <a:ext cx="611100" cy="6102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667" name="Google Shape;667;p23"/>
          <p:cNvPicPr preferRelativeResize="0"/>
          <p:nvPr/>
        </p:nvPicPr>
        <p:blipFill rotWithShape="1">
          <a:blip r:embed="rId4">
            <a:alphaModFix/>
          </a:blip>
          <a:srcRect l="47486" t="37825" r="17980" b="4854"/>
          <a:stretch/>
        </p:blipFill>
        <p:spPr>
          <a:xfrm>
            <a:off x="3551075" y="3882302"/>
            <a:ext cx="611100" cy="6102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668" name="Google Shape;668;p23"/>
          <p:cNvPicPr preferRelativeResize="0"/>
          <p:nvPr/>
        </p:nvPicPr>
        <p:blipFill rotWithShape="1">
          <a:blip r:embed="rId4">
            <a:alphaModFix/>
          </a:blip>
          <a:srcRect l="47486" t="37825" r="17980" b="4854"/>
          <a:stretch/>
        </p:blipFill>
        <p:spPr>
          <a:xfrm>
            <a:off x="4671900" y="2345427"/>
            <a:ext cx="611100" cy="6102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pic>
        <p:nvPicPr>
          <p:cNvPr id="669" name="Google Shape;669;p23"/>
          <p:cNvPicPr preferRelativeResize="0"/>
          <p:nvPr/>
        </p:nvPicPr>
        <p:blipFill rotWithShape="1">
          <a:blip r:embed="rId4">
            <a:alphaModFix/>
          </a:blip>
          <a:srcRect l="47486" t="37825" r="17980" b="4854"/>
          <a:stretch/>
        </p:blipFill>
        <p:spPr>
          <a:xfrm>
            <a:off x="7789475" y="1845127"/>
            <a:ext cx="611100" cy="6102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  <p:grpSp>
        <p:nvGrpSpPr>
          <p:cNvPr id="670" name="Google Shape;670;p23"/>
          <p:cNvGrpSpPr/>
          <p:nvPr/>
        </p:nvGrpSpPr>
        <p:grpSpPr>
          <a:xfrm>
            <a:off x="4784258" y="2442357"/>
            <a:ext cx="386551" cy="416655"/>
            <a:chOff x="1451950" y="3013175"/>
            <a:chExt cx="548300" cy="591000"/>
          </a:xfrm>
        </p:grpSpPr>
        <p:sp>
          <p:nvSpPr>
            <p:cNvPr id="671" name="Google Shape;671;p23"/>
            <p:cNvSpPr/>
            <p:nvPr/>
          </p:nvSpPr>
          <p:spPr>
            <a:xfrm>
              <a:off x="1541850" y="3013900"/>
              <a:ext cx="400375" cy="590275"/>
            </a:xfrm>
            <a:custGeom>
              <a:avLst/>
              <a:gdLst/>
              <a:ahLst/>
              <a:cxnLst/>
              <a:rect l="l" t="t" r="r" b="b"/>
              <a:pathLst>
                <a:path w="16015" h="23611" extrusionOk="0">
                  <a:moveTo>
                    <a:pt x="8013" y="584"/>
                  </a:moveTo>
                  <a:lnTo>
                    <a:pt x="15514" y="10442"/>
                  </a:lnTo>
                  <a:lnTo>
                    <a:pt x="8013" y="22955"/>
                  </a:lnTo>
                  <a:lnTo>
                    <a:pt x="512" y="10442"/>
                  </a:lnTo>
                  <a:lnTo>
                    <a:pt x="8013" y="584"/>
                  </a:lnTo>
                  <a:close/>
                  <a:moveTo>
                    <a:pt x="8009" y="0"/>
                  </a:moveTo>
                  <a:cubicBezTo>
                    <a:pt x="7942" y="0"/>
                    <a:pt x="7876" y="24"/>
                    <a:pt x="7835" y="72"/>
                  </a:cubicBezTo>
                  <a:lnTo>
                    <a:pt x="60" y="10287"/>
                  </a:lnTo>
                  <a:cubicBezTo>
                    <a:pt x="0" y="10359"/>
                    <a:pt x="0" y="10466"/>
                    <a:pt x="48" y="10537"/>
                  </a:cubicBezTo>
                  <a:lnTo>
                    <a:pt x="7811" y="23503"/>
                  </a:lnTo>
                  <a:cubicBezTo>
                    <a:pt x="7859" y="23563"/>
                    <a:pt x="7930" y="23610"/>
                    <a:pt x="8013" y="23610"/>
                  </a:cubicBezTo>
                  <a:cubicBezTo>
                    <a:pt x="8097" y="23610"/>
                    <a:pt x="8156" y="23563"/>
                    <a:pt x="8204" y="23503"/>
                  </a:cubicBezTo>
                  <a:lnTo>
                    <a:pt x="15967" y="10537"/>
                  </a:lnTo>
                  <a:cubicBezTo>
                    <a:pt x="16014" y="10466"/>
                    <a:pt x="16014" y="10359"/>
                    <a:pt x="15955" y="10287"/>
                  </a:cubicBezTo>
                  <a:lnTo>
                    <a:pt x="8192" y="72"/>
                  </a:lnTo>
                  <a:cubicBezTo>
                    <a:pt x="8144" y="24"/>
                    <a:pt x="8076" y="0"/>
                    <a:pt x="800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2" name="Google Shape;672;p23"/>
            <p:cNvSpPr/>
            <p:nvPr/>
          </p:nvSpPr>
          <p:spPr>
            <a:xfrm>
              <a:off x="1616250" y="3153475"/>
              <a:ext cx="245600" cy="376575"/>
            </a:xfrm>
            <a:custGeom>
              <a:avLst/>
              <a:gdLst/>
              <a:ahLst/>
              <a:cxnLst/>
              <a:rect l="l" t="t" r="r" b="b"/>
              <a:pathLst>
                <a:path w="9824" h="15063" extrusionOk="0">
                  <a:moveTo>
                    <a:pt x="238" y="0"/>
                  </a:moveTo>
                  <a:cubicBezTo>
                    <a:pt x="230" y="0"/>
                    <a:pt x="223" y="0"/>
                    <a:pt x="215" y="1"/>
                  </a:cubicBezTo>
                  <a:cubicBezTo>
                    <a:pt x="96" y="13"/>
                    <a:pt x="1" y="132"/>
                    <a:pt x="13" y="251"/>
                  </a:cubicBezTo>
                  <a:cubicBezTo>
                    <a:pt x="394" y="2990"/>
                    <a:pt x="2430" y="4764"/>
                    <a:pt x="4394" y="6478"/>
                  </a:cubicBezTo>
                  <a:cubicBezTo>
                    <a:pt x="6918" y="8681"/>
                    <a:pt x="9335" y="10764"/>
                    <a:pt x="8407" y="14801"/>
                  </a:cubicBezTo>
                  <a:cubicBezTo>
                    <a:pt x="8383" y="14920"/>
                    <a:pt x="8454" y="15039"/>
                    <a:pt x="8573" y="15063"/>
                  </a:cubicBezTo>
                  <a:lnTo>
                    <a:pt x="8621" y="15063"/>
                  </a:lnTo>
                  <a:cubicBezTo>
                    <a:pt x="8728" y="15063"/>
                    <a:pt x="8812" y="14991"/>
                    <a:pt x="8859" y="14884"/>
                  </a:cubicBezTo>
                  <a:cubicBezTo>
                    <a:pt x="9824" y="10598"/>
                    <a:pt x="7216" y="8336"/>
                    <a:pt x="4692" y="6133"/>
                  </a:cubicBezTo>
                  <a:cubicBezTo>
                    <a:pt x="2787" y="4478"/>
                    <a:pt x="822" y="2775"/>
                    <a:pt x="465" y="192"/>
                  </a:cubicBezTo>
                  <a:cubicBezTo>
                    <a:pt x="454" y="80"/>
                    <a:pt x="349" y="0"/>
                    <a:pt x="23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3" name="Google Shape;673;p23"/>
            <p:cNvSpPr/>
            <p:nvPr/>
          </p:nvSpPr>
          <p:spPr>
            <a:xfrm>
              <a:off x="1576975" y="3364850"/>
              <a:ext cx="250350" cy="64000"/>
            </a:xfrm>
            <a:custGeom>
              <a:avLst/>
              <a:gdLst/>
              <a:ahLst/>
              <a:cxnLst/>
              <a:rect l="l" t="t" r="r" b="b"/>
              <a:pathLst>
                <a:path w="10014" h="2560" extrusionOk="0">
                  <a:moveTo>
                    <a:pt x="7236" y="1"/>
                  </a:moveTo>
                  <a:cubicBezTo>
                    <a:pt x="6348" y="1"/>
                    <a:pt x="5429" y="431"/>
                    <a:pt x="4441" y="893"/>
                  </a:cubicBezTo>
                  <a:cubicBezTo>
                    <a:pt x="3239" y="1464"/>
                    <a:pt x="1858" y="2119"/>
                    <a:pt x="215" y="2119"/>
                  </a:cubicBezTo>
                  <a:cubicBezTo>
                    <a:pt x="96" y="2119"/>
                    <a:pt x="0" y="2214"/>
                    <a:pt x="0" y="2333"/>
                  </a:cubicBezTo>
                  <a:cubicBezTo>
                    <a:pt x="0" y="2452"/>
                    <a:pt x="96" y="2560"/>
                    <a:pt x="215" y="2560"/>
                  </a:cubicBezTo>
                  <a:cubicBezTo>
                    <a:pt x="1941" y="2560"/>
                    <a:pt x="3370" y="1893"/>
                    <a:pt x="4632" y="1309"/>
                  </a:cubicBezTo>
                  <a:cubicBezTo>
                    <a:pt x="5606" y="858"/>
                    <a:pt x="6441" y="464"/>
                    <a:pt x="7223" y="464"/>
                  </a:cubicBezTo>
                  <a:cubicBezTo>
                    <a:pt x="8027" y="464"/>
                    <a:pt x="8776" y="881"/>
                    <a:pt x="9561" y="2083"/>
                  </a:cubicBezTo>
                  <a:cubicBezTo>
                    <a:pt x="9612" y="2149"/>
                    <a:pt x="9682" y="2184"/>
                    <a:pt x="9752" y="2184"/>
                  </a:cubicBezTo>
                  <a:cubicBezTo>
                    <a:pt x="9797" y="2184"/>
                    <a:pt x="9841" y="2170"/>
                    <a:pt x="9883" y="2143"/>
                  </a:cubicBezTo>
                  <a:cubicBezTo>
                    <a:pt x="9978" y="2071"/>
                    <a:pt x="10013" y="1940"/>
                    <a:pt x="9942" y="1833"/>
                  </a:cubicBezTo>
                  <a:cubicBezTo>
                    <a:pt x="9045" y="463"/>
                    <a:pt x="8157" y="1"/>
                    <a:pt x="723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4" name="Google Shape;674;p23"/>
            <p:cNvSpPr/>
            <p:nvPr/>
          </p:nvSpPr>
          <p:spPr>
            <a:xfrm>
              <a:off x="1772825" y="3128350"/>
              <a:ext cx="123850" cy="260625"/>
            </a:xfrm>
            <a:custGeom>
              <a:avLst/>
              <a:gdLst/>
              <a:ahLst/>
              <a:cxnLst/>
              <a:rect l="l" t="t" r="r" b="b"/>
              <a:pathLst>
                <a:path w="4954" h="10425" extrusionOk="0">
                  <a:moveTo>
                    <a:pt x="4735" y="1"/>
                  </a:moveTo>
                  <a:cubicBezTo>
                    <a:pt x="4635" y="1"/>
                    <a:pt x="4542" y="59"/>
                    <a:pt x="4501" y="161"/>
                  </a:cubicBezTo>
                  <a:cubicBezTo>
                    <a:pt x="4227" y="1018"/>
                    <a:pt x="3620" y="1828"/>
                    <a:pt x="2977" y="2685"/>
                  </a:cubicBezTo>
                  <a:cubicBezTo>
                    <a:pt x="1584" y="4566"/>
                    <a:pt x="1" y="6697"/>
                    <a:pt x="977" y="10269"/>
                  </a:cubicBezTo>
                  <a:cubicBezTo>
                    <a:pt x="989" y="10365"/>
                    <a:pt x="1072" y="10424"/>
                    <a:pt x="1179" y="10424"/>
                  </a:cubicBezTo>
                  <a:cubicBezTo>
                    <a:pt x="1215" y="10424"/>
                    <a:pt x="1227" y="10424"/>
                    <a:pt x="1239" y="10412"/>
                  </a:cubicBezTo>
                  <a:cubicBezTo>
                    <a:pt x="1358" y="10376"/>
                    <a:pt x="1429" y="10257"/>
                    <a:pt x="1406" y="10138"/>
                  </a:cubicBezTo>
                  <a:cubicBezTo>
                    <a:pt x="489" y="6781"/>
                    <a:pt x="2001" y="4745"/>
                    <a:pt x="3334" y="2959"/>
                  </a:cubicBezTo>
                  <a:cubicBezTo>
                    <a:pt x="4013" y="2066"/>
                    <a:pt x="4632" y="1232"/>
                    <a:pt x="4930" y="292"/>
                  </a:cubicBezTo>
                  <a:cubicBezTo>
                    <a:pt x="4954" y="173"/>
                    <a:pt x="4906" y="54"/>
                    <a:pt x="4787" y="6"/>
                  </a:cubicBezTo>
                  <a:cubicBezTo>
                    <a:pt x="4770" y="3"/>
                    <a:pt x="4752" y="1"/>
                    <a:pt x="473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5" name="Google Shape;675;p23"/>
            <p:cNvSpPr/>
            <p:nvPr/>
          </p:nvSpPr>
          <p:spPr>
            <a:xfrm>
              <a:off x="1555250" y="3045975"/>
              <a:ext cx="193200" cy="272150"/>
            </a:xfrm>
            <a:custGeom>
              <a:avLst/>
              <a:gdLst/>
              <a:ahLst/>
              <a:cxnLst/>
              <a:rect l="l" t="t" r="r" b="b"/>
              <a:pathLst>
                <a:path w="7728" h="10886" extrusionOk="0">
                  <a:moveTo>
                    <a:pt x="1227" y="884"/>
                  </a:moveTo>
                  <a:cubicBezTo>
                    <a:pt x="1703" y="1503"/>
                    <a:pt x="2453" y="2253"/>
                    <a:pt x="3310" y="3075"/>
                  </a:cubicBezTo>
                  <a:cubicBezTo>
                    <a:pt x="5072" y="4801"/>
                    <a:pt x="7263" y="6968"/>
                    <a:pt x="7251" y="8707"/>
                  </a:cubicBezTo>
                  <a:cubicBezTo>
                    <a:pt x="7239" y="9266"/>
                    <a:pt x="7013" y="9742"/>
                    <a:pt x="6537" y="10195"/>
                  </a:cubicBezTo>
                  <a:cubicBezTo>
                    <a:pt x="6359" y="10362"/>
                    <a:pt x="6090" y="10446"/>
                    <a:pt x="5773" y="10446"/>
                  </a:cubicBezTo>
                  <a:cubicBezTo>
                    <a:pt x="5389" y="10446"/>
                    <a:pt x="4933" y="10323"/>
                    <a:pt x="4477" y="10076"/>
                  </a:cubicBezTo>
                  <a:cubicBezTo>
                    <a:pt x="2489" y="9028"/>
                    <a:pt x="631" y="6075"/>
                    <a:pt x="1227" y="884"/>
                  </a:cubicBezTo>
                  <a:close/>
                  <a:moveTo>
                    <a:pt x="1083" y="1"/>
                  </a:moveTo>
                  <a:cubicBezTo>
                    <a:pt x="1071" y="1"/>
                    <a:pt x="1060" y="2"/>
                    <a:pt x="1048" y="3"/>
                  </a:cubicBezTo>
                  <a:cubicBezTo>
                    <a:pt x="941" y="15"/>
                    <a:pt x="869" y="86"/>
                    <a:pt x="846" y="194"/>
                  </a:cubicBezTo>
                  <a:cubicBezTo>
                    <a:pt x="0" y="6004"/>
                    <a:pt x="2072" y="9302"/>
                    <a:pt x="4275" y="10469"/>
                  </a:cubicBezTo>
                  <a:cubicBezTo>
                    <a:pt x="4810" y="10743"/>
                    <a:pt x="5322" y="10885"/>
                    <a:pt x="5787" y="10885"/>
                  </a:cubicBezTo>
                  <a:cubicBezTo>
                    <a:pt x="6227" y="10885"/>
                    <a:pt x="6596" y="10766"/>
                    <a:pt x="6846" y="10528"/>
                  </a:cubicBezTo>
                  <a:cubicBezTo>
                    <a:pt x="7394" y="10004"/>
                    <a:pt x="7680" y="9397"/>
                    <a:pt x="7692" y="8707"/>
                  </a:cubicBezTo>
                  <a:cubicBezTo>
                    <a:pt x="7727" y="6778"/>
                    <a:pt x="5537" y="4635"/>
                    <a:pt x="3620" y="2753"/>
                  </a:cubicBezTo>
                  <a:cubicBezTo>
                    <a:pt x="2572" y="1741"/>
                    <a:pt x="1608" y="789"/>
                    <a:pt x="1286" y="122"/>
                  </a:cubicBezTo>
                  <a:cubicBezTo>
                    <a:pt x="1244" y="39"/>
                    <a:pt x="1166" y="1"/>
                    <a:pt x="108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6" name="Google Shape;676;p23"/>
            <p:cNvSpPr/>
            <p:nvPr/>
          </p:nvSpPr>
          <p:spPr>
            <a:xfrm>
              <a:off x="1479625" y="3341050"/>
              <a:ext cx="304250" cy="142275"/>
            </a:xfrm>
            <a:custGeom>
              <a:avLst/>
              <a:gdLst/>
              <a:ahLst/>
              <a:cxnLst/>
              <a:rect l="l" t="t" r="r" b="b"/>
              <a:pathLst>
                <a:path w="12170" h="5691" extrusionOk="0">
                  <a:moveTo>
                    <a:pt x="9106" y="453"/>
                  </a:moveTo>
                  <a:cubicBezTo>
                    <a:pt x="10160" y="453"/>
                    <a:pt x="11004" y="798"/>
                    <a:pt x="11360" y="1297"/>
                  </a:cubicBezTo>
                  <a:cubicBezTo>
                    <a:pt x="11657" y="1714"/>
                    <a:pt x="11598" y="2190"/>
                    <a:pt x="11181" y="2678"/>
                  </a:cubicBezTo>
                  <a:cubicBezTo>
                    <a:pt x="10020" y="4067"/>
                    <a:pt x="7543" y="5236"/>
                    <a:pt x="5210" y="5236"/>
                  </a:cubicBezTo>
                  <a:cubicBezTo>
                    <a:pt x="4624" y="5236"/>
                    <a:pt x="4046" y="5162"/>
                    <a:pt x="3501" y="5000"/>
                  </a:cubicBezTo>
                  <a:cubicBezTo>
                    <a:pt x="2358" y="4655"/>
                    <a:pt x="942" y="3785"/>
                    <a:pt x="525" y="1559"/>
                  </a:cubicBezTo>
                  <a:lnTo>
                    <a:pt x="525" y="1559"/>
                  </a:lnTo>
                  <a:cubicBezTo>
                    <a:pt x="1271" y="1911"/>
                    <a:pt x="1988" y="2051"/>
                    <a:pt x="2691" y="2051"/>
                  </a:cubicBezTo>
                  <a:cubicBezTo>
                    <a:pt x="4008" y="2051"/>
                    <a:pt x="5277" y="1559"/>
                    <a:pt x="6597" y="1047"/>
                  </a:cubicBezTo>
                  <a:cubicBezTo>
                    <a:pt x="6776" y="964"/>
                    <a:pt x="6954" y="904"/>
                    <a:pt x="7133" y="833"/>
                  </a:cubicBezTo>
                  <a:cubicBezTo>
                    <a:pt x="7824" y="567"/>
                    <a:pt x="8500" y="453"/>
                    <a:pt x="9106" y="453"/>
                  </a:cubicBezTo>
                  <a:close/>
                  <a:moveTo>
                    <a:pt x="9118" y="1"/>
                  </a:moveTo>
                  <a:cubicBezTo>
                    <a:pt x="8459" y="1"/>
                    <a:pt x="7734" y="126"/>
                    <a:pt x="6990" y="416"/>
                  </a:cubicBezTo>
                  <a:cubicBezTo>
                    <a:pt x="6811" y="487"/>
                    <a:pt x="6633" y="547"/>
                    <a:pt x="6454" y="630"/>
                  </a:cubicBezTo>
                  <a:cubicBezTo>
                    <a:pt x="5133" y="1147"/>
                    <a:pt x="3927" y="1617"/>
                    <a:pt x="2693" y="1617"/>
                  </a:cubicBezTo>
                  <a:cubicBezTo>
                    <a:pt x="1936" y="1617"/>
                    <a:pt x="1169" y="1440"/>
                    <a:pt x="358" y="987"/>
                  </a:cubicBezTo>
                  <a:cubicBezTo>
                    <a:pt x="325" y="971"/>
                    <a:pt x="289" y="962"/>
                    <a:pt x="252" y="962"/>
                  </a:cubicBezTo>
                  <a:cubicBezTo>
                    <a:pt x="209" y="962"/>
                    <a:pt x="165" y="974"/>
                    <a:pt x="120" y="999"/>
                  </a:cubicBezTo>
                  <a:cubicBezTo>
                    <a:pt x="49" y="1047"/>
                    <a:pt x="1" y="1118"/>
                    <a:pt x="25" y="1202"/>
                  </a:cubicBezTo>
                  <a:cubicBezTo>
                    <a:pt x="358" y="3976"/>
                    <a:pt x="2049" y="5036"/>
                    <a:pt x="3382" y="5428"/>
                  </a:cubicBezTo>
                  <a:cubicBezTo>
                    <a:pt x="3978" y="5607"/>
                    <a:pt x="4609" y="5690"/>
                    <a:pt x="5228" y="5690"/>
                  </a:cubicBezTo>
                  <a:cubicBezTo>
                    <a:pt x="7704" y="5690"/>
                    <a:pt x="10276" y="4464"/>
                    <a:pt x="11550" y="2964"/>
                  </a:cubicBezTo>
                  <a:cubicBezTo>
                    <a:pt x="12086" y="2309"/>
                    <a:pt x="12169" y="1607"/>
                    <a:pt x="11752" y="1023"/>
                  </a:cubicBezTo>
                  <a:cubicBezTo>
                    <a:pt x="11306" y="422"/>
                    <a:pt x="10325" y="1"/>
                    <a:pt x="911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7" name="Google Shape;677;p23"/>
            <p:cNvSpPr/>
            <p:nvPr/>
          </p:nvSpPr>
          <p:spPr>
            <a:xfrm>
              <a:off x="1745750" y="3013175"/>
              <a:ext cx="233975" cy="307925"/>
            </a:xfrm>
            <a:custGeom>
              <a:avLst/>
              <a:gdLst/>
              <a:ahLst/>
              <a:cxnLst/>
              <a:rect l="l" t="t" r="r" b="b"/>
              <a:pathLst>
                <a:path w="9359" h="12317" extrusionOk="0">
                  <a:moveTo>
                    <a:pt x="6834" y="1017"/>
                  </a:moveTo>
                  <a:lnTo>
                    <a:pt x="6834" y="1017"/>
                  </a:lnTo>
                  <a:cubicBezTo>
                    <a:pt x="8585" y="6328"/>
                    <a:pt x="5882" y="8518"/>
                    <a:pt x="3667" y="10292"/>
                  </a:cubicBezTo>
                  <a:cubicBezTo>
                    <a:pt x="3072" y="10769"/>
                    <a:pt x="2512" y="11209"/>
                    <a:pt x="2084" y="11685"/>
                  </a:cubicBezTo>
                  <a:cubicBezTo>
                    <a:pt x="631" y="8709"/>
                    <a:pt x="2024" y="7292"/>
                    <a:pt x="3786" y="5506"/>
                  </a:cubicBezTo>
                  <a:cubicBezTo>
                    <a:pt x="4953" y="4339"/>
                    <a:pt x="6251" y="2994"/>
                    <a:pt x="6834" y="1017"/>
                  </a:cubicBezTo>
                  <a:close/>
                  <a:moveTo>
                    <a:pt x="6821" y="0"/>
                  </a:moveTo>
                  <a:cubicBezTo>
                    <a:pt x="6806" y="0"/>
                    <a:pt x="6791" y="2"/>
                    <a:pt x="6775" y="5"/>
                  </a:cubicBezTo>
                  <a:cubicBezTo>
                    <a:pt x="6680" y="5"/>
                    <a:pt x="6596" y="77"/>
                    <a:pt x="6584" y="184"/>
                  </a:cubicBezTo>
                  <a:cubicBezTo>
                    <a:pt x="6180" y="2458"/>
                    <a:pt x="4810" y="3863"/>
                    <a:pt x="3489" y="5197"/>
                  </a:cubicBezTo>
                  <a:cubicBezTo>
                    <a:pt x="1703" y="7018"/>
                    <a:pt x="0" y="8721"/>
                    <a:pt x="1858" y="12197"/>
                  </a:cubicBezTo>
                  <a:cubicBezTo>
                    <a:pt x="1893" y="12269"/>
                    <a:pt x="1965" y="12316"/>
                    <a:pt x="2036" y="12316"/>
                  </a:cubicBezTo>
                  <a:lnTo>
                    <a:pt x="2060" y="12316"/>
                  </a:lnTo>
                  <a:cubicBezTo>
                    <a:pt x="2119" y="12316"/>
                    <a:pt x="2191" y="12281"/>
                    <a:pt x="2215" y="12233"/>
                  </a:cubicBezTo>
                  <a:cubicBezTo>
                    <a:pt x="2631" y="11697"/>
                    <a:pt x="3274" y="11197"/>
                    <a:pt x="3941" y="10638"/>
                  </a:cubicBezTo>
                  <a:cubicBezTo>
                    <a:pt x="6239" y="8804"/>
                    <a:pt x="9358" y="6280"/>
                    <a:pt x="7001" y="148"/>
                  </a:cubicBezTo>
                  <a:cubicBezTo>
                    <a:pt x="6971" y="57"/>
                    <a:pt x="6906" y="0"/>
                    <a:pt x="682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8" name="Google Shape;678;p23"/>
            <p:cNvSpPr/>
            <p:nvPr/>
          </p:nvSpPr>
          <p:spPr>
            <a:xfrm>
              <a:off x="1905000" y="3384175"/>
              <a:ext cx="95250" cy="95275"/>
            </a:xfrm>
            <a:custGeom>
              <a:avLst/>
              <a:gdLst/>
              <a:ahLst/>
              <a:cxnLst/>
              <a:rect l="l" t="t" r="r" b="b"/>
              <a:pathLst>
                <a:path w="3810" h="3811" extrusionOk="0">
                  <a:moveTo>
                    <a:pt x="1917" y="1120"/>
                  </a:moveTo>
                  <a:cubicBezTo>
                    <a:pt x="2096" y="1465"/>
                    <a:pt x="2381" y="1727"/>
                    <a:pt x="2715" y="1906"/>
                  </a:cubicBezTo>
                  <a:cubicBezTo>
                    <a:pt x="2369" y="2084"/>
                    <a:pt x="2096" y="2370"/>
                    <a:pt x="1917" y="2691"/>
                  </a:cubicBezTo>
                  <a:cubicBezTo>
                    <a:pt x="1738" y="2358"/>
                    <a:pt x="1464" y="2084"/>
                    <a:pt x="1131" y="1906"/>
                  </a:cubicBezTo>
                  <a:cubicBezTo>
                    <a:pt x="1464" y="1727"/>
                    <a:pt x="1726" y="1465"/>
                    <a:pt x="1917" y="1120"/>
                  </a:cubicBezTo>
                  <a:close/>
                  <a:moveTo>
                    <a:pt x="1905" y="1"/>
                  </a:moveTo>
                  <a:cubicBezTo>
                    <a:pt x="1786" y="1"/>
                    <a:pt x="1679" y="108"/>
                    <a:pt x="1679" y="227"/>
                  </a:cubicBezTo>
                  <a:cubicBezTo>
                    <a:pt x="1679" y="1025"/>
                    <a:pt x="1024" y="1679"/>
                    <a:pt x="226" y="1679"/>
                  </a:cubicBezTo>
                  <a:cubicBezTo>
                    <a:pt x="107" y="1679"/>
                    <a:pt x="0" y="1787"/>
                    <a:pt x="0" y="1906"/>
                  </a:cubicBezTo>
                  <a:cubicBezTo>
                    <a:pt x="0" y="2025"/>
                    <a:pt x="107" y="2132"/>
                    <a:pt x="226" y="2132"/>
                  </a:cubicBezTo>
                  <a:cubicBezTo>
                    <a:pt x="1024" y="2132"/>
                    <a:pt x="1679" y="2787"/>
                    <a:pt x="1679" y="3584"/>
                  </a:cubicBezTo>
                  <a:cubicBezTo>
                    <a:pt x="1679" y="3703"/>
                    <a:pt x="1786" y="3811"/>
                    <a:pt x="1905" y="3811"/>
                  </a:cubicBezTo>
                  <a:cubicBezTo>
                    <a:pt x="2036" y="3811"/>
                    <a:pt x="2131" y="3703"/>
                    <a:pt x="2131" y="3584"/>
                  </a:cubicBezTo>
                  <a:cubicBezTo>
                    <a:pt x="2131" y="2787"/>
                    <a:pt x="2786" y="2132"/>
                    <a:pt x="3584" y="2132"/>
                  </a:cubicBezTo>
                  <a:cubicBezTo>
                    <a:pt x="3703" y="2132"/>
                    <a:pt x="3810" y="2025"/>
                    <a:pt x="3810" y="1906"/>
                  </a:cubicBezTo>
                  <a:cubicBezTo>
                    <a:pt x="3810" y="1787"/>
                    <a:pt x="3703" y="1679"/>
                    <a:pt x="3584" y="1679"/>
                  </a:cubicBezTo>
                  <a:cubicBezTo>
                    <a:pt x="2786" y="1679"/>
                    <a:pt x="2131" y="1025"/>
                    <a:pt x="2131" y="227"/>
                  </a:cubicBezTo>
                  <a:cubicBezTo>
                    <a:pt x="2131" y="108"/>
                    <a:pt x="2024" y="1"/>
                    <a:pt x="190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79" name="Google Shape;679;p23"/>
            <p:cNvSpPr/>
            <p:nvPr/>
          </p:nvSpPr>
          <p:spPr>
            <a:xfrm>
              <a:off x="1451950" y="3134450"/>
              <a:ext cx="95275" cy="95275"/>
            </a:xfrm>
            <a:custGeom>
              <a:avLst/>
              <a:gdLst/>
              <a:ahLst/>
              <a:cxnLst/>
              <a:rect l="l" t="t" r="r" b="b"/>
              <a:pathLst>
                <a:path w="3811" h="3811" extrusionOk="0">
                  <a:moveTo>
                    <a:pt x="1918" y="1119"/>
                  </a:moveTo>
                  <a:cubicBezTo>
                    <a:pt x="2096" y="1465"/>
                    <a:pt x="2382" y="1727"/>
                    <a:pt x="2703" y="1905"/>
                  </a:cubicBezTo>
                  <a:cubicBezTo>
                    <a:pt x="2358" y="2084"/>
                    <a:pt x="2096" y="2370"/>
                    <a:pt x="1918" y="2703"/>
                  </a:cubicBezTo>
                  <a:cubicBezTo>
                    <a:pt x="1739" y="2358"/>
                    <a:pt x="1453" y="2084"/>
                    <a:pt x="1132" y="1905"/>
                  </a:cubicBezTo>
                  <a:cubicBezTo>
                    <a:pt x="1453" y="1727"/>
                    <a:pt x="1727" y="1465"/>
                    <a:pt x="1918" y="1119"/>
                  </a:cubicBezTo>
                  <a:close/>
                  <a:moveTo>
                    <a:pt x="1906" y="0"/>
                  </a:moveTo>
                  <a:cubicBezTo>
                    <a:pt x="1787" y="0"/>
                    <a:pt x="1679" y="107"/>
                    <a:pt x="1679" y="226"/>
                  </a:cubicBezTo>
                  <a:cubicBezTo>
                    <a:pt x="1679" y="1024"/>
                    <a:pt x="1025" y="1679"/>
                    <a:pt x="215" y="1679"/>
                  </a:cubicBezTo>
                  <a:cubicBezTo>
                    <a:pt x="96" y="1679"/>
                    <a:pt x="1" y="1786"/>
                    <a:pt x="1" y="1905"/>
                  </a:cubicBezTo>
                  <a:cubicBezTo>
                    <a:pt x="1" y="2024"/>
                    <a:pt x="96" y="2131"/>
                    <a:pt x="215" y="2131"/>
                  </a:cubicBezTo>
                  <a:cubicBezTo>
                    <a:pt x="1025" y="2131"/>
                    <a:pt x="1679" y="2774"/>
                    <a:pt x="1679" y="3572"/>
                  </a:cubicBezTo>
                  <a:lnTo>
                    <a:pt x="1679" y="3596"/>
                  </a:lnTo>
                  <a:cubicBezTo>
                    <a:pt x="1679" y="3703"/>
                    <a:pt x="1787" y="3810"/>
                    <a:pt x="1906" y="3810"/>
                  </a:cubicBezTo>
                  <a:cubicBezTo>
                    <a:pt x="2037" y="3810"/>
                    <a:pt x="2120" y="3703"/>
                    <a:pt x="2120" y="3596"/>
                  </a:cubicBezTo>
                  <a:cubicBezTo>
                    <a:pt x="2120" y="2786"/>
                    <a:pt x="2775" y="2131"/>
                    <a:pt x="3584" y="2131"/>
                  </a:cubicBezTo>
                  <a:cubicBezTo>
                    <a:pt x="3704" y="2131"/>
                    <a:pt x="3811" y="2024"/>
                    <a:pt x="3811" y="1905"/>
                  </a:cubicBezTo>
                  <a:cubicBezTo>
                    <a:pt x="3811" y="1786"/>
                    <a:pt x="3704" y="1691"/>
                    <a:pt x="3584" y="1691"/>
                  </a:cubicBezTo>
                  <a:cubicBezTo>
                    <a:pt x="2775" y="1691"/>
                    <a:pt x="2120" y="1048"/>
                    <a:pt x="2120" y="238"/>
                  </a:cubicBezTo>
                  <a:lnTo>
                    <a:pt x="2120" y="226"/>
                  </a:lnTo>
                  <a:cubicBezTo>
                    <a:pt x="2120" y="107"/>
                    <a:pt x="2025" y="0"/>
                    <a:pt x="190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80" name="Google Shape;680;p23"/>
          <p:cNvGrpSpPr/>
          <p:nvPr/>
        </p:nvGrpSpPr>
        <p:grpSpPr>
          <a:xfrm>
            <a:off x="7901845" y="1909891"/>
            <a:ext cx="386542" cy="480956"/>
            <a:chOff x="2455350" y="3968725"/>
            <a:chExt cx="513200" cy="638550"/>
          </a:xfrm>
        </p:grpSpPr>
        <p:sp>
          <p:nvSpPr>
            <p:cNvPr id="681" name="Google Shape;681;p23"/>
            <p:cNvSpPr/>
            <p:nvPr/>
          </p:nvSpPr>
          <p:spPr>
            <a:xfrm>
              <a:off x="2627400" y="4227425"/>
              <a:ext cx="174450" cy="348600"/>
            </a:xfrm>
            <a:custGeom>
              <a:avLst/>
              <a:gdLst/>
              <a:ahLst/>
              <a:cxnLst/>
              <a:rect l="l" t="t" r="r" b="b"/>
              <a:pathLst>
                <a:path w="6978" h="13944" extrusionOk="0">
                  <a:moveTo>
                    <a:pt x="2013" y="1930"/>
                  </a:moveTo>
                  <a:lnTo>
                    <a:pt x="2013" y="1930"/>
                  </a:lnTo>
                  <a:cubicBezTo>
                    <a:pt x="2596" y="2084"/>
                    <a:pt x="3239" y="2084"/>
                    <a:pt x="3620" y="2084"/>
                  </a:cubicBezTo>
                  <a:lnTo>
                    <a:pt x="3834" y="2084"/>
                  </a:lnTo>
                  <a:cubicBezTo>
                    <a:pt x="4596" y="2108"/>
                    <a:pt x="4632" y="2382"/>
                    <a:pt x="4620" y="2775"/>
                  </a:cubicBezTo>
                  <a:cubicBezTo>
                    <a:pt x="4549" y="4775"/>
                    <a:pt x="4144" y="6585"/>
                    <a:pt x="3787" y="6585"/>
                  </a:cubicBezTo>
                  <a:cubicBezTo>
                    <a:pt x="3477" y="6585"/>
                    <a:pt x="2191" y="5621"/>
                    <a:pt x="2132" y="4109"/>
                  </a:cubicBezTo>
                  <a:cubicBezTo>
                    <a:pt x="2120" y="3966"/>
                    <a:pt x="2132" y="3823"/>
                    <a:pt x="2156" y="3632"/>
                  </a:cubicBezTo>
                  <a:cubicBezTo>
                    <a:pt x="2179" y="3120"/>
                    <a:pt x="2227" y="2454"/>
                    <a:pt x="2013" y="1930"/>
                  </a:cubicBezTo>
                  <a:close/>
                  <a:moveTo>
                    <a:pt x="1166" y="1"/>
                  </a:moveTo>
                  <a:cubicBezTo>
                    <a:pt x="1052" y="1"/>
                    <a:pt x="929" y="27"/>
                    <a:pt x="834" y="108"/>
                  </a:cubicBezTo>
                  <a:cubicBezTo>
                    <a:pt x="739" y="203"/>
                    <a:pt x="691" y="334"/>
                    <a:pt x="691" y="513"/>
                  </a:cubicBezTo>
                  <a:cubicBezTo>
                    <a:pt x="691" y="763"/>
                    <a:pt x="751" y="977"/>
                    <a:pt x="834" y="1156"/>
                  </a:cubicBezTo>
                  <a:cubicBezTo>
                    <a:pt x="774" y="1168"/>
                    <a:pt x="715" y="1203"/>
                    <a:pt x="655" y="1227"/>
                  </a:cubicBezTo>
                  <a:cubicBezTo>
                    <a:pt x="536" y="1299"/>
                    <a:pt x="405" y="1453"/>
                    <a:pt x="381" y="1775"/>
                  </a:cubicBezTo>
                  <a:cubicBezTo>
                    <a:pt x="346" y="2299"/>
                    <a:pt x="298" y="2775"/>
                    <a:pt x="274" y="3216"/>
                  </a:cubicBezTo>
                  <a:cubicBezTo>
                    <a:pt x="60" y="5775"/>
                    <a:pt x="0" y="6645"/>
                    <a:pt x="334" y="7633"/>
                  </a:cubicBezTo>
                  <a:cubicBezTo>
                    <a:pt x="560" y="8300"/>
                    <a:pt x="870" y="8812"/>
                    <a:pt x="1155" y="9252"/>
                  </a:cubicBezTo>
                  <a:cubicBezTo>
                    <a:pt x="1834" y="10359"/>
                    <a:pt x="2322" y="11145"/>
                    <a:pt x="1013" y="13610"/>
                  </a:cubicBezTo>
                  <a:cubicBezTo>
                    <a:pt x="953" y="13717"/>
                    <a:pt x="1001" y="13848"/>
                    <a:pt x="1108" y="13907"/>
                  </a:cubicBezTo>
                  <a:cubicBezTo>
                    <a:pt x="1132" y="13931"/>
                    <a:pt x="1179" y="13943"/>
                    <a:pt x="1215" y="13943"/>
                  </a:cubicBezTo>
                  <a:cubicBezTo>
                    <a:pt x="1298" y="13943"/>
                    <a:pt x="1382" y="13895"/>
                    <a:pt x="1405" y="13895"/>
                  </a:cubicBezTo>
                  <a:cubicBezTo>
                    <a:pt x="2834" y="11181"/>
                    <a:pt x="2227" y="10216"/>
                    <a:pt x="1524" y="9085"/>
                  </a:cubicBezTo>
                  <a:cubicBezTo>
                    <a:pt x="1251" y="8645"/>
                    <a:pt x="953" y="8180"/>
                    <a:pt x="751" y="7549"/>
                  </a:cubicBezTo>
                  <a:cubicBezTo>
                    <a:pt x="441" y="6656"/>
                    <a:pt x="512" y="5811"/>
                    <a:pt x="703" y="3311"/>
                  </a:cubicBezTo>
                  <a:cubicBezTo>
                    <a:pt x="739" y="2882"/>
                    <a:pt x="762" y="2406"/>
                    <a:pt x="810" y="1870"/>
                  </a:cubicBezTo>
                  <a:cubicBezTo>
                    <a:pt x="810" y="1763"/>
                    <a:pt x="846" y="1692"/>
                    <a:pt x="882" y="1656"/>
                  </a:cubicBezTo>
                  <a:cubicBezTo>
                    <a:pt x="901" y="1646"/>
                    <a:pt x="929" y="1640"/>
                    <a:pt x="961" y="1640"/>
                  </a:cubicBezTo>
                  <a:cubicBezTo>
                    <a:pt x="1006" y="1640"/>
                    <a:pt x="1059" y="1652"/>
                    <a:pt x="1108" y="1680"/>
                  </a:cubicBezTo>
                  <a:cubicBezTo>
                    <a:pt x="1810" y="1954"/>
                    <a:pt x="1727" y="2954"/>
                    <a:pt x="1691" y="3668"/>
                  </a:cubicBezTo>
                  <a:cubicBezTo>
                    <a:pt x="1679" y="3882"/>
                    <a:pt x="1679" y="4037"/>
                    <a:pt x="1679" y="4192"/>
                  </a:cubicBezTo>
                  <a:cubicBezTo>
                    <a:pt x="1727" y="5930"/>
                    <a:pt x="3191" y="7109"/>
                    <a:pt x="3763" y="7109"/>
                  </a:cubicBezTo>
                  <a:cubicBezTo>
                    <a:pt x="4799" y="7109"/>
                    <a:pt x="5013" y="3859"/>
                    <a:pt x="5037" y="2870"/>
                  </a:cubicBezTo>
                  <a:cubicBezTo>
                    <a:pt x="5073" y="2096"/>
                    <a:pt x="4692" y="1739"/>
                    <a:pt x="3834" y="1692"/>
                  </a:cubicBezTo>
                  <a:lnTo>
                    <a:pt x="3584" y="1692"/>
                  </a:lnTo>
                  <a:cubicBezTo>
                    <a:pt x="2429" y="1692"/>
                    <a:pt x="1132" y="1561"/>
                    <a:pt x="1132" y="549"/>
                  </a:cubicBezTo>
                  <a:lnTo>
                    <a:pt x="1132" y="489"/>
                  </a:lnTo>
                  <a:cubicBezTo>
                    <a:pt x="1143" y="477"/>
                    <a:pt x="1158" y="471"/>
                    <a:pt x="1182" y="471"/>
                  </a:cubicBezTo>
                  <a:cubicBezTo>
                    <a:pt x="1206" y="471"/>
                    <a:pt x="1239" y="477"/>
                    <a:pt x="1286" y="489"/>
                  </a:cubicBezTo>
                  <a:cubicBezTo>
                    <a:pt x="2144" y="620"/>
                    <a:pt x="2894" y="727"/>
                    <a:pt x="3489" y="799"/>
                  </a:cubicBezTo>
                  <a:cubicBezTo>
                    <a:pt x="4989" y="989"/>
                    <a:pt x="5811" y="1096"/>
                    <a:pt x="6120" y="1477"/>
                  </a:cubicBezTo>
                  <a:cubicBezTo>
                    <a:pt x="6442" y="1882"/>
                    <a:pt x="6347" y="2716"/>
                    <a:pt x="6204" y="4251"/>
                  </a:cubicBezTo>
                  <a:cubicBezTo>
                    <a:pt x="6168" y="4573"/>
                    <a:pt x="6120" y="4930"/>
                    <a:pt x="6096" y="5323"/>
                  </a:cubicBezTo>
                  <a:cubicBezTo>
                    <a:pt x="6096" y="5442"/>
                    <a:pt x="6180" y="5549"/>
                    <a:pt x="6299" y="5561"/>
                  </a:cubicBezTo>
                  <a:cubicBezTo>
                    <a:pt x="6418" y="5561"/>
                    <a:pt x="6525" y="5466"/>
                    <a:pt x="6537" y="5347"/>
                  </a:cubicBezTo>
                  <a:cubicBezTo>
                    <a:pt x="6573" y="4954"/>
                    <a:pt x="6608" y="4609"/>
                    <a:pt x="6644" y="4275"/>
                  </a:cubicBezTo>
                  <a:cubicBezTo>
                    <a:pt x="6978" y="870"/>
                    <a:pt x="6894" y="763"/>
                    <a:pt x="3549" y="334"/>
                  </a:cubicBezTo>
                  <a:cubicBezTo>
                    <a:pt x="2953" y="251"/>
                    <a:pt x="2227" y="156"/>
                    <a:pt x="1358" y="25"/>
                  </a:cubicBezTo>
                  <a:cubicBezTo>
                    <a:pt x="1303" y="11"/>
                    <a:pt x="1236" y="1"/>
                    <a:pt x="116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2" name="Google Shape;682;p23"/>
            <p:cNvSpPr/>
            <p:nvPr/>
          </p:nvSpPr>
          <p:spPr>
            <a:xfrm>
              <a:off x="2744675" y="4130000"/>
              <a:ext cx="108075" cy="246875"/>
            </a:xfrm>
            <a:custGeom>
              <a:avLst/>
              <a:gdLst/>
              <a:ahLst/>
              <a:cxnLst/>
              <a:rect l="l" t="t" r="r" b="b"/>
              <a:pathLst>
                <a:path w="4323" h="9875" extrusionOk="0">
                  <a:moveTo>
                    <a:pt x="1113" y="0"/>
                  </a:moveTo>
                  <a:cubicBezTo>
                    <a:pt x="830" y="0"/>
                    <a:pt x="556" y="175"/>
                    <a:pt x="382" y="469"/>
                  </a:cubicBezTo>
                  <a:cubicBezTo>
                    <a:pt x="1" y="1100"/>
                    <a:pt x="84" y="3315"/>
                    <a:pt x="1286" y="5089"/>
                  </a:cubicBezTo>
                  <a:cubicBezTo>
                    <a:pt x="1332" y="5149"/>
                    <a:pt x="1402" y="5186"/>
                    <a:pt x="1474" y="5186"/>
                  </a:cubicBezTo>
                  <a:cubicBezTo>
                    <a:pt x="1515" y="5186"/>
                    <a:pt x="1557" y="5174"/>
                    <a:pt x="1596" y="5148"/>
                  </a:cubicBezTo>
                  <a:cubicBezTo>
                    <a:pt x="1703" y="5065"/>
                    <a:pt x="1727" y="4934"/>
                    <a:pt x="1656" y="4827"/>
                  </a:cubicBezTo>
                  <a:cubicBezTo>
                    <a:pt x="560" y="3243"/>
                    <a:pt x="501" y="1159"/>
                    <a:pt x="763" y="707"/>
                  </a:cubicBezTo>
                  <a:cubicBezTo>
                    <a:pt x="854" y="593"/>
                    <a:pt x="989" y="468"/>
                    <a:pt x="1136" y="468"/>
                  </a:cubicBezTo>
                  <a:cubicBezTo>
                    <a:pt x="1142" y="468"/>
                    <a:pt x="1149" y="468"/>
                    <a:pt x="1155" y="469"/>
                  </a:cubicBezTo>
                  <a:cubicBezTo>
                    <a:pt x="1334" y="505"/>
                    <a:pt x="1489" y="755"/>
                    <a:pt x="1608" y="1159"/>
                  </a:cubicBezTo>
                  <a:cubicBezTo>
                    <a:pt x="2108" y="2910"/>
                    <a:pt x="2644" y="3743"/>
                    <a:pt x="3025" y="4338"/>
                  </a:cubicBezTo>
                  <a:cubicBezTo>
                    <a:pt x="3691" y="5374"/>
                    <a:pt x="3894" y="5696"/>
                    <a:pt x="2560" y="9577"/>
                  </a:cubicBezTo>
                  <a:cubicBezTo>
                    <a:pt x="2513" y="9696"/>
                    <a:pt x="2584" y="9815"/>
                    <a:pt x="2703" y="9863"/>
                  </a:cubicBezTo>
                  <a:cubicBezTo>
                    <a:pt x="2727" y="9875"/>
                    <a:pt x="2739" y="9875"/>
                    <a:pt x="2775" y="9875"/>
                  </a:cubicBezTo>
                  <a:cubicBezTo>
                    <a:pt x="2858" y="9875"/>
                    <a:pt x="2953" y="9815"/>
                    <a:pt x="2965" y="9696"/>
                  </a:cubicBezTo>
                  <a:cubicBezTo>
                    <a:pt x="4323" y="5767"/>
                    <a:pt x="4168" y="5291"/>
                    <a:pt x="3382" y="4076"/>
                  </a:cubicBezTo>
                  <a:cubicBezTo>
                    <a:pt x="3013" y="3493"/>
                    <a:pt x="2501" y="2683"/>
                    <a:pt x="2025" y="1005"/>
                  </a:cubicBezTo>
                  <a:cubicBezTo>
                    <a:pt x="1822" y="243"/>
                    <a:pt x="1465" y="40"/>
                    <a:pt x="1191" y="5"/>
                  </a:cubicBezTo>
                  <a:cubicBezTo>
                    <a:pt x="1165" y="2"/>
                    <a:pt x="1139" y="0"/>
                    <a:pt x="111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3" name="Google Shape;683;p23"/>
            <p:cNvSpPr/>
            <p:nvPr/>
          </p:nvSpPr>
          <p:spPr>
            <a:xfrm>
              <a:off x="2822650" y="4157775"/>
              <a:ext cx="63150" cy="220000"/>
            </a:xfrm>
            <a:custGeom>
              <a:avLst/>
              <a:gdLst/>
              <a:ahLst/>
              <a:cxnLst/>
              <a:rect l="l" t="t" r="r" b="b"/>
              <a:pathLst>
                <a:path w="2526" h="8800" extrusionOk="0">
                  <a:moveTo>
                    <a:pt x="1549" y="1"/>
                  </a:moveTo>
                  <a:cubicBezTo>
                    <a:pt x="1382" y="1"/>
                    <a:pt x="1215" y="108"/>
                    <a:pt x="1037" y="310"/>
                  </a:cubicBezTo>
                  <a:cubicBezTo>
                    <a:pt x="608" y="822"/>
                    <a:pt x="1" y="2144"/>
                    <a:pt x="191" y="3585"/>
                  </a:cubicBezTo>
                  <a:cubicBezTo>
                    <a:pt x="202" y="3691"/>
                    <a:pt x="299" y="3779"/>
                    <a:pt x="404" y="3779"/>
                  </a:cubicBezTo>
                  <a:cubicBezTo>
                    <a:pt x="417" y="3779"/>
                    <a:pt x="429" y="3778"/>
                    <a:pt x="442" y="3775"/>
                  </a:cubicBezTo>
                  <a:cubicBezTo>
                    <a:pt x="561" y="3763"/>
                    <a:pt x="656" y="3644"/>
                    <a:pt x="632" y="3525"/>
                  </a:cubicBezTo>
                  <a:cubicBezTo>
                    <a:pt x="430" y="1953"/>
                    <a:pt x="1287" y="525"/>
                    <a:pt x="1561" y="441"/>
                  </a:cubicBezTo>
                  <a:cubicBezTo>
                    <a:pt x="1585" y="441"/>
                    <a:pt x="1585" y="441"/>
                    <a:pt x="1608" y="465"/>
                  </a:cubicBezTo>
                  <a:cubicBezTo>
                    <a:pt x="1751" y="608"/>
                    <a:pt x="1751" y="1334"/>
                    <a:pt x="1739" y="1977"/>
                  </a:cubicBezTo>
                  <a:cubicBezTo>
                    <a:pt x="1727" y="2727"/>
                    <a:pt x="1727" y="3561"/>
                    <a:pt x="1870" y="4335"/>
                  </a:cubicBezTo>
                  <a:cubicBezTo>
                    <a:pt x="2085" y="5371"/>
                    <a:pt x="2061" y="5418"/>
                    <a:pt x="1382" y="7609"/>
                  </a:cubicBezTo>
                  <a:cubicBezTo>
                    <a:pt x="1287" y="7859"/>
                    <a:pt x="1204" y="8157"/>
                    <a:pt x="1096" y="8502"/>
                  </a:cubicBezTo>
                  <a:cubicBezTo>
                    <a:pt x="1073" y="8621"/>
                    <a:pt x="1132" y="8752"/>
                    <a:pt x="1251" y="8776"/>
                  </a:cubicBezTo>
                  <a:cubicBezTo>
                    <a:pt x="1263" y="8800"/>
                    <a:pt x="1287" y="8800"/>
                    <a:pt x="1311" y="8800"/>
                  </a:cubicBezTo>
                  <a:cubicBezTo>
                    <a:pt x="1394" y="8800"/>
                    <a:pt x="1489" y="8740"/>
                    <a:pt x="1513" y="8633"/>
                  </a:cubicBezTo>
                  <a:cubicBezTo>
                    <a:pt x="1620" y="8299"/>
                    <a:pt x="1704" y="8002"/>
                    <a:pt x="1799" y="7740"/>
                  </a:cubicBezTo>
                  <a:cubicBezTo>
                    <a:pt x="2489" y="5537"/>
                    <a:pt x="2525" y="5406"/>
                    <a:pt x="2299" y="4239"/>
                  </a:cubicBezTo>
                  <a:cubicBezTo>
                    <a:pt x="2168" y="3525"/>
                    <a:pt x="2168" y="2704"/>
                    <a:pt x="2180" y="1989"/>
                  </a:cubicBezTo>
                  <a:cubicBezTo>
                    <a:pt x="2204" y="1084"/>
                    <a:pt x="2204" y="429"/>
                    <a:pt x="1918" y="144"/>
                  </a:cubicBezTo>
                  <a:cubicBezTo>
                    <a:pt x="1811" y="48"/>
                    <a:pt x="1680" y="1"/>
                    <a:pt x="154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4" name="Google Shape;684;p23"/>
            <p:cNvSpPr/>
            <p:nvPr/>
          </p:nvSpPr>
          <p:spPr>
            <a:xfrm>
              <a:off x="2749725" y="4203925"/>
              <a:ext cx="218825" cy="403350"/>
            </a:xfrm>
            <a:custGeom>
              <a:avLst/>
              <a:gdLst/>
              <a:ahLst/>
              <a:cxnLst/>
              <a:rect l="l" t="t" r="r" b="b"/>
              <a:pathLst>
                <a:path w="8753" h="16134" extrusionOk="0">
                  <a:moveTo>
                    <a:pt x="7562" y="0"/>
                  </a:moveTo>
                  <a:cubicBezTo>
                    <a:pt x="7409" y="0"/>
                    <a:pt x="7247" y="91"/>
                    <a:pt x="7109" y="238"/>
                  </a:cubicBezTo>
                  <a:cubicBezTo>
                    <a:pt x="6585" y="822"/>
                    <a:pt x="6347" y="1679"/>
                    <a:pt x="6133" y="2513"/>
                  </a:cubicBezTo>
                  <a:cubicBezTo>
                    <a:pt x="5835" y="3584"/>
                    <a:pt x="5537" y="4691"/>
                    <a:pt x="4656" y="5144"/>
                  </a:cubicBezTo>
                  <a:cubicBezTo>
                    <a:pt x="4549" y="5203"/>
                    <a:pt x="4502" y="5346"/>
                    <a:pt x="4561" y="5441"/>
                  </a:cubicBezTo>
                  <a:cubicBezTo>
                    <a:pt x="4603" y="5517"/>
                    <a:pt x="4686" y="5563"/>
                    <a:pt x="4765" y="5563"/>
                  </a:cubicBezTo>
                  <a:cubicBezTo>
                    <a:pt x="4798" y="5563"/>
                    <a:pt x="4830" y="5554"/>
                    <a:pt x="4859" y="5537"/>
                  </a:cubicBezTo>
                  <a:cubicBezTo>
                    <a:pt x="5918" y="4965"/>
                    <a:pt x="6252" y="3775"/>
                    <a:pt x="6561" y="2620"/>
                  </a:cubicBezTo>
                  <a:cubicBezTo>
                    <a:pt x="6788" y="1798"/>
                    <a:pt x="6990" y="1024"/>
                    <a:pt x="7442" y="536"/>
                  </a:cubicBezTo>
                  <a:cubicBezTo>
                    <a:pt x="7466" y="488"/>
                    <a:pt x="7502" y="477"/>
                    <a:pt x="7514" y="465"/>
                  </a:cubicBezTo>
                  <a:lnTo>
                    <a:pt x="7514" y="477"/>
                  </a:lnTo>
                  <a:cubicBezTo>
                    <a:pt x="8252" y="3882"/>
                    <a:pt x="6109" y="6549"/>
                    <a:pt x="3847" y="9371"/>
                  </a:cubicBezTo>
                  <a:cubicBezTo>
                    <a:pt x="2227" y="11383"/>
                    <a:pt x="561" y="13466"/>
                    <a:pt x="25" y="15859"/>
                  </a:cubicBezTo>
                  <a:cubicBezTo>
                    <a:pt x="1" y="15978"/>
                    <a:pt x="72" y="16098"/>
                    <a:pt x="191" y="16133"/>
                  </a:cubicBezTo>
                  <a:lnTo>
                    <a:pt x="239" y="16133"/>
                  </a:lnTo>
                  <a:cubicBezTo>
                    <a:pt x="334" y="16133"/>
                    <a:pt x="430" y="16074"/>
                    <a:pt x="489" y="15967"/>
                  </a:cubicBezTo>
                  <a:cubicBezTo>
                    <a:pt x="1013" y="13681"/>
                    <a:pt x="2644" y="11633"/>
                    <a:pt x="4228" y="9656"/>
                  </a:cubicBezTo>
                  <a:cubicBezTo>
                    <a:pt x="6454" y="6870"/>
                    <a:pt x="8752" y="4001"/>
                    <a:pt x="7978" y="381"/>
                  </a:cubicBezTo>
                  <a:cubicBezTo>
                    <a:pt x="7919" y="119"/>
                    <a:pt x="7752" y="48"/>
                    <a:pt x="7657" y="12"/>
                  </a:cubicBezTo>
                  <a:cubicBezTo>
                    <a:pt x="7626" y="4"/>
                    <a:pt x="7594" y="0"/>
                    <a:pt x="756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5" name="Google Shape;685;p23"/>
            <p:cNvSpPr/>
            <p:nvPr/>
          </p:nvSpPr>
          <p:spPr>
            <a:xfrm>
              <a:off x="2639900" y="4260400"/>
              <a:ext cx="30375" cy="37600"/>
            </a:xfrm>
            <a:custGeom>
              <a:avLst/>
              <a:gdLst/>
              <a:ahLst/>
              <a:cxnLst/>
              <a:rect l="l" t="t" r="r" b="b"/>
              <a:pathLst>
                <a:path w="1215" h="1504" extrusionOk="0">
                  <a:moveTo>
                    <a:pt x="367" y="1"/>
                  </a:moveTo>
                  <a:cubicBezTo>
                    <a:pt x="195" y="1"/>
                    <a:pt x="39" y="298"/>
                    <a:pt x="24" y="1158"/>
                  </a:cubicBezTo>
                  <a:cubicBezTo>
                    <a:pt x="24" y="1337"/>
                    <a:pt x="1" y="1504"/>
                    <a:pt x="310" y="1504"/>
                  </a:cubicBezTo>
                  <a:cubicBezTo>
                    <a:pt x="313" y="1504"/>
                    <a:pt x="315" y="1504"/>
                    <a:pt x="317" y="1504"/>
                  </a:cubicBezTo>
                  <a:cubicBezTo>
                    <a:pt x="1215" y="1504"/>
                    <a:pt x="752" y="1"/>
                    <a:pt x="36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6" name="Google Shape;686;p23"/>
            <p:cNvSpPr/>
            <p:nvPr/>
          </p:nvSpPr>
          <p:spPr>
            <a:xfrm>
              <a:off x="2648700" y="4233825"/>
              <a:ext cx="43775" cy="9725"/>
            </a:xfrm>
            <a:custGeom>
              <a:avLst/>
              <a:gdLst/>
              <a:ahLst/>
              <a:cxnLst/>
              <a:rect l="l" t="t" r="r" b="b"/>
              <a:pathLst>
                <a:path w="1751" h="389" extrusionOk="0">
                  <a:moveTo>
                    <a:pt x="491" y="0"/>
                  </a:moveTo>
                  <a:cubicBezTo>
                    <a:pt x="191" y="0"/>
                    <a:pt x="0" y="61"/>
                    <a:pt x="184" y="245"/>
                  </a:cubicBezTo>
                  <a:cubicBezTo>
                    <a:pt x="199" y="252"/>
                    <a:pt x="865" y="388"/>
                    <a:pt x="1309" y="388"/>
                  </a:cubicBezTo>
                  <a:cubicBezTo>
                    <a:pt x="1567" y="388"/>
                    <a:pt x="1750" y="342"/>
                    <a:pt x="1685" y="197"/>
                  </a:cubicBezTo>
                  <a:cubicBezTo>
                    <a:pt x="1656" y="140"/>
                    <a:pt x="947" y="0"/>
                    <a:pt x="49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7" name="Google Shape;687;p23"/>
            <p:cNvSpPr/>
            <p:nvPr/>
          </p:nvSpPr>
          <p:spPr>
            <a:xfrm>
              <a:off x="2760900" y="4137200"/>
              <a:ext cx="29050" cy="37475"/>
            </a:xfrm>
            <a:custGeom>
              <a:avLst/>
              <a:gdLst/>
              <a:ahLst/>
              <a:cxnLst/>
              <a:rect l="l" t="t" r="r" b="b"/>
              <a:pathLst>
                <a:path w="1162" h="1499" extrusionOk="0">
                  <a:moveTo>
                    <a:pt x="440" y="0"/>
                  </a:moveTo>
                  <a:cubicBezTo>
                    <a:pt x="1" y="0"/>
                    <a:pt x="107" y="729"/>
                    <a:pt x="292" y="1122"/>
                  </a:cubicBezTo>
                  <a:cubicBezTo>
                    <a:pt x="425" y="1387"/>
                    <a:pt x="599" y="1498"/>
                    <a:pt x="753" y="1498"/>
                  </a:cubicBezTo>
                  <a:cubicBezTo>
                    <a:pt x="918" y="1498"/>
                    <a:pt x="1059" y="1372"/>
                    <a:pt x="1102" y="1169"/>
                  </a:cubicBezTo>
                  <a:cubicBezTo>
                    <a:pt x="1161" y="871"/>
                    <a:pt x="959" y="50"/>
                    <a:pt x="483" y="2"/>
                  </a:cubicBezTo>
                  <a:cubicBezTo>
                    <a:pt x="468" y="1"/>
                    <a:pt x="454" y="0"/>
                    <a:pt x="44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8" name="Google Shape;688;p23"/>
            <p:cNvSpPr/>
            <p:nvPr/>
          </p:nvSpPr>
          <p:spPr>
            <a:xfrm>
              <a:off x="2853275" y="4164425"/>
              <a:ext cx="18225" cy="39275"/>
            </a:xfrm>
            <a:custGeom>
              <a:avLst/>
              <a:gdLst/>
              <a:ahLst/>
              <a:cxnLst/>
              <a:rect l="l" t="t" r="r" b="b"/>
              <a:pathLst>
                <a:path w="729" h="1571" extrusionOk="0">
                  <a:moveTo>
                    <a:pt x="408" y="1"/>
                  </a:moveTo>
                  <a:cubicBezTo>
                    <a:pt x="200" y="1"/>
                    <a:pt x="0" y="368"/>
                    <a:pt x="26" y="973"/>
                  </a:cubicBezTo>
                  <a:cubicBezTo>
                    <a:pt x="32" y="1361"/>
                    <a:pt x="223" y="1571"/>
                    <a:pt x="403" y="1571"/>
                  </a:cubicBezTo>
                  <a:cubicBezTo>
                    <a:pt x="570" y="1571"/>
                    <a:pt x="728" y="1388"/>
                    <a:pt x="717" y="997"/>
                  </a:cubicBezTo>
                  <a:cubicBezTo>
                    <a:pt x="705" y="521"/>
                    <a:pt x="717" y="330"/>
                    <a:pt x="633" y="163"/>
                  </a:cubicBezTo>
                  <a:cubicBezTo>
                    <a:pt x="565" y="53"/>
                    <a:pt x="486" y="1"/>
                    <a:pt x="40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89" name="Google Shape;689;p23"/>
            <p:cNvSpPr/>
            <p:nvPr/>
          </p:nvSpPr>
          <p:spPr>
            <a:xfrm>
              <a:off x="2928575" y="4209400"/>
              <a:ext cx="22050" cy="38450"/>
            </a:xfrm>
            <a:custGeom>
              <a:avLst/>
              <a:gdLst/>
              <a:ahLst/>
              <a:cxnLst/>
              <a:rect l="l" t="t" r="r" b="b"/>
              <a:pathLst>
                <a:path w="882" h="1538" extrusionOk="0">
                  <a:moveTo>
                    <a:pt x="394" y="0"/>
                  </a:moveTo>
                  <a:cubicBezTo>
                    <a:pt x="264" y="0"/>
                    <a:pt x="118" y="150"/>
                    <a:pt x="74" y="520"/>
                  </a:cubicBezTo>
                  <a:cubicBezTo>
                    <a:pt x="1" y="1246"/>
                    <a:pt x="157" y="1537"/>
                    <a:pt x="333" y="1537"/>
                  </a:cubicBezTo>
                  <a:cubicBezTo>
                    <a:pt x="587" y="1537"/>
                    <a:pt x="881" y="931"/>
                    <a:pt x="586" y="150"/>
                  </a:cubicBezTo>
                  <a:cubicBezTo>
                    <a:pt x="545" y="56"/>
                    <a:pt x="472" y="0"/>
                    <a:pt x="39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0" name="Google Shape;690;p23"/>
            <p:cNvSpPr/>
            <p:nvPr/>
          </p:nvSpPr>
          <p:spPr>
            <a:xfrm>
              <a:off x="2612225" y="3995900"/>
              <a:ext cx="97350" cy="298825"/>
            </a:xfrm>
            <a:custGeom>
              <a:avLst/>
              <a:gdLst/>
              <a:ahLst/>
              <a:cxnLst/>
              <a:rect l="l" t="t" r="r" b="b"/>
              <a:pathLst>
                <a:path w="3894" h="11953" extrusionOk="0">
                  <a:moveTo>
                    <a:pt x="1000" y="0"/>
                  </a:moveTo>
                  <a:cubicBezTo>
                    <a:pt x="977" y="0"/>
                    <a:pt x="953" y="4"/>
                    <a:pt x="929" y="11"/>
                  </a:cubicBezTo>
                  <a:cubicBezTo>
                    <a:pt x="822" y="58"/>
                    <a:pt x="762" y="177"/>
                    <a:pt x="810" y="297"/>
                  </a:cubicBezTo>
                  <a:cubicBezTo>
                    <a:pt x="1119" y="1059"/>
                    <a:pt x="893" y="2035"/>
                    <a:pt x="655" y="3190"/>
                  </a:cubicBezTo>
                  <a:cubicBezTo>
                    <a:pt x="346" y="4595"/>
                    <a:pt x="0" y="6202"/>
                    <a:pt x="417" y="8083"/>
                  </a:cubicBezTo>
                  <a:cubicBezTo>
                    <a:pt x="834" y="9941"/>
                    <a:pt x="2048" y="11417"/>
                    <a:pt x="3572" y="11941"/>
                  </a:cubicBezTo>
                  <a:cubicBezTo>
                    <a:pt x="3608" y="11953"/>
                    <a:pt x="3620" y="11953"/>
                    <a:pt x="3655" y="11953"/>
                  </a:cubicBezTo>
                  <a:cubicBezTo>
                    <a:pt x="3751" y="11953"/>
                    <a:pt x="3834" y="11893"/>
                    <a:pt x="3846" y="11798"/>
                  </a:cubicBezTo>
                  <a:cubicBezTo>
                    <a:pt x="3894" y="11679"/>
                    <a:pt x="3822" y="11560"/>
                    <a:pt x="3703" y="11524"/>
                  </a:cubicBezTo>
                  <a:cubicBezTo>
                    <a:pt x="2322" y="11060"/>
                    <a:pt x="1227" y="9702"/>
                    <a:pt x="834" y="7988"/>
                  </a:cubicBezTo>
                  <a:cubicBezTo>
                    <a:pt x="453" y="6226"/>
                    <a:pt x="774" y="4654"/>
                    <a:pt x="1072" y="3285"/>
                  </a:cubicBezTo>
                  <a:cubicBezTo>
                    <a:pt x="1346" y="2071"/>
                    <a:pt x="1560" y="1023"/>
                    <a:pt x="1203" y="130"/>
                  </a:cubicBezTo>
                  <a:cubicBezTo>
                    <a:pt x="1174" y="54"/>
                    <a:pt x="1092" y="0"/>
                    <a:pt x="100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1" name="Google Shape;691;p23"/>
            <p:cNvSpPr/>
            <p:nvPr/>
          </p:nvSpPr>
          <p:spPr>
            <a:xfrm>
              <a:off x="2637525" y="4037825"/>
              <a:ext cx="82775" cy="215825"/>
            </a:xfrm>
            <a:custGeom>
              <a:avLst/>
              <a:gdLst/>
              <a:ahLst/>
              <a:cxnLst/>
              <a:rect l="l" t="t" r="r" b="b"/>
              <a:pathLst>
                <a:path w="3311" h="8633" extrusionOk="0">
                  <a:moveTo>
                    <a:pt x="3060" y="1"/>
                  </a:moveTo>
                  <a:cubicBezTo>
                    <a:pt x="2941" y="1"/>
                    <a:pt x="2834" y="108"/>
                    <a:pt x="2834" y="227"/>
                  </a:cubicBezTo>
                  <a:cubicBezTo>
                    <a:pt x="2858" y="3322"/>
                    <a:pt x="2346" y="3977"/>
                    <a:pt x="1548" y="4966"/>
                  </a:cubicBezTo>
                  <a:cubicBezTo>
                    <a:pt x="1310" y="5239"/>
                    <a:pt x="1060" y="5561"/>
                    <a:pt x="798" y="5978"/>
                  </a:cubicBezTo>
                  <a:cubicBezTo>
                    <a:pt x="167" y="6942"/>
                    <a:pt x="0" y="7787"/>
                    <a:pt x="334" y="8502"/>
                  </a:cubicBezTo>
                  <a:cubicBezTo>
                    <a:pt x="381" y="8597"/>
                    <a:pt x="453" y="8633"/>
                    <a:pt x="536" y="8633"/>
                  </a:cubicBezTo>
                  <a:cubicBezTo>
                    <a:pt x="572" y="8633"/>
                    <a:pt x="596" y="8633"/>
                    <a:pt x="643" y="8621"/>
                  </a:cubicBezTo>
                  <a:cubicBezTo>
                    <a:pt x="762" y="8561"/>
                    <a:pt x="810" y="8442"/>
                    <a:pt x="762" y="8323"/>
                  </a:cubicBezTo>
                  <a:cubicBezTo>
                    <a:pt x="500" y="7763"/>
                    <a:pt x="643" y="7049"/>
                    <a:pt x="1179" y="6228"/>
                  </a:cubicBezTo>
                  <a:cubicBezTo>
                    <a:pt x="1429" y="5835"/>
                    <a:pt x="1667" y="5525"/>
                    <a:pt x="1905" y="5239"/>
                  </a:cubicBezTo>
                  <a:cubicBezTo>
                    <a:pt x="2727" y="4215"/>
                    <a:pt x="3310" y="3489"/>
                    <a:pt x="3275" y="227"/>
                  </a:cubicBezTo>
                  <a:cubicBezTo>
                    <a:pt x="3275" y="108"/>
                    <a:pt x="3179" y="1"/>
                    <a:pt x="306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2" name="Google Shape;692;p23"/>
            <p:cNvSpPr/>
            <p:nvPr/>
          </p:nvSpPr>
          <p:spPr>
            <a:xfrm>
              <a:off x="2523525" y="4078200"/>
              <a:ext cx="122950" cy="157600"/>
            </a:xfrm>
            <a:custGeom>
              <a:avLst/>
              <a:gdLst/>
              <a:ahLst/>
              <a:cxnLst/>
              <a:rect l="l" t="t" r="r" b="b"/>
              <a:pathLst>
                <a:path w="4918" h="6304" extrusionOk="0">
                  <a:moveTo>
                    <a:pt x="248" y="0"/>
                  </a:moveTo>
                  <a:cubicBezTo>
                    <a:pt x="172" y="0"/>
                    <a:pt x="100" y="40"/>
                    <a:pt x="60" y="112"/>
                  </a:cubicBezTo>
                  <a:cubicBezTo>
                    <a:pt x="0" y="219"/>
                    <a:pt x="36" y="350"/>
                    <a:pt x="143" y="410"/>
                  </a:cubicBezTo>
                  <a:cubicBezTo>
                    <a:pt x="846" y="791"/>
                    <a:pt x="1131" y="1588"/>
                    <a:pt x="1405" y="2362"/>
                  </a:cubicBezTo>
                  <a:cubicBezTo>
                    <a:pt x="1512" y="2660"/>
                    <a:pt x="1619" y="2958"/>
                    <a:pt x="1739" y="3208"/>
                  </a:cubicBezTo>
                  <a:cubicBezTo>
                    <a:pt x="2322" y="4422"/>
                    <a:pt x="3489" y="5410"/>
                    <a:pt x="4536" y="6268"/>
                  </a:cubicBezTo>
                  <a:cubicBezTo>
                    <a:pt x="4560" y="6291"/>
                    <a:pt x="4620" y="6303"/>
                    <a:pt x="4667" y="6303"/>
                  </a:cubicBezTo>
                  <a:cubicBezTo>
                    <a:pt x="4727" y="6303"/>
                    <a:pt x="4798" y="6279"/>
                    <a:pt x="4846" y="6232"/>
                  </a:cubicBezTo>
                  <a:cubicBezTo>
                    <a:pt x="4917" y="6148"/>
                    <a:pt x="4906" y="5994"/>
                    <a:pt x="4822" y="5922"/>
                  </a:cubicBezTo>
                  <a:cubicBezTo>
                    <a:pt x="3810" y="5101"/>
                    <a:pt x="2679" y="4148"/>
                    <a:pt x="2143" y="3017"/>
                  </a:cubicBezTo>
                  <a:cubicBezTo>
                    <a:pt x="2036" y="2779"/>
                    <a:pt x="1929" y="2493"/>
                    <a:pt x="1822" y="2219"/>
                  </a:cubicBezTo>
                  <a:cubicBezTo>
                    <a:pt x="1524" y="1398"/>
                    <a:pt x="1203" y="469"/>
                    <a:pt x="357" y="29"/>
                  </a:cubicBezTo>
                  <a:cubicBezTo>
                    <a:pt x="322" y="9"/>
                    <a:pt x="285" y="0"/>
                    <a:pt x="24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3" name="Google Shape;693;p23"/>
            <p:cNvSpPr/>
            <p:nvPr/>
          </p:nvSpPr>
          <p:spPr>
            <a:xfrm>
              <a:off x="2586325" y="3968725"/>
              <a:ext cx="110450" cy="185225"/>
            </a:xfrm>
            <a:custGeom>
              <a:avLst/>
              <a:gdLst/>
              <a:ahLst/>
              <a:cxnLst/>
              <a:rect l="l" t="t" r="r" b="b"/>
              <a:pathLst>
                <a:path w="4418" h="7409" extrusionOk="0">
                  <a:moveTo>
                    <a:pt x="2024" y="860"/>
                  </a:moveTo>
                  <a:cubicBezTo>
                    <a:pt x="3120" y="2586"/>
                    <a:pt x="3763" y="4110"/>
                    <a:pt x="2572" y="5860"/>
                  </a:cubicBezTo>
                  <a:lnTo>
                    <a:pt x="2513" y="5944"/>
                  </a:lnTo>
                  <a:cubicBezTo>
                    <a:pt x="2286" y="6265"/>
                    <a:pt x="1977" y="6729"/>
                    <a:pt x="1667" y="6920"/>
                  </a:cubicBezTo>
                  <a:cubicBezTo>
                    <a:pt x="1632" y="6944"/>
                    <a:pt x="1590" y="6962"/>
                    <a:pt x="1541" y="6962"/>
                  </a:cubicBezTo>
                  <a:cubicBezTo>
                    <a:pt x="1492" y="6962"/>
                    <a:pt x="1435" y="6944"/>
                    <a:pt x="1370" y="6896"/>
                  </a:cubicBezTo>
                  <a:cubicBezTo>
                    <a:pt x="846" y="6491"/>
                    <a:pt x="477" y="4836"/>
                    <a:pt x="834" y="3693"/>
                  </a:cubicBezTo>
                  <a:cubicBezTo>
                    <a:pt x="965" y="3265"/>
                    <a:pt x="1179" y="2848"/>
                    <a:pt x="1382" y="2443"/>
                  </a:cubicBezTo>
                  <a:cubicBezTo>
                    <a:pt x="1632" y="1931"/>
                    <a:pt x="1905" y="1419"/>
                    <a:pt x="2024" y="860"/>
                  </a:cubicBezTo>
                  <a:close/>
                  <a:moveTo>
                    <a:pt x="1866" y="1"/>
                  </a:moveTo>
                  <a:cubicBezTo>
                    <a:pt x="1842" y="1"/>
                    <a:pt x="1820" y="5"/>
                    <a:pt x="1798" y="14"/>
                  </a:cubicBezTo>
                  <a:cubicBezTo>
                    <a:pt x="1691" y="38"/>
                    <a:pt x="1632" y="121"/>
                    <a:pt x="1632" y="217"/>
                  </a:cubicBezTo>
                  <a:cubicBezTo>
                    <a:pt x="1632" y="943"/>
                    <a:pt x="1310" y="1574"/>
                    <a:pt x="965" y="2253"/>
                  </a:cubicBezTo>
                  <a:cubicBezTo>
                    <a:pt x="739" y="2681"/>
                    <a:pt x="512" y="3110"/>
                    <a:pt x="381" y="3574"/>
                  </a:cubicBezTo>
                  <a:cubicBezTo>
                    <a:pt x="0" y="4813"/>
                    <a:pt x="358" y="6694"/>
                    <a:pt x="1072" y="7253"/>
                  </a:cubicBezTo>
                  <a:cubicBezTo>
                    <a:pt x="1215" y="7349"/>
                    <a:pt x="1370" y="7408"/>
                    <a:pt x="1513" y="7408"/>
                  </a:cubicBezTo>
                  <a:cubicBezTo>
                    <a:pt x="1655" y="7408"/>
                    <a:pt x="1774" y="7372"/>
                    <a:pt x="1882" y="7289"/>
                  </a:cubicBezTo>
                  <a:cubicBezTo>
                    <a:pt x="2275" y="7051"/>
                    <a:pt x="2608" y="6575"/>
                    <a:pt x="2870" y="6194"/>
                  </a:cubicBezTo>
                  <a:lnTo>
                    <a:pt x="2929" y="6122"/>
                  </a:lnTo>
                  <a:cubicBezTo>
                    <a:pt x="4418" y="3955"/>
                    <a:pt x="3406" y="2110"/>
                    <a:pt x="2048" y="110"/>
                  </a:cubicBezTo>
                  <a:cubicBezTo>
                    <a:pt x="2004" y="39"/>
                    <a:pt x="1933" y="1"/>
                    <a:pt x="186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4" name="Google Shape;694;p23"/>
            <p:cNvSpPr/>
            <p:nvPr/>
          </p:nvSpPr>
          <p:spPr>
            <a:xfrm>
              <a:off x="2662225" y="4007175"/>
              <a:ext cx="95275" cy="157175"/>
            </a:xfrm>
            <a:custGeom>
              <a:avLst/>
              <a:gdLst/>
              <a:ahLst/>
              <a:cxnLst/>
              <a:rect l="l" t="t" r="r" b="b"/>
              <a:pathLst>
                <a:path w="3811" h="6287" extrusionOk="0">
                  <a:moveTo>
                    <a:pt x="2084" y="1155"/>
                  </a:moveTo>
                  <a:cubicBezTo>
                    <a:pt x="2751" y="2715"/>
                    <a:pt x="3144" y="4370"/>
                    <a:pt x="1894" y="5572"/>
                  </a:cubicBezTo>
                  <a:cubicBezTo>
                    <a:pt x="1704" y="5754"/>
                    <a:pt x="1504" y="5847"/>
                    <a:pt x="1314" y="5847"/>
                  </a:cubicBezTo>
                  <a:cubicBezTo>
                    <a:pt x="1218" y="5847"/>
                    <a:pt x="1124" y="5823"/>
                    <a:pt x="1036" y="5775"/>
                  </a:cubicBezTo>
                  <a:cubicBezTo>
                    <a:pt x="715" y="5561"/>
                    <a:pt x="501" y="4977"/>
                    <a:pt x="774" y="4108"/>
                  </a:cubicBezTo>
                  <a:cubicBezTo>
                    <a:pt x="905" y="3656"/>
                    <a:pt x="1144" y="3239"/>
                    <a:pt x="1382" y="2798"/>
                  </a:cubicBezTo>
                  <a:cubicBezTo>
                    <a:pt x="1667" y="2274"/>
                    <a:pt x="1953" y="1739"/>
                    <a:pt x="2084" y="1155"/>
                  </a:cubicBezTo>
                  <a:close/>
                  <a:moveTo>
                    <a:pt x="1918" y="0"/>
                  </a:moveTo>
                  <a:cubicBezTo>
                    <a:pt x="1894" y="0"/>
                    <a:pt x="1870" y="4"/>
                    <a:pt x="1846" y="12"/>
                  </a:cubicBezTo>
                  <a:cubicBezTo>
                    <a:pt x="1739" y="36"/>
                    <a:pt x="1679" y="143"/>
                    <a:pt x="1691" y="250"/>
                  </a:cubicBezTo>
                  <a:cubicBezTo>
                    <a:pt x="1810" y="1072"/>
                    <a:pt x="1405" y="1798"/>
                    <a:pt x="1001" y="2572"/>
                  </a:cubicBezTo>
                  <a:cubicBezTo>
                    <a:pt x="763" y="3013"/>
                    <a:pt x="501" y="3477"/>
                    <a:pt x="358" y="3965"/>
                  </a:cubicBezTo>
                  <a:cubicBezTo>
                    <a:pt x="1" y="5144"/>
                    <a:pt x="382" y="5870"/>
                    <a:pt x="822" y="6144"/>
                  </a:cubicBezTo>
                  <a:cubicBezTo>
                    <a:pt x="977" y="6251"/>
                    <a:pt x="1144" y="6287"/>
                    <a:pt x="1322" y="6287"/>
                  </a:cubicBezTo>
                  <a:cubicBezTo>
                    <a:pt x="1620" y="6287"/>
                    <a:pt x="1929" y="6144"/>
                    <a:pt x="2215" y="5894"/>
                  </a:cubicBezTo>
                  <a:cubicBezTo>
                    <a:pt x="3811" y="4334"/>
                    <a:pt x="3108" y="2215"/>
                    <a:pt x="2108" y="131"/>
                  </a:cubicBezTo>
                  <a:cubicBezTo>
                    <a:pt x="2080" y="48"/>
                    <a:pt x="2002" y="0"/>
                    <a:pt x="19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5" name="Google Shape;695;p23"/>
            <p:cNvSpPr/>
            <p:nvPr/>
          </p:nvSpPr>
          <p:spPr>
            <a:xfrm>
              <a:off x="2487500" y="4058675"/>
              <a:ext cx="137250" cy="142000"/>
            </a:xfrm>
            <a:custGeom>
              <a:avLst/>
              <a:gdLst/>
              <a:ahLst/>
              <a:cxnLst/>
              <a:rect l="l" t="t" r="r" b="b"/>
              <a:pathLst>
                <a:path w="5490" h="5680" extrusionOk="0">
                  <a:moveTo>
                    <a:pt x="1178" y="442"/>
                  </a:moveTo>
                  <a:cubicBezTo>
                    <a:pt x="1551" y="442"/>
                    <a:pt x="1933" y="563"/>
                    <a:pt x="2227" y="750"/>
                  </a:cubicBezTo>
                  <a:cubicBezTo>
                    <a:pt x="2822" y="1119"/>
                    <a:pt x="3287" y="1726"/>
                    <a:pt x="3680" y="2262"/>
                  </a:cubicBezTo>
                  <a:cubicBezTo>
                    <a:pt x="5073" y="4108"/>
                    <a:pt x="4858" y="4846"/>
                    <a:pt x="4775" y="5025"/>
                  </a:cubicBezTo>
                  <a:cubicBezTo>
                    <a:pt x="4684" y="5186"/>
                    <a:pt x="4517" y="5244"/>
                    <a:pt x="4374" y="5244"/>
                  </a:cubicBezTo>
                  <a:cubicBezTo>
                    <a:pt x="4348" y="5244"/>
                    <a:pt x="4323" y="5242"/>
                    <a:pt x="4299" y="5239"/>
                  </a:cubicBezTo>
                  <a:cubicBezTo>
                    <a:pt x="3680" y="5215"/>
                    <a:pt x="2775" y="4572"/>
                    <a:pt x="2287" y="3441"/>
                  </a:cubicBezTo>
                  <a:cubicBezTo>
                    <a:pt x="2215" y="3262"/>
                    <a:pt x="2156" y="3060"/>
                    <a:pt x="2072" y="2846"/>
                  </a:cubicBezTo>
                  <a:cubicBezTo>
                    <a:pt x="1858" y="2131"/>
                    <a:pt x="1584" y="1274"/>
                    <a:pt x="679" y="524"/>
                  </a:cubicBezTo>
                  <a:cubicBezTo>
                    <a:pt x="837" y="468"/>
                    <a:pt x="1006" y="442"/>
                    <a:pt x="1178" y="442"/>
                  </a:cubicBezTo>
                  <a:close/>
                  <a:moveTo>
                    <a:pt x="1159" y="0"/>
                  </a:moveTo>
                  <a:cubicBezTo>
                    <a:pt x="793" y="0"/>
                    <a:pt x="426" y="94"/>
                    <a:pt x="108" y="322"/>
                  </a:cubicBezTo>
                  <a:cubicBezTo>
                    <a:pt x="48" y="345"/>
                    <a:pt x="1" y="417"/>
                    <a:pt x="24" y="500"/>
                  </a:cubicBezTo>
                  <a:cubicBezTo>
                    <a:pt x="36" y="572"/>
                    <a:pt x="72" y="631"/>
                    <a:pt x="132" y="679"/>
                  </a:cubicBezTo>
                  <a:cubicBezTo>
                    <a:pt x="1144" y="1357"/>
                    <a:pt x="1405" y="2203"/>
                    <a:pt x="1644" y="2965"/>
                  </a:cubicBezTo>
                  <a:cubicBezTo>
                    <a:pt x="1715" y="3203"/>
                    <a:pt x="1775" y="3417"/>
                    <a:pt x="1870" y="3608"/>
                  </a:cubicBezTo>
                  <a:cubicBezTo>
                    <a:pt x="2429" y="4929"/>
                    <a:pt x="3501" y="5644"/>
                    <a:pt x="4275" y="5679"/>
                  </a:cubicBezTo>
                  <a:lnTo>
                    <a:pt x="4334" y="5679"/>
                  </a:lnTo>
                  <a:cubicBezTo>
                    <a:pt x="4727" y="5679"/>
                    <a:pt x="5025" y="5513"/>
                    <a:pt x="5144" y="5215"/>
                  </a:cubicBezTo>
                  <a:cubicBezTo>
                    <a:pt x="5489" y="4560"/>
                    <a:pt x="5096" y="3417"/>
                    <a:pt x="4025" y="1977"/>
                  </a:cubicBezTo>
                  <a:cubicBezTo>
                    <a:pt x="3596" y="1417"/>
                    <a:pt x="3120" y="774"/>
                    <a:pt x="2429" y="357"/>
                  </a:cubicBezTo>
                  <a:cubicBezTo>
                    <a:pt x="2073" y="146"/>
                    <a:pt x="1617" y="0"/>
                    <a:pt x="115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6" name="Google Shape;696;p23"/>
            <p:cNvSpPr/>
            <p:nvPr/>
          </p:nvSpPr>
          <p:spPr>
            <a:xfrm>
              <a:off x="2455350" y="4336975"/>
              <a:ext cx="95275" cy="95275"/>
            </a:xfrm>
            <a:custGeom>
              <a:avLst/>
              <a:gdLst/>
              <a:ahLst/>
              <a:cxnLst/>
              <a:rect l="l" t="t" r="r" b="b"/>
              <a:pathLst>
                <a:path w="3811" h="3811" extrusionOk="0">
                  <a:moveTo>
                    <a:pt x="1906" y="1120"/>
                  </a:moveTo>
                  <a:cubicBezTo>
                    <a:pt x="2084" y="1465"/>
                    <a:pt x="2358" y="1727"/>
                    <a:pt x="2691" y="1905"/>
                  </a:cubicBezTo>
                  <a:cubicBezTo>
                    <a:pt x="2346" y="2084"/>
                    <a:pt x="2084" y="2370"/>
                    <a:pt x="1906" y="2703"/>
                  </a:cubicBezTo>
                  <a:cubicBezTo>
                    <a:pt x="1727" y="2358"/>
                    <a:pt x="1441" y="2084"/>
                    <a:pt x="1120" y="1905"/>
                  </a:cubicBezTo>
                  <a:cubicBezTo>
                    <a:pt x="1441" y="1727"/>
                    <a:pt x="1727" y="1465"/>
                    <a:pt x="1906" y="1120"/>
                  </a:cubicBezTo>
                  <a:close/>
                  <a:moveTo>
                    <a:pt x="1906" y="0"/>
                  </a:moveTo>
                  <a:cubicBezTo>
                    <a:pt x="1787" y="0"/>
                    <a:pt x="1679" y="108"/>
                    <a:pt x="1679" y="227"/>
                  </a:cubicBezTo>
                  <a:cubicBezTo>
                    <a:pt x="1679" y="1036"/>
                    <a:pt x="1025" y="1691"/>
                    <a:pt x="227" y="1691"/>
                  </a:cubicBezTo>
                  <a:cubicBezTo>
                    <a:pt x="108" y="1691"/>
                    <a:pt x="1" y="1786"/>
                    <a:pt x="1" y="1905"/>
                  </a:cubicBezTo>
                  <a:cubicBezTo>
                    <a:pt x="1" y="2024"/>
                    <a:pt x="108" y="2132"/>
                    <a:pt x="227" y="2132"/>
                  </a:cubicBezTo>
                  <a:cubicBezTo>
                    <a:pt x="1025" y="2132"/>
                    <a:pt x="1679" y="2786"/>
                    <a:pt x="1679" y="3596"/>
                  </a:cubicBezTo>
                  <a:cubicBezTo>
                    <a:pt x="1679" y="3715"/>
                    <a:pt x="1787" y="3810"/>
                    <a:pt x="1906" y="3810"/>
                  </a:cubicBezTo>
                  <a:cubicBezTo>
                    <a:pt x="2025" y="3810"/>
                    <a:pt x="2132" y="3715"/>
                    <a:pt x="2132" y="3596"/>
                  </a:cubicBezTo>
                  <a:cubicBezTo>
                    <a:pt x="2132" y="2786"/>
                    <a:pt x="2787" y="2132"/>
                    <a:pt x="3584" y="2132"/>
                  </a:cubicBezTo>
                  <a:cubicBezTo>
                    <a:pt x="3704" y="2132"/>
                    <a:pt x="3811" y="2024"/>
                    <a:pt x="3811" y="1905"/>
                  </a:cubicBezTo>
                  <a:cubicBezTo>
                    <a:pt x="3811" y="1786"/>
                    <a:pt x="3704" y="1691"/>
                    <a:pt x="3584" y="1691"/>
                  </a:cubicBezTo>
                  <a:cubicBezTo>
                    <a:pt x="2787" y="1691"/>
                    <a:pt x="2132" y="1036"/>
                    <a:pt x="2132" y="227"/>
                  </a:cubicBezTo>
                  <a:cubicBezTo>
                    <a:pt x="2132" y="108"/>
                    <a:pt x="2025" y="0"/>
                    <a:pt x="190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697" name="Google Shape;697;p23"/>
          <p:cNvGrpSpPr/>
          <p:nvPr/>
        </p:nvGrpSpPr>
        <p:grpSpPr>
          <a:xfrm>
            <a:off x="1285605" y="1606219"/>
            <a:ext cx="386526" cy="407010"/>
            <a:chOff x="472675" y="3997000"/>
            <a:chExt cx="558725" cy="588250"/>
          </a:xfrm>
        </p:grpSpPr>
        <p:sp>
          <p:nvSpPr>
            <p:cNvPr id="698" name="Google Shape;698;p23"/>
            <p:cNvSpPr/>
            <p:nvPr/>
          </p:nvSpPr>
          <p:spPr>
            <a:xfrm>
              <a:off x="662575" y="4090400"/>
              <a:ext cx="167300" cy="494850"/>
            </a:xfrm>
            <a:custGeom>
              <a:avLst/>
              <a:gdLst/>
              <a:ahLst/>
              <a:cxnLst/>
              <a:rect l="l" t="t" r="r" b="b"/>
              <a:pathLst>
                <a:path w="6692" h="19794" extrusionOk="0">
                  <a:moveTo>
                    <a:pt x="2816" y="1"/>
                  </a:moveTo>
                  <a:cubicBezTo>
                    <a:pt x="2730" y="1"/>
                    <a:pt x="2644" y="57"/>
                    <a:pt x="2608" y="148"/>
                  </a:cubicBezTo>
                  <a:cubicBezTo>
                    <a:pt x="0" y="6875"/>
                    <a:pt x="1405" y="14376"/>
                    <a:pt x="6275" y="19722"/>
                  </a:cubicBezTo>
                  <a:cubicBezTo>
                    <a:pt x="6311" y="19757"/>
                    <a:pt x="6370" y="19793"/>
                    <a:pt x="6430" y="19793"/>
                  </a:cubicBezTo>
                  <a:cubicBezTo>
                    <a:pt x="6489" y="19793"/>
                    <a:pt x="6537" y="19781"/>
                    <a:pt x="6584" y="19722"/>
                  </a:cubicBezTo>
                  <a:cubicBezTo>
                    <a:pt x="6668" y="19650"/>
                    <a:pt x="6692" y="19496"/>
                    <a:pt x="6596" y="19412"/>
                  </a:cubicBezTo>
                  <a:cubicBezTo>
                    <a:pt x="1846" y="14197"/>
                    <a:pt x="477" y="6875"/>
                    <a:pt x="3025" y="303"/>
                  </a:cubicBezTo>
                  <a:cubicBezTo>
                    <a:pt x="3072" y="196"/>
                    <a:pt x="3013" y="65"/>
                    <a:pt x="2894" y="17"/>
                  </a:cubicBezTo>
                  <a:cubicBezTo>
                    <a:pt x="2868" y="6"/>
                    <a:pt x="2842" y="1"/>
                    <a:pt x="281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699" name="Google Shape;699;p23"/>
            <p:cNvSpPr/>
            <p:nvPr/>
          </p:nvSpPr>
          <p:spPr>
            <a:xfrm>
              <a:off x="712575" y="4187250"/>
              <a:ext cx="95575" cy="208375"/>
            </a:xfrm>
            <a:custGeom>
              <a:avLst/>
              <a:gdLst/>
              <a:ahLst/>
              <a:cxnLst/>
              <a:rect l="l" t="t" r="r" b="b"/>
              <a:pathLst>
                <a:path w="3823" h="8335" extrusionOk="0">
                  <a:moveTo>
                    <a:pt x="3608" y="1"/>
                  </a:moveTo>
                  <a:cubicBezTo>
                    <a:pt x="3501" y="1"/>
                    <a:pt x="3394" y="84"/>
                    <a:pt x="3370" y="203"/>
                  </a:cubicBezTo>
                  <a:cubicBezTo>
                    <a:pt x="3096" y="3287"/>
                    <a:pt x="2656" y="5799"/>
                    <a:pt x="96" y="7942"/>
                  </a:cubicBezTo>
                  <a:cubicBezTo>
                    <a:pt x="12" y="8013"/>
                    <a:pt x="1" y="8168"/>
                    <a:pt x="72" y="8252"/>
                  </a:cubicBezTo>
                  <a:cubicBezTo>
                    <a:pt x="120" y="8299"/>
                    <a:pt x="191" y="8335"/>
                    <a:pt x="251" y="8335"/>
                  </a:cubicBezTo>
                  <a:cubicBezTo>
                    <a:pt x="310" y="8335"/>
                    <a:pt x="358" y="8311"/>
                    <a:pt x="382" y="8275"/>
                  </a:cubicBezTo>
                  <a:cubicBezTo>
                    <a:pt x="3072" y="6025"/>
                    <a:pt x="3525" y="3418"/>
                    <a:pt x="3822" y="239"/>
                  </a:cubicBezTo>
                  <a:cubicBezTo>
                    <a:pt x="3822" y="108"/>
                    <a:pt x="3739" y="12"/>
                    <a:pt x="360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0" name="Google Shape;700;p23"/>
            <p:cNvSpPr/>
            <p:nvPr/>
          </p:nvSpPr>
          <p:spPr>
            <a:xfrm>
              <a:off x="658700" y="4431175"/>
              <a:ext cx="111050" cy="73400"/>
            </a:xfrm>
            <a:custGeom>
              <a:avLst/>
              <a:gdLst/>
              <a:ahLst/>
              <a:cxnLst/>
              <a:rect l="l" t="t" r="r" b="b"/>
              <a:pathLst>
                <a:path w="4442" h="2936" extrusionOk="0">
                  <a:moveTo>
                    <a:pt x="250" y="0"/>
                  </a:moveTo>
                  <a:cubicBezTo>
                    <a:pt x="196" y="0"/>
                    <a:pt x="140" y="22"/>
                    <a:pt x="96" y="66"/>
                  </a:cubicBezTo>
                  <a:cubicBezTo>
                    <a:pt x="12" y="138"/>
                    <a:pt x="1" y="281"/>
                    <a:pt x="84" y="376"/>
                  </a:cubicBezTo>
                  <a:cubicBezTo>
                    <a:pt x="2108" y="2650"/>
                    <a:pt x="3763" y="2900"/>
                    <a:pt x="4227" y="2936"/>
                  </a:cubicBezTo>
                  <a:cubicBezTo>
                    <a:pt x="4334" y="2936"/>
                    <a:pt x="4442" y="2840"/>
                    <a:pt x="4430" y="2721"/>
                  </a:cubicBezTo>
                  <a:cubicBezTo>
                    <a:pt x="4442" y="2602"/>
                    <a:pt x="4346" y="2483"/>
                    <a:pt x="4227" y="2483"/>
                  </a:cubicBezTo>
                  <a:cubicBezTo>
                    <a:pt x="3930" y="2471"/>
                    <a:pt x="2358" y="2281"/>
                    <a:pt x="417" y="78"/>
                  </a:cubicBezTo>
                  <a:cubicBezTo>
                    <a:pt x="373" y="28"/>
                    <a:pt x="312" y="0"/>
                    <a:pt x="25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1" name="Google Shape;701;p23"/>
            <p:cNvSpPr/>
            <p:nvPr/>
          </p:nvSpPr>
          <p:spPr>
            <a:xfrm>
              <a:off x="777775" y="4441125"/>
              <a:ext cx="50900" cy="94700"/>
            </a:xfrm>
            <a:custGeom>
              <a:avLst/>
              <a:gdLst/>
              <a:ahLst/>
              <a:cxnLst/>
              <a:rect l="l" t="t" r="r" b="b"/>
              <a:pathLst>
                <a:path w="2036" h="3788" extrusionOk="0">
                  <a:moveTo>
                    <a:pt x="1745" y="1"/>
                  </a:moveTo>
                  <a:cubicBezTo>
                    <a:pt x="1739" y="1"/>
                    <a:pt x="1733" y="1"/>
                    <a:pt x="1726" y="2"/>
                  </a:cubicBezTo>
                  <a:cubicBezTo>
                    <a:pt x="1595" y="25"/>
                    <a:pt x="1500" y="121"/>
                    <a:pt x="1512" y="240"/>
                  </a:cubicBezTo>
                  <a:cubicBezTo>
                    <a:pt x="1584" y="1371"/>
                    <a:pt x="1024" y="2645"/>
                    <a:pt x="95" y="3383"/>
                  </a:cubicBezTo>
                  <a:cubicBezTo>
                    <a:pt x="12" y="3454"/>
                    <a:pt x="0" y="3609"/>
                    <a:pt x="71" y="3693"/>
                  </a:cubicBezTo>
                  <a:cubicBezTo>
                    <a:pt x="107" y="3752"/>
                    <a:pt x="191" y="3788"/>
                    <a:pt x="250" y="3788"/>
                  </a:cubicBezTo>
                  <a:cubicBezTo>
                    <a:pt x="298" y="3788"/>
                    <a:pt x="357" y="3776"/>
                    <a:pt x="381" y="3728"/>
                  </a:cubicBezTo>
                  <a:cubicBezTo>
                    <a:pt x="1429" y="2895"/>
                    <a:pt x="2036" y="1514"/>
                    <a:pt x="1953" y="216"/>
                  </a:cubicBezTo>
                  <a:cubicBezTo>
                    <a:pt x="1941" y="103"/>
                    <a:pt x="1855" y="1"/>
                    <a:pt x="174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2" name="Google Shape;702;p23"/>
            <p:cNvSpPr/>
            <p:nvPr/>
          </p:nvSpPr>
          <p:spPr>
            <a:xfrm>
              <a:off x="642925" y="4213125"/>
              <a:ext cx="64625" cy="85775"/>
            </a:xfrm>
            <a:custGeom>
              <a:avLst/>
              <a:gdLst/>
              <a:ahLst/>
              <a:cxnLst/>
              <a:rect l="l" t="t" r="r" b="b"/>
              <a:pathLst>
                <a:path w="2585" h="3431" extrusionOk="0">
                  <a:moveTo>
                    <a:pt x="238" y="0"/>
                  </a:moveTo>
                  <a:cubicBezTo>
                    <a:pt x="230" y="0"/>
                    <a:pt x="222" y="1"/>
                    <a:pt x="215" y="1"/>
                  </a:cubicBezTo>
                  <a:cubicBezTo>
                    <a:pt x="96" y="1"/>
                    <a:pt x="1" y="120"/>
                    <a:pt x="12" y="240"/>
                  </a:cubicBezTo>
                  <a:cubicBezTo>
                    <a:pt x="155" y="1585"/>
                    <a:pt x="1024" y="2835"/>
                    <a:pt x="2251" y="3407"/>
                  </a:cubicBezTo>
                  <a:cubicBezTo>
                    <a:pt x="2275" y="3430"/>
                    <a:pt x="2310" y="3430"/>
                    <a:pt x="2334" y="3430"/>
                  </a:cubicBezTo>
                  <a:cubicBezTo>
                    <a:pt x="2429" y="3430"/>
                    <a:pt x="2501" y="3371"/>
                    <a:pt x="2537" y="3299"/>
                  </a:cubicBezTo>
                  <a:cubicBezTo>
                    <a:pt x="2584" y="3204"/>
                    <a:pt x="2537" y="3061"/>
                    <a:pt x="2429" y="3002"/>
                  </a:cubicBezTo>
                  <a:cubicBezTo>
                    <a:pt x="1358" y="2490"/>
                    <a:pt x="572" y="1383"/>
                    <a:pt x="453" y="192"/>
                  </a:cubicBezTo>
                  <a:cubicBezTo>
                    <a:pt x="453" y="80"/>
                    <a:pt x="349" y="0"/>
                    <a:pt x="23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3" name="Google Shape;703;p23"/>
            <p:cNvSpPr/>
            <p:nvPr/>
          </p:nvSpPr>
          <p:spPr>
            <a:xfrm>
              <a:off x="692625" y="3997000"/>
              <a:ext cx="108375" cy="104250"/>
            </a:xfrm>
            <a:custGeom>
              <a:avLst/>
              <a:gdLst/>
              <a:ahLst/>
              <a:cxnLst/>
              <a:rect l="l" t="t" r="r" b="b"/>
              <a:pathLst>
                <a:path w="4335" h="4170" extrusionOk="0">
                  <a:moveTo>
                    <a:pt x="1192" y="436"/>
                  </a:moveTo>
                  <a:cubicBezTo>
                    <a:pt x="1281" y="436"/>
                    <a:pt x="1360" y="465"/>
                    <a:pt x="1406" y="503"/>
                  </a:cubicBezTo>
                  <a:cubicBezTo>
                    <a:pt x="1477" y="562"/>
                    <a:pt x="1525" y="669"/>
                    <a:pt x="1584" y="776"/>
                  </a:cubicBezTo>
                  <a:cubicBezTo>
                    <a:pt x="1692" y="972"/>
                    <a:pt x="1856" y="1289"/>
                    <a:pt x="2216" y="1289"/>
                  </a:cubicBezTo>
                  <a:cubicBezTo>
                    <a:pt x="2294" y="1289"/>
                    <a:pt x="2380" y="1274"/>
                    <a:pt x="2477" y="1241"/>
                  </a:cubicBezTo>
                  <a:cubicBezTo>
                    <a:pt x="2585" y="1205"/>
                    <a:pt x="2680" y="1145"/>
                    <a:pt x="2811" y="1086"/>
                  </a:cubicBezTo>
                  <a:cubicBezTo>
                    <a:pt x="3036" y="965"/>
                    <a:pt x="3234" y="872"/>
                    <a:pt x="3387" y="872"/>
                  </a:cubicBezTo>
                  <a:cubicBezTo>
                    <a:pt x="3460" y="872"/>
                    <a:pt x="3523" y="893"/>
                    <a:pt x="3573" y="943"/>
                  </a:cubicBezTo>
                  <a:cubicBezTo>
                    <a:pt x="3787" y="1134"/>
                    <a:pt x="3835" y="2074"/>
                    <a:pt x="3132" y="2824"/>
                  </a:cubicBezTo>
                  <a:cubicBezTo>
                    <a:pt x="2781" y="3198"/>
                    <a:pt x="1957" y="3722"/>
                    <a:pt x="1662" y="3722"/>
                  </a:cubicBezTo>
                  <a:cubicBezTo>
                    <a:pt x="1647" y="3722"/>
                    <a:pt x="1633" y="3720"/>
                    <a:pt x="1620" y="3717"/>
                  </a:cubicBezTo>
                  <a:cubicBezTo>
                    <a:pt x="1322" y="3658"/>
                    <a:pt x="465" y="2574"/>
                    <a:pt x="572" y="1324"/>
                  </a:cubicBezTo>
                  <a:cubicBezTo>
                    <a:pt x="620" y="895"/>
                    <a:pt x="787" y="586"/>
                    <a:pt x="1037" y="467"/>
                  </a:cubicBezTo>
                  <a:cubicBezTo>
                    <a:pt x="1088" y="445"/>
                    <a:pt x="1142" y="436"/>
                    <a:pt x="1192" y="436"/>
                  </a:cubicBezTo>
                  <a:close/>
                  <a:moveTo>
                    <a:pt x="1185" y="1"/>
                  </a:moveTo>
                  <a:cubicBezTo>
                    <a:pt x="1081" y="1"/>
                    <a:pt x="974" y="20"/>
                    <a:pt x="870" y="62"/>
                  </a:cubicBezTo>
                  <a:cubicBezTo>
                    <a:pt x="680" y="145"/>
                    <a:pt x="215" y="419"/>
                    <a:pt x="144" y="1276"/>
                  </a:cubicBezTo>
                  <a:cubicBezTo>
                    <a:pt x="1" y="2705"/>
                    <a:pt x="989" y="4039"/>
                    <a:pt x="1525" y="4158"/>
                  </a:cubicBezTo>
                  <a:cubicBezTo>
                    <a:pt x="1561" y="4170"/>
                    <a:pt x="1596" y="4170"/>
                    <a:pt x="1644" y="4170"/>
                  </a:cubicBezTo>
                  <a:cubicBezTo>
                    <a:pt x="2239" y="4170"/>
                    <a:pt x="3204" y="3408"/>
                    <a:pt x="3466" y="3146"/>
                  </a:cubicBezTo>
                  <a:cubicBezTo>
                    <a:pt x="4335" y="2205"/>
                    <a:pt x="4299" y="1015"/>
                    <a:pt x="3894" y="622"/>
                  </a:cubicBezTo>
                  <a:cubicBezTo>
                    <a:pt x="3744" y="489"/>
                    <a:pt x="3580" y="439"/>
                    <a:pt x="3415" y="439"/>
                  </a:cubicBezTo>
                  <a:cubicBezTo>
                    <a:pt x="3122" y="439"/>
                    <a:pt x="2825" y="595"/>
                    <a:pt x="2596" y="717"/>
                  </a:cubicBezTo>
                  <a:cubicBezTo>
                    <a:pt x="2489" y="764"/>
                    <a:pt x="2406" y="800"/>
                    <a:pt x="2334" y="836"/>
                  </a:cubicBezTo>
                  <a:cubicBezTo>
                    <a:pt x="2291" y="851"/>
                    <a:pt x="2255" y="861"/>
                    <a:pt x="2224" y="861"/>
                  </a:cubicBezTo>
                  <a:cubicBezTo>
                    <a:pt x="2136" y="861"/>
                    <a:pt x="2083" y="788"/>
                    <a:pt x="1977" y="586"/>
                  </a:cubicBezTo>
                  <a:cubicBezTo>
                    <a:pt x="1894" y="443"/>
                    <a:pt x="1823" y="300"/>
                    <a:pt x="1703" y="193"/>
                  </a:cubicBezTo>
                  <a:cubicBezTo>
                    <a:pt x="1564" y="69"/>
                    <a:pt x="1379" y="1"/>
                    <a:pt x="118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4" name="Google Shape;704;p23"/>
            <p:cNvSpPr/>
            <p:nvPr/>
          </p:nvSpPr>
          <p:spPr>
            <a:xfrm>
              <a:off x="659900" y="4018150"/>
              <a:ext cx="78000" cy="84300"/>
            </a:xfrm>
            <a:custGeom>
              <a:avLst/>
              <a:gdLst/>
              <a:ahLst/>
              <a:cxnLst/>
              <a:rect l="l" t="t" r="r" b="b"/>
              <a:pathLst>
                <a:path w="3120" h="3372" extrusionOk="0">
                  <a:moveTo>
                    <a:pt x="1127" y="0"/>
                  </a:moveTo>
                  <a:cubicBezTo>
                    <a:pt x="1077" y="0"/>
                    <a:pt x="1027" y="5"/>
                    <a:pt x="976" y="14"/>
                  </a:cubicBezTo>
                  <a:cubicBezTo>
                    <a:pt x="560" y="73"/>
                    <a:pt x="238" y="395"/>
                    <a:pt x="143" y="823"/>
                  </a:cubicBezTo>
                  <a:cubicBezTo>
                    <a:pt x="0" y="1359"/>
                    <a:pt x="203" y="1978"/>
                    <a:pt x="655" y="2490"/>
                  </a:cubicBezTo>
                  <a:cubicBezTo>
                    <a:pt x="1167" y="3050"/>
                    <a:pt x="1869" y="3371"/>
                    <a:pt x="2584" y="3371"/>
                  </a:cubicBezTo>
                  <a:lnTo>
                    <a:pt x="2905" y="3371"/>
                  </a:lnTo>
                  <a:cubicBezTo>
                    <a:pt x="3024" y="3347"/>
                    <a:pt x="3120" y="3228"/>
                    <a:pt x="3096" y="3109"/>
                  </a:cubicBezTo>
                  <a:cubicBezTo>
                    <a:pt x="3085" y="2998"/>
                    <a:pt x="2980" y="2918"/>
                    <a:pt x="2869" y="2918"/>
                  </a:cubicBezTo>
                  <a:cubicBezTo>
                    <a:pt x="2861" y="2918"/>
                    <a:pt x="2853" y="2918"/>
                    <a:pt x="2846" y="2919"/>
                  </a:cubicBezTo>
                  <a:cubicBezTo>
                    <a:pt x="2760" y="2931"/>
                    <a:pt x="2674" y="2937"/>
                    <a:pt x="2588" y="2937"/>
                  </a:cubicBezTo>
                  <a:cubicBezTo>
                    <a:pt x="2000" y="2937"/>
                    <a:pt x="1404" y="2661"/>
                    <a:pt x="988" y="2204"/>
                  </a:cubicBezTo>
                  <a:cubicBezTo>
                    <a:pt x="631" y="1800"/>
                    <a:pt x="476" y="1323"/>
                    <a:pt x="572" y="942"/>
                  </a:cubicBezTo>
                  <a:cubicBezTo>
                    <a:pt x="643" y="633"/>
                    <a:pt x="869" y="490"/>
                    <a:pt x="1048" y="466"/>
                  </a:cubicBezTo>
                  <a:cubicBezTo>
                    <a:pt x="1080" y="459"/>
                    <a:pt x="1110" y="456"/>
                    <a:pt x="1140" y="456"/>
                  </a:cubicBezTo>
                  <a:cubicBezTo>
                    <a:pt x="1267" y="456"/>
                    <a:pt x="1376" y="517"/>
                    <a:pt x="1453" y="633"/>
                  </a:cubicBezTo>
                  <a:cubicBezTo>
                    <a:pt x="1498" y="694"/>
                    <a:pt x="1568" y="730"/>
                    <a:pt x="1640" y="730"/>
                  </a:cubicBezTo>
                  <a:cubicBezTo>
                    <a:pt x="1681" y="730"/>
                    <a:pt x="1723" y="718"/>
                    <a:pt x="1762" y="692"/>
                  </a:cubicBezTo>
                  <a:cubicBezTo>
                    <a:pt x="1869" y="609"/>
                    <a:pt x="1893" y="478"/>
                    <a:pt x="1822" y="371"/>
                  </a:cubicBezTo>
                  <a:cubicBezTo>
                    <a:pt x="1670" y="138"/>
                    <a:pt x="1407" y="0"/>
                    <a:pt x="112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5" name="Google Shape;705;p23"/>
            <p:cNvSpPr/>
            <p:nvPr/>
          </p:nvSpPr>
          <p:spPr>
            <a:xfrm>
              <a:off x="727150" y="4036525"/>
              <a:ext cx="94700" cy="66800"/>
            </a:xfrm>
            <a:custGeom>
              <a:avLst/>
              <a:gdLst/>
              <a:ahLst/>
              <a:cxnLst/>
              <a:rect l="l" t="t" r="r" b="b"/>
              <a:pathLst>
                <a:path w="3788" h="2672" extrusionOk="0">
                  <a:moveTo>
                    <a:pt x="2832" y="1"/>
                  </a:moveTo>
                  <a:cubicBezTo>
                    <a:pt x="2672" y="1"/>
                    <a:pt x="2515" y="57"/>
                    <a:pt x="2382" y="172"/>
                  </a:cubicBezTo>
                  <a:cubicBezTo>
                    <a:pt x="2287" y="243"/>
                    <a:pt x="2275" y="398"/>
                    <a:pt x="2347" y="481"/>
                  </a:cubicBezTo>
                  <a:cubicBezTo>
                    <a:pt x="2387" y="536"/>
                    <a:pt x="2455" y="563"/>
                    <a:pt x="2522" y="563"/>
                  </a:cubicBezTo>
                  <a:cubicBezTo>
                    <a:pt x="2572" y="563"/>
                    <a:pt x="2620" y="548"/>
                    <a:pt x="2656" y="517"/>
                  </a:cubicBezTo>
                  <a:cubicBezTo>
                    <a:pt x="2710" y="469"/>
                    <a:pt x="2771" y="449"/>
                    <a:pt x="2829" y="449"/>
                  </a:cubicBezTo>
                  <a:cubicBezTo>
                    <a:pt x="2900" y="449"/>
                    <a:pt x="2968" y="478"/>
                    <a:pt x="3013" y="517"/>
                  </a:cubicBezTo>
                  <a:cubicBezTo>
                    <a:pt x="3168" y="624"/>
                    <a:pt x="3287" y="862"/>
                    <a:pt x="3168" y="1184"/>
                  </a:cubicBezTo>
                  <a:cubicBezTo>
                    <a:pt x="2959" y="1731"/>
                    <a:pt x="2010" y="2220"/>
                    <a:pt x="926" y="2220"/>
                  </a:cubicBezTo>
                  <a:cubicBezTo>
                    <a:pt x="712" y="2220"/>
                    <a:pt x="494" y="2201"/>
                    <a:pt x="275" y="2160"/>
                  </a:cubicBezTo>
                  <a:cubicBezTo>
                    <a:pt x="260" y="2157"/>
                    <a:pt x="245" y="2156"/>
                    <a:pt x="230" y="2156"/>
                  </a:cubicBezTo>
                  <a:cubicBezTo>
                    <a:pt x="120" y="2156"/>
                    <a:pt x="34" y="2233"/>
                    <a:pt x="13" y="2339"/>
                  </a:cubicBezTo>
                  <a:cubicBezTo>
                    <a:pt x="1" y="2470"/>
                    <a:pt x="72" y="2565"/>
                    <a:pt x="191" y="2601"/>
                  </a:cubicBezTo>
                  <a:cubicBezTo>
                    <a:pt x="442" y="2648"/>
                    <a:pt x="692" y="2672"/>
                    <a:pt x="953" y="2672"/>
                  </a:cubicBezTo>
                  <a:cubicBezTo>
                    <a:pt x="2239" y="2672"/>
                    <a:pt x="3311" y="2065"/>
                    <a:pt x="3585" y="1350"/>
                  </a:cubicBezTo>
                  <a:cubicBezTo>
                    <a:pt x="3787" y="815"/>
                    <a:pt x="3585" y="362"/>
                    <a:pt x="3287" y="160"/>
                  </a:cubicBezTo>
                  <a:cubicBezTo>
                    <a:pt x="3146" y="54"/>
                    <a:pt x="2988" y="1"/>
                    <a:pt x="283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6" name="Google Shape;706;p23"/>
            <p:cNvSpPr/>
            <p:nvPr/>
          </p:nvSpPr>
          <p:spPr>
            <a:xfrm>
              <a:off x="599775" y="4122600"/>
              <a:ext cx="67275" cy="101000"/>
            </a:xfrm>
            <a:custGeom>
              <a:avLst/>
              <a:gdLst/>
              <a:ahLst/>
              <a:cxnLst/>
              <a:rect l="l" t="t" r="r" b="b"/>
              <a:pathLst>
                <a:path w="2691" h="4040" extrusionOk="0">
                  <a:moveTo>
                    <a:pt x="1250" y="634"/>
                  </a:moveTo>
                  <a:lnTo>
                    <a:pt x="1250" y="634"/>
                  </a:lnTo>
                  <a:cubicBezTo>
                    <a:pt x="1429" y="801"/>
                    <a:pt x="1667" y="1074"/>
                    <a:pt x="1834" y="1586"/>
                  </a:cubicBezTo>
                  <a:cubicBezTo>
                    <a:pt x="2119" y="2325"/>
                    <a:pt x="2036" y="3087"/>
                    <a:pt x="1857" y="3503"/>
                  </a:cubicBezTo>
                  <a:cubicBezTo>
                    <a:pt x="1846" y="3503"/>
                    <a:pt x="1834" y="3491"/>
                    <a:pt x="1822" y="3480"/>
                  </a:cubicBezTo>
                  <a:cubicBezTo>
                    <a:pt x="1036" y="2944"/>
                    <a:pt x="548" y="2610"/>
                    <a:pt x="1250" y="634"/>
                  </a:cubicBezTo>
                  <a:close/>
                  <a:moveTo>
                    <a:pt x="1159" y="1"/>
                  </a:moveTo>
                  <a:cubicBezTo>
                    <a:pt x="1150" y="1"/>
                    <a:pt x="1140" y="1"/>
                    <a:pt x="1131" y="3"/>
                  </a:cubicBezTo>
                  <a:cubicBezTo>
                    <a:pt x="1060" y="27"/>
                    <a:pt x="988" y="86"/>
                    <a:pt x="953" y="158"/>
                  </a:cubicBezTo>
                  <a:cubicBezTo>
                    <a:pt x="0" y="2622"/>
                    <a:pt x="572" y="3158"/>
                    <a:pt x="1584" y="3837"/>
                  </a:cubicBezTo>
                  <a:cubicBezTo>
                    <a:pt x="1667" y="3872"/>
                    <a:pt x="1738" y="3932"/>
                    <a:pt x="1834" y="3992"/>
                  </a:cubicBezTo>
                  <a:cubicBezTo>
                    <a:pt x="1881" y="4027"/>
                    <a:pt x="1917" y="4039"/>
                    <a:pt x="1965" y="4039"/>
                  </a:cubicBezTo>
                  <a:cubicBezTo>
                    <a:pt x="1977" y="4039"/>
                    <a:pt x="1977" y="4039"/>
                    <a:pt x="1988" y="4027"/>
                  </a:cubicBezTo>
                  <a:cubicBezTo>
                    <a:pt x="2048" y="4027"/>
                    <a:pt x="2108" y="3980"/>
                    <a:pt x="2143" y="3932"/>
                  </a:cubicBezTo>
                  <a:cubicBezTo>
                    <a:pt x="2429" y="3539"/>
                    <a:pt x="2691" y="2491"/>
                    <a:pt x="2274" y="1408"/>
                  </a:cubicBezTo>
                  <a:cubicBezTo>
                    <a:pt x="1965" y="586"/>
                    <a:pt x="1536" y="241"/>
                    <a:pt x="1369" y="110"/>
                  </a:cubicBezTo>
                  <a:cubicBezTo>
                    <a:pt x="1334" y="98"/>
                    <a:pt x="1334" y="98"/>
                    <a:pt x="1322" y="86"/>
                  </a:cubicBezTo>
                  <a:cubicBezTo>
                    <a:pt x="1291" y="34"/>
                    <a:pt x="1223" y="1"/>
                    <a:pt x="115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7" name="Google Shape;707;p23"/>
            <p:cNvSpPr/>
            <p:nvPr/>
          </p:nvSpPr>
          <p:spPr>
            <a:xfrm>
              <a:off x="574750" y="4239125"/>
              <a:ext cx="95575" cy="48175"/>
            </a:xfrm>
            <a:custGeom>
              <a:avLst/>
              <a:gdLst/>
              <a:ahLst/>
              <a:cxnLst/>
              <a:rect l="l" t="t" r="r" b="b"/>
              <a:pathLst>
                <a:path w="3823" h="1927" extrusionOk="0">
                  <a:moveTo>
                    <a:pt x="2084" y="454"/>
                  </a:moveTo>
                  <a:cubicBezTo>
                    <a:pt x="2427" y="454"/>
                    <a:pt x="2742" y="531"/>
                    <a:pt x="2978" y="688"/>
                  </a:cubicBezTo>
                  <a:cubicBezTo>
                    <a:pt x="3061" y="735"/>
                    <a:pt x="3120" y="795"/>
                    <a:pt x="3192" y="854"/>
                  </a:cubicBezTo>
                  <a:cubicBezTo>
                    <a:pt x="3013" y="938"/>
                    <a:pt x="2847" y="1045"/>
                    <a:pt x="2716" y="1140"/>
                  </a:cubicBezTo>
                  <a:cubicBezTo>
                    <a:pt x="2418" y="1331"/>
                    <a:pt x="2177" y="1486"/>
                    <a:pt x="1866" y="1486"/>
                  </a:cubicBezTo>
                  <a:cubicBezTo>
                    <a:pt x="1555" y="1486"/>
                    <a:pt x="1174" y="1331"/>
                    <a:pt x="596" y="902"/>
                  </a:cubicBezTo>
                  <a:cubicBezTo>
                    <a:pt x="1051" y="608"/>
                    <a:pt x="1596" y="454"/>
                    <a:pt x="2084" y="454"/>
                  </a:cubicBezTo>
                  <a:close/>
                  <a:moveTo>
                    <a:pt x="2078" y="0"/>
                  </a:moveTo>
                  <a:cubicBezTo>
                    <a:pt x="1408" y="0"/>
                    <a:pt x="667" y="245"/>
                    <a:pt x="96" y="700"/>
                  </a:cubicBezTo>
                  <a:cubicBezTo>
                    <a:pt x="37" y="747"/>
                    <a:pt x="1" y="807"/>
                    <a:pt x="1" y="878"/>
                  </a:cubicBezTo>
                  <a:cubicBezTo>
                    <a:pt x="1" y="962"/>
                    <a:pt x="37" y="1021"/>
                    <a:pt x="96" y="1057"/>
                  </a:cubicBezTo>
                  <a:cubicBezTo>
                    <a:pt x="882" y="1688"/>
                    <a:pt x="1418" y="1926"/>
                    <a:pt x="1870" y="1926"/>
                  </a:cubicBezTo>
                  <a:cubicBezTo>
                    <a:pt x="2251" y="1926"/>
                    <a:pt x="2585" y="1747"/>
                    <a:pt x="2966" y="1509"/>
                  </a:cubicBezTo>
                  <a:cubicBezTo>
                    <a:pt x="3192" y="1378"/>
                    <a:pt x="3394" y="1224"/>
                    <a:pt x="3680" y="1116"/>
                  </a:cubicBezTo>
                  <a:cubicBezTo>
                    <a:pt x="3740" y="1093"/>
                    <a:pt x="3799" y="1033"/>
                    <a:pt x="3811" y="962"/>
                  </a:cubicBezTo>
                  <a:cubicBezTo>
                    <a:pt x="3823" y="878"/>
                    <a:pt x="3811" y="807"/>
                    <a:pt x="3751" y="747"/>
                  </a:cubicBezTo>
                  <a:cubicBezTo>
                    <a:pt x="3740" y="735"/>
                    <a:pt x="3490" y="497"/>
                    <a:pt x="3228" y="319"/>
                  </a:cubicBezTo>
                  <a:cubicBezTo>
                    <a:pt x="2918" y="103"/>
                    <a:pt x="2513" y="0"/>
                    <a:pt x="207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8" name="Google Shape;708;p23"/>
            <p:cNvSpPr/>
            <p:nvPr/>
          </p:nvSpPr>
          <p:spPr>
            <a:xfrm>
              <a:off x="773900" y="4100725"/>
              <a:ext cx="97650" cy="97575"/>
            </a:xfrm>
            <a:custGeom>
              <a:avLst/>
              <a:gdLst/>
              <a:ahLst/>
              <a:cxnLst/>
              <a:rect l="l" t="t" r="r" b="b"/>
              <a:pathLst>
                <a:path w="3906" h="3903" extrusionOk="0">
                  <a:moveTo>
                    <a:pt x="1322" y="449"/>
                  </a:moveTo>
                  <a:cubicBezTo>
                    <a:pt x="1548" y="509"/>
                    <a:pt x="1834" y="830"/>
                    <a:pt x="1965" y="1592"/>
                  </a:cubicBezTo>
                  <a:cubicBezTo>
                    <a:pt x="1977" y="1688"/>
                    <a:pt x="2036" y="1747"/>
                    <a:pt x="2120" y="1771"/>
                  </a:cubicBezTo>
                  <a:cubicBezTo>
                    <a:pt x="2143" y="1783"/>
                    <a:pt x="2169" y="1788"/>
                    <a:pt x="2194" y="1788"/>
                  </a:cubicBezTo>
                  <a:cubicBezTo>
                    <a:pt x="2244" y="1788"/>
                    <a:pt x="2294" y="1767"/>
                    <a:pt x="2334" y="1735"/>
                  </a:cubicBezTo>
                  <a:cubicBezTo>
                    <a:pt x="2694" y="1412"/>
                    <a:pt x="2982" y="1289"/>
                    <a:pt x="3171" y="1289"/>
                  </a:cubicBezTo>
                  <a:cubicBezTo>
                    <a:pt x="3226" y="1289"/>
                    <a:pt x="3273" y="1300"/>
                    <a:pt x="3310" y="1318"/>
                  </a:cubicBezTo>
                  <a:cubicBezTo>
                    <a:pt x="3429" y="1354"/>
                    <a:pt x="3453" y="1473"/>
                    <a:pt x="3453" y="1568"/>
                  </a:cubicBezTo>
                  <a:cubicBezTo>
                    <a:pt x="3453" y="1997"/>
                    <a:pt x="2989" y="2652"/>
                    <a:pt x="1917" y="3188"/>
                  </a:cubicBezTo>
                  <a:cubicBezTo>
                    <a:pt x="1557" y="3368"/>
                    <a:pt x="1346" y="3463"/>
                    <a:pt x="1274" y="3463"/>
                  </a:cubicBezTo>
                  <a:cubicBezTo>
                    <a:pt x="1269" y="3463"/>
                    <a:pt x="1266" y="3462"/>
                    <a:pt x="1262" y="3462"/>
                  </a:cubicBezTo>
                  <a:cubicBezTo>
                    <a:pt x="1239" y="3438"/>
                    <a:pt x="1191" y="3343"/>
                    <a:pt x="1167" y="3259"/>
                  </a:cubicBezTo>
                  <a:cubicBezTo>
                    <a:pt x="1131" y="3200"/>
                    <a:pt x="1108" y="3140"/>
                    <a:pt x="1072" y="3069"/>
                  </a:cubicBezTo>
                  <a:cubicBezTo>
                    <a:pt x="524" y="1914"/>
                    <a:pt x="596" y="997"/>
                    <a:pt x="929" y="616"/>
                  </a:cubicBezTo>
                  <a:cubicBezTo>
                    <a:pt x="988" y="556"/>
                    <a:pt x="1084" y="449"/>
                    <a:pt x="1239" y="449"/>
                  </a:cubicBezTo>
                  <a:close/>
                  <a:moveTo>
                    <a:pt x="1234" y="0"/>
                  </a:moveTo>
                  <a:cubicBezTo>
                    <a:pt x="1001" y="0"/>
                    <a:pt x="770" y="119"/>
                    <a:pt x="596" y="330"/>
                  </a:cubicBezTo>
                  <a:cubicBezTo>
                    <a:pt x="215" y="795"/>
                    <a:pt x="0" y="1830"/>
                    <a:pt x="691" y="3259"/>
                  </a:cubicBezTo>
                  <a:cubicBezTo>
                    <a:pt x="715" y="3331"/>
                    <a:pt x="727" y="3402"/>
                    <a:pt x="762" y="3438"/>
                  </a:cubicBezTo>
                  <a:cubicBezTo>
                    <a:pt x="834" y="3628"/>
                    <a:pt x="905" y="3795"/>
                    <a:pt x="1108" y="3866"/>
                  </a:cubicBezTo>
                  <a:cubicBezTo>
                    <a:pt x="1167" y="3890"/>
                    <a:pt x="1203" y="3902"/>
                    <a:pt x="1262" y="3902"/>
                  </a:cubicBezTo>
                  <a:cubicBezTo>
                    <a:pt x="1465" y="3902"/>
                    <a:pt x="1703" y="3795"/>
                    <a:pt x="2108" y="3604"/>
                  </a:cubicBezTo>
                  <a:cubicBezTo>
                    <a:pt x="3441" y="2950"/>
                    <a:pt x="3906" y="2116"/>
                    <a:pt x="3882" y="1568"/>
                  </a:cubicBezTo>
                  <a:cubicBezTo>
                    <a:pt x="3870" y="1271"/>
                    <a:pt x="3715" y="1021"/>
                    <a:pt x="3465" y="914"/>
                  </a:cubicBezTo>
                  <a:cubicBezTo>
                    <a:pt x="3373" y="871"/>
                    <a:pt x="3273" y="851"/>
                    <a:pt x="3167" y="851"/>
                  </a:cubicBezTo>
                  <a:cubicBezTo>
                    <a:pt x="2914" y="851"/>
                    <a:pt x="2624" y="966"/>
                    <a:pt x="2322" y="1176"/>
                  </a:cubicBezTo>
                  <a:cubicBezTo>
                    <a:pt x="2155" y="556"/>
                    <a:pt x="1846" y="140"/>
                    <a:pt x="1441" y="33"/>
                  </a:cubicBezTo>
                  <a:cubicBezTo>
                    <a:pt x="1373" y="11"/>
                    <a:pt x="1303" y="0"/>
                    <a:pt x="123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09" name="Google Shape;709;p23"/>
            <p:cNvSpPr/>
            <p:nvPr/>
          </p:nvSpPr>
          <p:spPr>
            <a:xfrm>
              <a:off x="754850" y="4126150"/>
              <a:ext cx="54200" cy="72150"/>
            </a:xfrm>
            <a:custGeom>
              <a:avLst/>
              <a:gdLst/>
              <a:ahLst/>
              <a:cxnLst/>
              <a:rect l="l" t="t" r="r" b="b"/>
              <a:pathLst>
                <a:path w="2168" h="2886" extrusionOk="0">
                  <a:moveTo>
                    <a:pt x="743" y="0"/>
                  </a:moveTo>
                  <a:cubicBezTo>
                    <a:pt x="694" y="0"/>
                    <a:pt x="645" y="5"/>
                    <a:pt x="596" y="16"/>
                  </a:cubicBezTo>
                  <a:cubicBezTo>
                    <a:pt x="322" y="87"/>
                    <a:pt x="0" y="373"/>
                    <a:pt x="36" y="980"/>
                  </a:cubicBezTo>
                  <a:cubicBezTo>
                    <a:pt x="48" y="1659"/>
                    <a:pt x="941" y="2837"/>
                    <a:pt x="1929" y="2885"/>
                  </a:cubicBezTo>
                  <a:cubicBezTo>
                    <a:pt x="2048" y="2885"/>
                    <a:pt x="2131" y="2778"/>
                    <a:pt x="2143" y="2683"/>
                  </a:cubicBezTo>
                  <a:cubicBezTo>
                    <a:pt x="2167" y="2540"/>
                    <a:pt x="2060" y="2445"/>
                    <a:pt x="1941" y="2445"/>
                  </a:cubicBezTo>
                  <a:cubicBezTo>
                    <a:pt x="1191" y="2397"/>
                    <a:pt x="500" y="1409"/>
                    <a:pt x="477" y="968"/>
                  </a:cubicBezTo>
                  <a:cubicBezTo>
                    <a:pt x="465" y="682"/>
                    <a:pt x="560" y="480"/>
                    <a:pt x="703" y="444"/>
                  </a:cubicBezTo>
                  <a:cubicBezTo>
                    <a:pt x="719" y="441"/>
                    <a:pt x="736" y="439"/>
                    <a:pt x="754" y="439"/>
                  </a:cubicBezTo>
                  <a:cubicBezTo>
                    <a:pt x="850" y="439"/>
                    <a:pt x="956" y="498"/>
                    <a:pt x="1036" y="659"/>
                  </a:cubicBezTo>
                  <a:cubicBezTo>
                    <a:pt x="1079" y="728"/>
                    <a:pt x="1160" y="778"/>
                    <a:pt x="1241" y="778"/>
                  </a:cubicBezTo>
                  <a:cubicBezTo>
                    <a:pt x="1273" y="778"/>
                    <a:pt x="1304" y="770"/>
                    <a:pt x="1334" y="754"/>
                  </a:cubicBezTo>
                  <a:cubicBezTo>
                    <a:pt x="1429" y="694"/>
                    <a:pt x="1489" y="563"/>
                    <a:pt x="1429" y="456"/>
                  </a:cubicBezTo>
                  <a:cubicBezTo>
                    <a:pt x="1297" y="172"/>
                    <a:pt x="1026" y="0"/>
                    <a:pt x="74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0" name="Google Shape;710;p23"/>
            <p:cNvSpPr/>
            <p:nvPr/>
          </p:nvSpPr>
          <p:spPr>
            <a:xfrm>
              <a:off x="796225" y="4156275"/>
              <a:ext cx="82175" cy="49450"/>
            </a:xfrm>
            <a:custGeom>
              <a:avLst/>
              <a:gdLst/>
              <a:ahLst/>
              <a:cxnLst/>
              <a:rect l="l" t="t" r="r" b="b"/>
              <a:pathLst>
                <a:path w="3287" h="1978" extrusionOk="0">
                  <a:moveTo>
                    <a:pt x="2576" y="0"/>
                  </a:moveTo>
                  <a:cubicBezTo>
                    <a:pt x="2487" y="0"/>
                    <a:pt x="2393" y="16"/>
                    <a:pt x="2298" y="49"/>
                  </a:cubicBezTo>
                  <a:cubicBezTo>
                    <a:pt x="2179" y="85"/>
                    <a:pt x="2120" y="204"/>
                    <a:pt x="2155" y="323"/>
                  </a:cubicBezTo>
                  <a:cubicBezTo>
                    <a:pt x="2192" y="414"/>
                    <a:pt x="2270" y="470"/>
                    <a:pt x="2358" y="470"/>
                  </a:cubicBezTo>
                  <a:cubicBezTo>
                    <a:pt x="2385" y="470"/>
                    <a:pt x="2413" y="465"/>
                    <a:pt x="2441" y="454"/>
                  </a:cubicBezTo>
                  <a:cubicBezTo>
                    <a:pt x="2475" y="442"/>
                    <a:pt x="2525" y="428"/>
                    <a:pt x="2578" y="428"/>
                  </a:cubicBezTo>
                  <a:cubicBezTo>
                    <a:pt x="2635" y="428"/>
                    <a:pt x="2695" y="445"/>
                    <a:pt x="2739" y="501"/>
                  </a:cubicBezTo>
                  <a:cubicBezTo>
                    <a:pt x="2810" y="609"/>
                    <a:pt x="2834" y="799"/>
                    <a:pt x="2679" y="1037"/>
                  </a:cubicBezTo>
                  <a:cubicBezTo>
                    <a:pt x="2501" y="1320"/>
                    <a:pt x="2030" y="1547"/>
                    <a:pt x="1457" y="1547"/>
                  </a:cubicBezTo>
                  <a:cubicBezTo>
                    <a:pt x="1113" y="1547"/>
                    <a:pt x="733" y="1465"/>
                    <a:pt x="357" y="1263"/>
                  </a:cubicBezTo>
                  <a:cubicBezTo>
                    <a:pt x="325" y="1245"/>
                    <a:pt x="290" y="1237"/>
                    <a:pt x="256" y="1237"/>
                  </a:cubicBezTo>
                  <a:cubicBezTo>
                    <a:pt x="177" y="1237"/>
                    <a:pt x="101" y="1280"/>
                    <a:pt x="60" y="1347"/>
                  </a:cubicBezTo>
                  <a:cubicBezTo>
                    <a:pt x="0" y="1454"/>
                    <a:pt x="48" y="1597"/>
                    <a:pt x="155" y="1644"/>
                  </a:cubicBezTo>
                  <a:cubicBezTo>
                    <a:pt x="584" y="1871"/>
                    <a:pt x="1024" y="1978"/>
                    <a:pt x="1465" y="1978"/>
                  </a:cubicBezTo>
                  <a:cubicBezTo>
                    <a:pt x="2179" y="1978"/>
                    <a:pt x="2798" y="1692"/>
                    <a:pt x="3048" y="1275"/>
                  </a:cubicBezTo>
                  <a:cubicBezTo>
                    <a:pt x="3286" y="918"/>
                    <a:pt x="3286" y="501"/>
                    <a:pt x="3084" y="239"/>
                  </a:cubicBezTo>
                  <a:cubicBezTo>
                    <a:pt x="2960" y="83"/>
                    <a:pt x="2779" y="0"/>
                    <a:pt x="257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1" name="Google Shape;711;p23"/>
            <p:cNvSpPr/>
            <p:nvPr/>
          </p:nvSpPr>
          <p:spPr>
            <a:xfrm>
              <a:off x="768250" y="4286875"/>
              <a:ext cx="61325" cy="37925"/>
            </a:xfrm>
            <a:custGeom>
              <a:avLst/>
              <a:gdLst/>
              <a:ahLst/>
              <a:cxnLst/>
              <a:rect l="l" t="t" r="r" b="b"/>
              <a:pathLst>
                <a:path w="2453" h="1517" extrusionOk="0">
                  <a:moveTo>
                    <a:pt x="2222" y="1"/>
                  </a:moveTo>
                  <a:cubicBezTo>
                    <a:pt x="2163" y="1"/>
                    <a:pt x="2104" y="25"/>
                    <a:pt x="2060" y="76"/>
                  </a:cubicBezTo>
                  <a:cubicBezTo>
                    <a:pt x="1619" y="540"/>
                    <a:pt x="988" y="873"/>
                    <a:pt x="191" y="1076"/>
                  </a:cubicBezTo>
                  <a:cubicBezTo>
                    <a:pt x="83" y="1100"/>
                    <a:pt x="0" y="1219"/>
                    <a:pt x="36" y="1338"/>
                  </a:cubicBezTo>
                  <a:cubicBezTo>
                    <a:pt x="60" y="1445"/>
                    <a:pt x="155" y="1516"/>
                    <a:pt x="250" y="1516"/>
                  </a:cubicBezTo>
                  <a:cubicBezTo>
                    <a:pt x="274" y="1516"/>
                    <a:pt x="286" y="1504"/>
                    <a:pt x="298" y="1504"/>
                  </a:cubicBezTo>
                  <a:cubicBezTo>
                    <a:pt x="1167" y="1290"/>
                    <a:pt x="1893" y="909"/>
                    <a:pt x="2381" y="373"/>
                  </a:cubicBezTo>
                  <a:cubicBezTo>
                    <a:pt x="2453" y="278"/>
                    <a:pt x="2453" y="147"/>
                    <a:pt x="2369" y="52"/>
                  </a:cubicBezTo>
                  <a:cubicBezTo>
                    <a:pt x="2325" y="19"/>
                    <a:pt x="2273" y="1"/>
                    <a:pt x="222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2" name="Google Shape;712;p23"/>
            <p:cNvSpPr/>
            <p:nvPr/>
          </p:nvSpPr>
          <p:spPr>
            <a:xfrm>
              <a:off x="812600" y="4211625"/>
              <a:ext cx="72950" cy="87875"/>
            </a:xfrm>
            <a:custGeom>
              <a:avLst/>
              <a:gdLst/>
              <a:ahLst/>
              <a:cxnLst/>
              <a:rect l="l" t="t" r="r" b="b"/>
              <a:pathLst>
                <a:path w="2918" h="3515" extrusionOk="0">
                  <a:moveTo>
                    <a:pt x="2417" y="573"/>
                  </a:moveTo>
                  <a:lnTo>
                    <a:pt x="2417" y="573"/>
                  </a:lnTo>
                  <a:cubicBezTo>
                    <a:pt x="2393" y="1443"/>
                    <a:pt x="1977" y="2205"/>
                    <a:pt x="1238" y="2728"/>
                  </a:cubicBezTo>
                  <a:cubicBezTo>
                    <a:pt x="810" y="3014"/>
                    <a:pt x="655" y="3074"/>
                    <a:pt x="595" y="3074"/>
                  </a:cubicBezTo>
                  <a:cubicBezTo>
                    <a:pt x="560" y="2990"/>
                    <a:pt x="560" y="2800"/>
                    <a:pt x="548" y="2657"/>
                  </a:cubicBezTo>
                  <a:lnTo>
                    <a:pt x="548" y="2609"/>
                  </a:lnTo>
                  <a:cubicBezTo>
                    <a:pt x="488" y="1657"/>
                    <a:pt x="1500" y="1002"/>
                    <a:pt x="2417" y="573"/>
                  </a:cubicBezTo>
                  <a:close/>
                  <a:moveTo>
                    <a:pt x="2623" y="1"/>
                  </a:moveTo>
                  <a:cubicBezTo>
                    <a:pt x="2594" y="1"/>
                    <a:pt x="2565" y="5"/>
                    <a:pt x="2536" y="14"/>
                  </a:cubicBezTo>
                  <a:cubicBezTo>
                    <a:pt x="1441" y="490"/>
                    <a:pt x="0" y="1300"/>
                    <a:pt x="95" y="2633"/>
                  </a:cubicBezTo>
                  <a:lnTo>
                    <a:pt x="95" y="2681"/>
                  </a:lnTo>
                  <a:cubicBezTo>
                    <a:pt x="119" y="3038"/>
                    <a:pt x="131" y="3348"/>
                    <a:pt x="393" y="3467"/>
                  </a:cubicBezTo>
                  <a:cubicBezTo>
                    <a:pt x="453" y="3502"/>
                    <a:pt x="512" y="3514"/>
                    <a:pt x="583" y="3514"/>
                  </a:cubicBezTo>
                  <a:cubicBezTo>
                    <a:pt x="786" y="3514"/>
                    <a:pt x="1072" y="3383"/>
                    <a:pt x="1476" y="3086"/>
                  </a:cubicBezTo>
                  <a:cubicBezTo>
                    <a:pt x="2429" y="2431"/>
                    <a:pt x="2917" y="1419"/>
                    <a:pt x="2846" y="252"/>
                  </a:cubicBezTo>
                  <a:lnTo>
                    <a:pt x="2846" y="240"/>
                  </a:lnTo>
                  <a:cubicBezTo>
                    <a:pt x="2846" y="216"/>
                    <a:pt x="2846" y="169"/>
                    <a:pt x="2834" y="133"/>
                  </a:cubicBezTo>
                  <a:cubicBezTo>
                    <a:pt x="2789" y="43"/>
                    <a:pt x="2710" y="1"/>
                    <a:pt x="262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3" name="Google Shape;713;p23"/>
            <p:cNvSpPr/>
            <p:nvPr/>
          </p:nvSpPr>
          <p:spPr>
            <a:xfrm>
              <a:off x="616125" y="4326350"/>
              <a:ext cx="70875" cy="116325"/>
            </a:xfrm>
            <a:custGeom>
              <a:avLst/>
              <a:gdLst/>
              <a:ahLst/>
              <a:cxnLst/>
              <a:rect l="l" t="t" r="r" b="b"/>
              <a:pathLst>
                <a:path w="2835" h="4653" extrusionOk="0">
                  <a:moveTo>
                    <a:pt x="1442" y="687"/>
                  </a:moveTo>
                  <a:lnTo>
                    <a:pt x="1442" y="687"/>
                  </a:lnTo>
                  <a:cubicBezTo>
                    <a:pt x="1763" y="1199"/>
                    <a:pt x="2311" y="2295"/>
                    <a:pt x="2013" y="3819"/>
                  </a:cubicBezTo>
                  <a:cubicBezTo>
                    <a:pt x="1965" y="4081"/>
                    <a:pt x="1918" y="4164"/>
                    <a:pt x="1894" y="4200"/>
                  </a:cubicBezTo>
                  <a:cubicBezTo>
                    <a:pt x="1858" y="4176"/>
                    <a:pt x="1775" y="4116"/>
                    <a:pt x="1596" y="3914"/>
                  </a:cubicBezTo>
                  <a:cubicBezTo>
                    <a:pt x="894" y="3080"/>
                    <a:pt x="525" y="2628"/>
                    <a:pt x="1442" y="687"/>
                  </a:cubicBezTo>
                  <a:close/>
                  <a:moveTo>
                    <a:pt x="1417" y="1"/>
                  </a:moveTo>
                  <a:cubicBezTo>
                    <a:pt x="1345" y="1"/>
                    <a:pt x="1277" y="35"/>
                    <a:pt x="1239" y="104"/>
                  </a:cubicBezTo>
                  <a:cubicBezTo>
                    <a:pt x="1239" y="116"/>
                    <a:pt x="1227" y="116"/>
                    <a:pt x="1227" y="128"/>
                  </a:cubicBezTo>
                  <a:cubicBezTo>
                    <a:pt x="1" y="2545"/>
                    <a:pt x="394" y="3188"/>
                    <a:pt x="1251" y="4212"/>
                  </a:cubicBezTo>
                  <a:cubicBezTo>
                    <a:pt x="1465" y="4450"/>
                    <a:pt x="1668" y="4652"/>
                    <a:pt x="1906" y="4652"/>
                  </a:cubicBezTo>
                  <a:cubicBezTo>
                    <a:pt x="1942" y="4652"/>
                    <a:pt x="1977" y="4652"/>
                    <a:pt x="2013" y="4628"/>
                  </a:cubicBezTo>
                  <a:cubicBezTo>
                    <a:pt x="2299" y="4557"/>
                    <a:pt x="2394" y="4200"/>
                    <a:pt x="2454" y="3902"/>
                  </a:cubicBezTo>
                  <a:cubicBezTo>
                    <a:pt x="2835" y="1949"/>
                    <a:pt x="1977" y="652"/>
                    <a:pt x="1704" y="235"/>
                  </a:cubicBezTo>
                  <a:cubicBezTo>
                    <a:pt x="1668" y="199"/>
                    <a:pt x="1656" y="175"/>
                    <a:pt x="1644" y="163"/>
                  </a:cubicBezTo>
                  <a:cubicBezTo>
                    <a:pt x="1620" y="104"/>
                    <a:pt x="1596" y="56"/>
                    <a:pt x="1537" y="32"/>
                  </a:cubicBezTo>
                  <a:cubicBezTo>
                    <a:pt x="1499" y="11"/>
                    <a:pt x="1457" y="1"/>
                    <a:pt x="141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4" name="Google Shape;714;p23"/>
            <p:cNvSpPr/>
            <p:nvPr/>
          </p:nvSpPr>
          <p:spPr>
            <a:xfrm>
              <a:off x="611375" y="4459075"/>
              <a:ext cx="93775" cy="62475"/>
            </a:xfrm>
            <a:custGeom>
              <a:avLst/>
              <a:gdLst/>
              <a:ahLst/>
              <a:cxnLst/>
              <a:rect l="l" t="t" r="r" b="b"/>
              <a:pathLst>
                <a:path w="3751" h="2499" extrusionOk="0">
                  <a:moveTo>
                    <a:pt x="2929" y="462"/>
                  </a:moveTo>
                  <a:cubicBezTo>
                    <a:pt x="3060" y="462"/>
                    <a:pt x="3156" y="462"/>
                    <a:pt x="3227" y="498"/>
                  </a:cubicBezTo>
                  <a:cubicBezTo>
                    <a:pt x="2846" y="1189"/>
                    <a:pt x="1953" y="1474"/>
                    <a:pt x="1143" y="1712"/>
                  </a:cubicBezTo>
                  <a:cubicBezTo>
                    <a:pt x="917" y="1772"/>
                    <a:pt x="703" y="1843"/>
                    <a:pt x="489" y="1927"/>
                  </a:cubicBezTo>
                  <a:cubicBezTo>
                    <a:pt x="620" y="1367"/>
                    <a:pt x="1072" y="1010"/>
                    <a:pt x="1453" y="819"/>
                  </a:cubicBezTo>
                  <a:cubicBezTo>
                    <a:pt x="1989" y="558"/>
                    <a:pt x="2560" y="462"/>
                    <a:pt x="2929" y="462"/>
                  </a:cubicBezTo>
                  <a:close/>
                  <a:moveTo>
                    <a:pt x="2925" y="0"/>
                  </a:moveTo>
                  <a:cubicBezTo>
                    <a:pt x="2488" y="0"/>
                    <a:pt x="1948" y="116"/>
                    <a:pt x="1513" y="296"/>
                  </a:cubicBezTo>
                  <a:cubicBezTo>
                    <a:pt x="524" y="700"/>
                    <a:pt x="0" y="1415"/>
                    <a:pt x="12" y="2284"/>
                  </a:cubicBezTo>
                  <a:cubicBezTo>
                    <a:pt x="12" y="2367"/>
                    <a:pt x="60" y="2427"/>
                    <a:pt x="120" y="2474"/>
                  </a:cubicBezTo>
                  <a:cubicBezTo>
                    <a:pt x="167" y="2486"/>
                    <a:pt x="191" y="2498"/>
                    <a:pt x="239" y="2498"/>
                  </a:cubicBezTo>
                  <a:cubicBezTo>
                    <a:pt x="262" y="2498"/>
                    <a:pt x="298" y="2498"/>
                    <a:pt x="358" y="2474"/>
                  </a:cubicBezTo>
                  <a:cubicBezTo>
                    <a:pt x="596" y="2343"/>
                    <a:pt x="941" y="2236"/>
                    <a:pt x="1298" y="2129"/>
                  </a:cubicBezTo>
                  <a:cubicBezTo>
                    <a:pt x="2155" y="1867"/>
                    <a:pt x="3239" y="1534"/>
                    <a:pt x="3691" y="581"/>
                  </a:cubicBezTo>
                  <a:cubicBezTo>
                    <a:pt x="3751" y="450"/>
                    <a:pt x="3739" y="296"/>
                    <a:pt x="3632" y="200"/>
                  </a:cubicBezTo>
                  <a:cubicBezTo>
                    <a:pt x="3502" y="61"/>
                    <a:pt x="3240" y="0"/>
                    <a:pt x="292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5" name="Google Shape;715;p23"/>
            <p:cNvSpPr/>
            <p:nvPr/>
          </p:nvSpPr>
          <p:spPr>
            <a:xfrm>
              <a:off x="779250" y="4335175"/>
              <a:ext cx="61650" cy="116125"/>
            </a:xfrm>
            <a:custGeom>
              <a:avLst/>
              <a:gdLst/>
              <a:ahLst/>
              <a:cxnLst/>
              <a:rect l="l" t="t" r="r" b="b"/>
              <a:pathLst>
                <a:path w="2466" h="4645" extrusionOk="0">
                  <a:moveTo>
                    <a:pt x="1346" y="584"/>
                  </a:moveTo>
                  <a:cubicBezTo>
                    <a:pt x="1679" y="1299"/>
                    <a:pt x="2001" y="2085"/>
                    <a:pt x="2025" y="2894"/>
                  </a:cubicBezTo>
                  <a:cubicBezTo>
                    <a:pt x="2025" y="3847"/>
                    <a:pt x="1810" y="4156"/>
                    <a:pt x="1679" y="4180"/>
                  </a:cubicBezTo>
                  <a:cubicBezTo>
                    <a:pt x="1666" y="4183"/>
                    <a:pt x="1653" y="4185"/>
                    <a:pt x="1638" y="4185"/>
                  </a:cubicBezTo>
                  <a:cubicBezTo>
                    <a:pt x="1452" y="4185"/>
                    <a:pt x="1138" y="3903"/>
                    <a:pt x="917" y="3406"/>
                  </a:cubicBezTo>
                  <a:cubicBezTo>
                    <a:pt x="548" y="2608"/>
                    <a:pt x="453" y="1418"/>
                    <a:pt x="1346" y="584"/>
                  </a:cubicBezTo>
                  <a:close/>
                  <a:moveTo>
                    <a:pt x="1413" y="1"/>
                  </a:moveTo>
                  <a:cubicBezTo>
                    <a:pt x="1366" y="1"/>
                    <a:pt x="1326" y="17"/>
                    <a:pt x="1286" y="49"/>
                  </a:cubicBezTo>
                  <a:cubicBezTo>
                    <a:pt x="60" y="965"/>
                    <a:pt x="1" y="2501"/>
                    <a:pt x="501" y="3609"/>
                  </a:cubicBezTo>
                  <a:cubicBezTo>
                    <a:pt x="798" y="4263"/>
                    <a:pt x="1227" y="4644"/>
                    <a:pt x="1632" y="4644"/>
                  </a:cubicBezTo>
                  <a:cubicBezTo>
                    <a:pt x="1679" y="4644"/>
                    <a:pt x="1727" y="4632"/>
                    <a:pt x="1763" y="4632"/>
                  </a:cubicBezTo>
                  <a:cubicBezTo>
                    <a:pt x="2084" y="4561"/>
                    <a:pt x="2465" y="4192"/>
                    <a:pt x="2453" y="2882"/>
                  </a:cubicBezTo>
                  <a:cubicBezTo>
                    <a:pt x="2441" y="1894"/>
                    <a:pt x="2001" y="953"/>
                    <a:pt x="1632" y="132"/>
                  </a:cubicBezTo>
                  <a:cubicBezTo>
                    <a:pt x="1608" y="72"/>
                    <a:pt x="1548" y="37"/>
                    <a:pt x="1489" y="13"/>
                  </a:cubicBezTo>
                  <a:cubicBezTo>
                    <a:pt x="1461" y="5"/>
                    <a:pt x="1436" y="1"/>
                    <a:pt x="1413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6" name="Google Shape;716;p23"/>
            <p:cNvSpPr/>
            <p:nvPr/>
          </p:nvSpPr>
          <p:spPr>
            <a:xfrm>
              <a:off x="810500" y="4413425"/>
              <a:ext cx="103025" cy="74775"/>
            </a:xfrm>
            <a:custGeom>
              <a:avLst/>
              <a:gdLst/>
              <a:ahLst/>
              <a:cxnLst/>
              <a:rect l="l" t="t" r="r" b="b"/>
              <a:pathLst>
                <a:path w="4121" h="2991" extrusionOk="0">
                  <a:moveTo>
                    <a:pt x="3299" y="471"/>
                  </a:moveTo>
                  <a:cubicBezTo>
                    <a:pt x="3394" y="471"/>
                    <a:pt x="3493" y="477"/>
                    <a:pt x="3596" y="490"/>
                  </a:cubicBezTo>
                  <a:cubicBezTo>
                    <a:pt x="3168" y="1693"/>
                    <a:pt x="2418" y="2181"/>
                    <a:pt x="1870" y="2395"/>
                  </a:cubicBezTo>
                  <a:cubicBezTo>
                    <a:pt x="1549" y="2513"/>
                    <a:pt x="1248" y="2548"/>
                    <a:pt x="1009" y="2548"/>
                  </a:cubicBezTo>
                  <a:cubicBezTo>
                    <a:pt x="884" y="2548"/>
                    <a:pt x="777" y="2539"/>
                    <a:pt x="691" y="2526"/>
                  </a:cubicBezTo>
                  <a:cubicBezTo>
                    <a:pt x="798" y="2419"/>
                    <a:pt x="918" y="2324"/>
                    <a:pt x="1037" y="2181"/>
                  </a:cubicBezTo>
                  <a:cubicBezTo>
                    <a:pt x="1084" y="2122"/>
                    <a:pt x="1144" y="2050"/>
                    <a:pt x="1203" y="1943"/>
                  </a:cubicBezTo>
                  <a:cubicBezTo>
                    <a:pt x="1501" y="1447"/>
                    <a:pt x="2105" y="471"/>
                    <a:pt x="3299" y="471"/>
                  </a:cubicBezTo>
                  <a:close/>
                  <a:moveTo>
                    <a:pt x="3289" y="1"/>
                  </a:moveTo>
                  <a:cubicBezTo>
                    <a:pt x="1838" y="1"/>
                    <a:pt x="1102" y="1201"/>
                    <a:pt x="798" y="1693"/>
                  </a:cubicBezTo>
                  <a:cubicBezTo>
                    <a:pt x="751" y="1776"/>
                    <a:pt x="715" y="1860"/>
                    <a:pt x="679" y="1883"/>
                  </a:cubicBezTo>
                  <a:cubicBezTo>
                    <a:pt x="572" y="2003"/>
                    <a:pt x="453" y="2110"/>
                    <a:pt x="370" y="2205"/>
                  </a:cubicBezTo>
                  <a:cubicBezTo>
                    <a:pt x="203" y="2348"/>
                    <a:pt x="1" y="2538"/>
                    <a:pt x="144" y="2753"/>
                  </a:cubicBezTo>
                  <a:cubicBezTo>
                    <a:pt x="263" y="2919"/>
                    <a:pt x="608" y="2991"/>
                    <a:pt x="977" y="2991"/>
                  </a:cubicBezTo>
                  <a:cubicBezTo>
                    <a:pt x="1132" y="2991"/>
                    <a:pt x="1275" y="2979"/>
                    <a:pt x="1394" y="2943"/>
                  </a:cubicBezTo>
                  <a:cubicBezTo>
                    <a:pt x="2144" y="2824"/>
                    <a:pt x="3465" y="2348"/>
                    <a:pt x="4085" y="359"/>
                  </a:cubicBezTo>
                  <a:cubicBezTo>
                    <a:pt x="4120" y="300"/>
                    <a:pt x="4108" y="240"/>
                    <a:pt x="4073" y="181"/>
                  </a:cubicBezTo>
                  <a:cubicBezTo>
                    <a:pt x="4049" y="133"/>
                    <a:pt x="3989" y="86"/>
                    <a:pt x="3930" y="74"/>
                  </a:cubicBezTo>
                  <a:cubicBezTo>
                    <a:pt x="3702" y="23"/>
                    <a:pt x="3489" y="1"/>
                    <a:pt x="328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7" name="Google Shape;717;p23"/>
            <p:cNvSpPr/>
            <p:nvPr/>
          </p:nvSpPr>
          <p:spPr>
            <a:xfrm>
              <a:off x="472675" y="4336975"/>
              <a:ext cx="95275" cy="95275"/>
            </a:xfrm>
            <a:custGeom>
              <a:avLst/>
              <a:gdLst/>
              <a:ahLst/>
              <a:cxnLst/>
              <a:rect l="l" t="t" r="r" b="b"/>
              <a:pathLst>
                <a:path w="3811" h="3811" extrusionOk="0">
                  <a:moveTo>
                    <a:pt x="1905" y="1120"/>
                  </a:moveTo>
                  <a:cubicBezTo>
                    <a:pt x="2084" y="1465"/>
                    <a:pt x="2358" y="1727"/>
                    <a:pt x="2691" y="1905"/>
                  </a:cubicBezTo>
                  <a:cubicBezTo>
                    <a:pt x="2346" y="2084"/>
                    <a:pt x="2084" y="2370"/>
                    <a:pt x="1905" y="2703"/>
                  </a:cubicBezTo>
                  <a:cubicBezTo>
                    <a:pt x="1715" y="2358"/>
                    <a:pt x="1441" y="2084"/>
                    <a:pt x="1107" y="1905"/>
                  </a:cubicBezTo>
                  <a:cubicBezTo>
                    <a:pt x="1453" y="1727"/>
                    <a:pt x="1715" y="1465"/>
                    <a:pt x="1905" y="1120"/>
                  </a:cubicBezTo>
                  <a:close/>
                  <a:moveTo>
                    <a:pt x="1905" y="0"/>
                  </a:moveTo>
                  <a:cubicBezTo>
                    <a:pt x="1786" y="0"/>
                    <a:pt x="1679" y="108"/>
                    <a:pt x="1679" y="227"/>
                  </a:cubicBezTo>
                  <a:cubicBezTo>
                    <a:pt x="1679" y="1036"/>
                    <a:pt x="1024" y="1691"/>
                    <a:pt x="214" y="1691"/>
                  </a:cubicBezTo>
                  <a:cubicBezTo>
                    <a:pt x="95" y="1691"/>
                    <a:pt x="0" y="1786"/>
                    <a:pt x="0" y="1905"/>
                  </a:cubicBezTo>
                  <a:cubicBezTo>
                    <a:pt x="0" y="2024"/>
                    <a:pt x="95" y="2132"/>
                    <a:pt x="214" y="2132"/>
                  </a:cubicBezTo>
                  <a:cubicBezTo>
                    <a:pt x="1024" y="2132"/>
                    <a:pt x="1679" y="2786"/>
                    <a:pt x="1679" y="3596"/>
                  </a:cubicBezTo>
                  <a:cubicBezTo>
                    <a:pt x="1679" y="3715"/>
                    <a:pt x="1786" y="3810"/>
                    <a:pt x="1905" y="3810"/>
                  </a:cubicBezTo>
                  <a:cubicBezTo>
                    <a:pt x="2012" y="3810"/>
                    <a:pt x="2119" y="3715"/>
                    <a:pt x="2119" y="3596"/>
                  </a:cubicBezTo>
                  <a:cubicBezTo>
                    <a:pt x="2119" y="2786"/>
                    <a:pt x="2774" y="2132"/>
                    <a:pt x="3584" y="2132"/>
                  </a:cubicBezTo>
                  <a:cubicBezTo>
                    <a:pt x="3703" y="2132"/>
                    <a:pt x="3810" y="2024"/>
                    <a:pt x="3810" y="1905"/>
                  </a:cubicBezTo>
                  <a:cubicBezTo>
                    <a:pt x="3810" y="1786"/>
                    <a:pt x="3703" y="1691"/>
                    <a:pt x="3584" y="1691"/>
                  </a:cubicBezTo>
                  <a:cubicBezTo>
                    <a:pt x="2774" y="1691"/>
                    <a:pt x="2119" y="1036"/>
                    <a:pt x="2119" y="227"/>
                  </a:cubicBezTo>
                  <a:cubicBezTo>
                    <a:pt x="2119" y="108"/>
                    <a:pt x="2012" y="0"/>
                    <a:pt x="190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18" name="Google Shape;718;p23"/>
            <p:cNvSpPr/>
            <p:nvPr/>
          </p:nvSpPr>
          <p:spPr>
            <a:xfrm>
              <a:off x="936125" y="4104200"/>
              <a:ext cx="95275" cy="95275"/>
            </a:xfrm>
            <a:custGeom>
              <a:avLst/>
              <a:gdLst/>
              <a:ahLst/>
              <a:cxnLst/>
              <a:rect l="l" t="t" r="r" b="b"/>
              <a:pathLst>
                <a:path w="3811" h="3811" extrusionOk="0">
                  <a:moveTo>
                    <a:pt x="1905" y="1120"/>
                  </a:moveTo>
                  <a:cubicBezTo>
                    <a:pt x="2084" y="1453"/>
                    <a:pt x="2370" y="1727"/>
                    <a:pt x="2691" y="1906"/>
                  </a:cubicBezTo>
                  <a:cubicBezTo>
                    <a:pt x="2358" y="2084"/>
                    <a:pt x="2084" y="2358"/>
                    <a:pt x="1905" y="2692"/>
                  </a:cubicBezTo>
                  <a:cubicBezTo>
                    <a:pt x="1727" y="2346"/>
                    <a:pt x="1441" y="2084"/>
                    <a:pt x="1119" y="1906"/>
                  </a:cubicBezTo>
                  <a:cubicBezTo>
                    <a:pt x="1465" y="1727"/>
                    <a:pt x="1727" y="1453"/>
                    <a:pt x="1905" y="1120"/>
                  </a:cubicBezTo>
                  <a:close/>
                  <a:moveTo>
                    <a:pt x="1905" y="1"/>
                  </a:moveTo>
                  <a:cubicBezTo>
                    <a:pt x="1786" y="1"/>
                    <a:pt x="1679" y="108"/>
                    <a:pt x="1679" y="227"/>
                  </a:cubicBezTo>
                  <a:cubicBezTo>
                    <a:pt x="1679" y="1025"/>
                    <a:pt x="1024" y="1680"/>
                    <a:pt x="226" y="1680"/>
                  </a:cubicBezTo>
                  <a:cubicBezTo>
                    <a:pt x="107" y="1680"/>
                    <a:pt x="0" y="1787"/>
                    <a:pt x="0" y="1906"/>
                  </a:cubicBezTo>
                  <a:cubicBezTo>
                    <a:pt x="0" y="2025"/>
                    <a:pt x="107" y="2132"/>
                    <a:pt x="226" y="2132"/>
                  </a:cubicBezTo>
                  <a:cubicBezTo>
                    <a:pt x="1024" y="2132"/>
                    <a:pt x="1679" y="2763"/>
                    <a:pt x="1679" y="3573"/>
                  </a:cubicBezTo>
                  <a:lnTo>
                    <a:pt x="1679" y="3585"/>
                  </a:lnTo>
                  <a:cubicBezTo>
                    <a:pt x="1679" y="3704"/>
                    <a:pt x="1786" y="3811"/>
                    <a:pt x="1905" y="3811"/>
                  </a:cubicBezTo>
                  <a:cubicBezTo>
                    <a:pt x="2024" y="3811"/>
                    <a:pt x="2131" y="3704"/>
                    <a:pt x="2131" y="3585"/>
                  </a:cubicBezTo>
                  <a:cubicBezTo>
                    <a:pt x="2131" y="2787"/>
                    <a:pt x="2786" y="2144"/>
                    <a:pt x="3572" y="2132"/>
                  </a:cubicBezTo>
                  <a:lnTo>
                    <a:pt x="3584" y="2132"/>
                  </a:lnTo>
                  <a:cubicBezTo>
                    <a:pt x="3703" y="2132"/>
                    <a:pt x="3810" y="2025"/>
                    <a:pt x="3810" y="1906"/>
                  </a:cubicBezTo>
                  <a:cubicBezTo>
                    <a:pt x="3810" y="1787"/>
                    <a:pt x="3703" y="1680"/>
                    <a:pt x="3584" y="1680"/>
                  </a:cubicBezTo>
                  <a:cubicBezTo>
                    <a:pt x="2786" y="1680"/>
                    <a:pt x="2131" y="1037"/>
                    <a:pt x="2131" y="239"/>
                  </a:cubicBezTo>
                  <a:lnTo>
                    <a:pt x="2131" y="227"/>
                  </a:lnTo>
                  <a:cubicBezTo>
                    <a:pt x="2131" y="108"/>
                    <a:pt x="2024" y="1"/>
                    <a:pt x="190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19" name="Google Shape;719;p23"/>
          <p:cNvGrpSpPr/>
          <p:nvPr/>
        </p:nvGrpSpPr>
        <p:grpSpPr>
          <a:xfrm>
            <a:off x="3642409" y="3945174"/>
            <a:ext cx="428477" cy="484504"/>
            <a:chOff x="3400425" y="3985075"/>
            <a:chExt cx="564975" cy="638850"/>
          </a:xfrm>
        </p:grpSpPr>
        <p:sp>
          <p:nvSpPr>
            <p:cNvPr id="720" name="Google Shape;720;p23"/>
            <p:cNvSpPr/>
            <p:nvPr/>
          </p:nvSpPr>
          <p:spPr>
            <a:xfrm>
              <a:off x="3722775" y="3985075"/>
              <a:ext cx="131600" cy="98625"/>
            </a:xfrm>
            <a:custGeom>
              <a:avLst/>
              <a:gdLst/>
              <a:ahLst/>
              <a:cxnLst/>
              <a:rect l="l" t="t" r="r" b="b"/>
              <a:pathLst>
                <a:path w="5264" h="3945" extrusionOk="0">
                  <a:moveTo>
                    <a:pt x="4692" y="527"/>
                  </a:moveTo>
                  <a:lnTo>
                    <a:pt x="4692" y="527"/>
                  </a:lnTo>
                  <a:cubicBezTo>
                    <a:pt x="4001" y="2230"/>
                    <a:pt x="2548" y="2742"/>
                    <a:pt x="905" y="3337"/>
                  </a:cubicBezTo>
                  <a:lnTo>
                    <a:pt x="703" y="3408"/>
                  </a:lnTo>
                  <a:cubicBezTo>
                    <a:pt x="739" y="3349"/>
                    <a:pt x="786" y="3277"/>
                    <a:pt x="822" y="3218"/>
                  </a:cubicBezTo>
                  <a:cubicBezTo>
                    <a:pt x="977" y="2980"/>
                    <a:pt x="1155" y="2694"/>
                    <a:pt x="1322" y="2384"/>
                  </a:cubicBezTo>
                  <a:cubicBezTo>
                    <a:pt x="2060" y="1134"/>
                    <a:pt x="2239" y="1075"/>
                    <a:pt x="4692" y="527"/>
                  </a:cubicBezTo>
                  <a:close/>
                  <a:moveTo>
                    <a:pt x="5016" y="0"/>
                  </a:moveTo>
                  <a:cubicBezTo>
                    <a:pt x="5003" y="0"/>
                    <a:pt x="4990" y="1"/>
                    <a:pt x="4977" y="3"/>
                  </a:cubicBezTo>
                  <a:lnTo>
                    <a:pt x="4799" y="51"/>
                  </a:lnTo>
                  <a:cubicBezTo>
                    <a:pt x="2072" y="646"/>
                    <a:pt x="1786" y="706"/>
                    <a:pt x="929" y="2158"/>
                  </a:cubicBezTo>
                  <a:cubicBezTo>
                    <a:pt x="917" y="2158"/>
                    <a:pt x="917" y="2170"/>
                    <a:pt x="917" y="2170"/>
                  </a:cubicBezTo>
                  <a:cubicBezTo>
                    <a:pt x="762" y="2468"/>
                    <a:pt x="584" y="2754"/>
                    <a:pt x="441" y="2980"/>
                  </a:cubicBezTo>
                  <a:cubicBezTo>
                    <a:pt x="167" y="3408"/>
                    <a:pt x="0" y="3647"/>
                    <a:pt x="167" y="3837"/>
                  </a:cubicBezTo>
                  <a:cubicBezTo>
                    <a:pt x="251" y="3920"/>
                    <a:pt x="334" y="3944"/>
                    <a:pt x="429" y="3944"/>
                  </a:cubicBezTo>
                  <a:cubicBezTo>
                    <a:pt x="560" y="3944"/>
                    <a:pt x="679" y="3897"/>
                    <a:pt x="751" y="3873"/>
                  </a:cubicBezTo>
                  <a:lnTo>
                    <a:pt x="1036" y="3766"/>
                  </a:lnTo>
                  <a:cubicBezTo>
                    <a:pt x="2834" y="3111"/>
                    <a:pt x="4549" y="2515"/>
                    <a:pt x="5227" y="289"/>
                  </a:cubicBezTo>
                  <a:cubicBezTo>
                    <a:pt x="5263" y="206"/>
                    <a:pt x="5227" y="110"/>
                    <a:pt x="5192" y="63"/>
                  </a:cubicBezTo>
                  <a:cubicBezTo>
                    <a:pt x="5152" y="23"/>
                    <a:pt x="5080" y="0"/>
                    <a:pt x="501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1" name="Google Shape;721;p23"/>
            <p:cNvSpPr/>
            <p:nvPr/>
          </p:nvSpPr>
          <p:spPr>
            <a:xfrm>
              <a:off x="3649250" y="3995850"/>
              <a:ext cx="63125" cy="152725"/>
            </a:xfrm>
            <a:custGeom>
              <a:avLst/>
              <a:gdLst/>
              <a:ahLst/>
              <a:cxnLst/>
              <a:rect l="l" t="t" r="r" b="b"/>
              <a:pathLst>
                <a:path w="2525" h="6109" extrusionOk="0">
                  <a:moveTo>
                    <a:pt x="1727" y="882"/>
                  </a:moveTo>
                  <a:lnTo>
                    <a:pt x="1727" y="882"/>
                  </a:lnTo>
                  <a:cubicBezTo>
                    <a:pt x="1977" y="1882"/>
                    <a:pt x="1822" y="2239"/>
                    <a:pt x="1537" y="2799"/>
                  </a:cubicBezTo>
                  <a:cubicBezTo>
                    <a:pt x="1489" y="2906"/>
                    <a:pt x="1441" y="3025"/>
                    <a:pt x="1382" y="3144"/>
                  </a:cubicBezTo>
                  <a:cubicBezTo>
                    <a:pt x="1108" y="3811"/>
                    <a:pt x="1144" y="4037"/>
                    <a:pt x="1251" y="4347"/>
                  </a:cubicBezTo>
                  <a:cubicBezTo>
                    <a:pt x="1298" y="4513"/>
                    <a:pt x="1370" y="4692"/>
                    <a:pt x="1358" y="5073"/>
                  </a:cubicBezTo>
                  <a:lnTo>
                    <a:pt x="1358" y="5121"/>
                  </a:lnTo>
                  <a:cubicBezTo>
                    <a:pt x="1251" y="4942"/>
                    <a:pt x="1120" y="4799"/>
                    <a:pt x="1001" y="4644"/>
                  </a:cubicBezTo>
                  <a:cubicBezTo>
                    <a:pt x="751" y="4335"/>
                    <a:pt x="513" y="4037"/>
                    <a:pt x="477" y="3549"/>
                  </a:cubicBezTo>
                  <a:cubicBezTo>
                    <a:pt x="453" y="2870"/>
                    <a:pt x="822" y="2323"/>
                    <a:pt x="1203" y="1727"/>
                  </a:cubicBezTo>
                  <a:cubicBezTo>
                    <a:pt x="1406" y="1465"/>
                    <a:pt x="1584" y="1180"/>
                    <a:pt x="1727" y="882"/>
                  </a:cubicBezTo>
                  <a:close/>
                  <a:moveTo>
                    <a:pt x="1739" y="1"/>
                  </a:moveTo>
                  <a:cubicBezTo>
                    <a:pt x="1644" y="1"/>
                    <a:pt x="1560" y="72"/>
                    <a:pt x="1537" y="168"/>
                  </a:cubicBezTo>
                  <a:cubicBezTo>
                    <a:pt x="1429" y="644"/>
                    <a:pt x="1144" y="1061"/>
                    <a:pt x="846" y="1501"/>
                  </a:cubicBezTo>
                  <a:cubicBezTo>
                    <a:pt x="429" y="2132"/>
                    <a:pt x="1" y="2775"/>
                    <a:pt x="48" y="3585"/>
                  </a:cubicBezTo>
                  <a:cubicBezTo>
                    <a:pt x="72" y="4228"/>
                    <a:pt x="394" y="4597"/>
                    <a:pt x="667" y="4942"/>
                  </a:cubicBezTo>
                  <a:cubicBezTo>
                    <a:pt x="929" y="5228"/>
                    <a:pt x="1132" y="5490"/>
                    <a:pt x="1144" y="5894"/>
                  </a:cubicBezTo>
                  <a:cubicBezTo>
                    <a:pt x="1144" y="6014"/>
                    <a:pt x="1251" y="6109"/>
                    <a:pt x="1370" y="6109"/>
                  </a:cubicBezTo>
                  <a:cubicBezTo>
                    <a:pt x="1489" y="6109"/>
                    <a:pt x="1596" y="6002"/>
                    <a:pt x="1596" y="5906"/>
                  </a:cubicBezTo>
                  <a:cubicBezTo>
                    <a:pt x="1596" y="5835"/>
                    <a:pt x="1656" y="5716"/>
                    <a:pt x="1703" y="5597"/>
                  </a:cubicBezTo>
                  <a:cubicBezTo>
                    <a:pt x="1751" y="5454"/>
                    <a:pt x="1834" y="5299"/>
                    <a:pt x="1834" y="5132"/>
                  </a:cubicBezTo>
                  <a:cubicBezTo>
                    <a:pt x="1846" y="4656"/>
                    <a:pt x="1751" y="4418"/>
                    <a:pt x="1703" y="4239"/>
                  </a:cubicBezTo>
                  <a:cubicBezTo>
                    <a:pt x="1620" y="4025"/>
                    <a:pt x="1572" y="3906"/>
                    <a:pt x="1810" y="3347"/>
                  </a:cubicBezTo>
                  <a:cubicBezTo>
                    <a:pt x="1858" y="3227"/>
                    <a:pt x="1918" y="3132"/>
                    <a:pt x="1965" y="3025"/>
                  </a:cubicBezTo>
                  <a:cubicBezTo>
                    <a:pt x="2310" y="2299"/>
                    <a:pt x="2525" y="1823"/>
                    <a:pt x="1965" y="156"/>
                  </a:cubicBezTo>
                  <a:cubicBezTo>
                    <a:pt x="1929" y="60"/>
                    <a:pt x="1846" y="1"/>
                    <a:pt x="173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2" name="Google Shape;722;p23"/>
            <p:cNvSpPr/>
            <p:nvPr/>
          </p:nvSpPr>
          <p:spPr>
            <a:xfrm>
              <a:off x="3689150" y="4055600"/>
              <a:ext cx="168200" cy="71550"/>
            </a:xfrm>
            <a:custGeom>
              <a:avLst/>
              <a:gdLst/>
              <a:ahLst/>
              <a:cxnLst/>
              <a:rect l="l" t="t" r="r" b="b"/>
              <a:pathLst>
                <a:path w="6728" h="2862" extrusionOk="0">
                  <a:moveTo>
                    <a:pt x="4204" y="607"/>
                  </a:moveTo>
                  <a:cubicBezTo>
                    <a:pt x="4397" y="607"/>
                    <a:pt x="4598" y="620"/>
                    <a:pt x="4810" y="635"/>
                  </a:cubicBezTo>
                  <a:cubicBezTo>
                    <a:pt x="5022" y="643"/>
                    <a:pt x="5233" y="662"/>
                    <a:pt x="5445" y="662"/>
                  </a:cubicBezTo>
                  <a:cubicBezTo>
                    <a:pt x="5543" y="662"/>
                    <a:pt x="5641" y="658"/>
                    <a:pt x="5739" y="647"/>
                  </a:cubicBezTo>
                  <a:lnTo>
                    <a:pt x="5739" y="647"/>
                  </a:lnTo>
                  <a:cubicBezTo>
                    <a:pt x="4703" y="1576"/>
                    <a:pt x="3620" y="1647"/>
                    <a:pt x="2560" y="1707"/>
                  </a:cubicBezTo>
                  <a:cubicBezTo>
                    <a:pt x="2322" y="1719"/>
                    <a:pt x="2084" y="1730"/>
                    <a:pt x="1846" y="1766"/>
                  </a:cubicBezTo>
                  <a:cubicBezTo>
                    <a:pt x="2012" y="1671"/>
                    <a:pt x="2167" y="1552"/>
                    <a:pt x="2369" y="1409"/>
                  </a:cubicBezTo>
                  <a:cubicBezTo>
                    <a:pt x="2429" y="1361"/>
                    <a:pt x="2465" y="1338"/>
                    <a:pt x="2524" y="1266"/>
                  </a:cubicBezTo>
                  <a:cubicBezTo>
                    <a:pt x="2822" y="1040"/>
                    <a:pt x="3120" y="826"/>
                    <a:pt x="3453" y="706"/>
                  </a:cubicBezTo>
                  <a:cubicBezTo>
                    <a:pt x="3693" y="631"/>
                    <a:pt x="3941" y="607"/>
                    <a:pt x="4204" y="607"/>
                  </a:cubicBezTo>
                  <a:close/>
                  <a:moveTo>
                    <a:pt x="6474" y="1"/>
                  </a:moveTo>
                  <a:cubicBezTo>
                    <a:pt x="6437" y="1"/>
                    <a:pt x="6401" y="10"/>
                    <a:pt x="6370" y="28"/>
                  </a:cubicBezTo>
                  <a:cubicBezTo>
                    <a:pt x="6098" y="175"/>
                    <a:pt x="5795" y="217"/>
                    <a:pt x="5471" y="217"/>
                  </a:cubicBezTo>
                  <a:cubicBezTo>
                    <a:pt x="5270" y="217"/>
                    <a:pt x="5060" y="201"/>
                    <a:pt x="4846" y="183"/>
                  </a:cubicBezTo>
                  <a:cubicBezTo>
                    <a:pt x="4649" y="173"/>
                    <a:pt x="4447" y="162"/>
                    <a:pt x="4244" y="162"/>
                  </a:cubicBezTo>
                  <a:cubicBezTo>
                    <a:pt x="3932" y="162"/>
                    <a:pt x="3618" y="189"/>
                    <a:pt x="3322" y="290"/>
                  </a:cubicBezTo>
                  <a:cubicBezTo>
                    <a:pt x="2917" y="421"/>
                    <a:pt x="2572" y="695"/>
                    <a:pt x="2262" y="933"/>
                  </a:cubicBezTo>
                  <a:cubicBezTo>
                    <a:pt x="2203" y="980"/>
                    <a:pt x="2155" y="1004"/>
                    <a:pt x="2096" y="1052"/>
                  </a:cubicBezTo>
                  <a:cubicBezTo>
                    <a:pt x="1596" y="1421"/>
                    <a:pt x="1262" y="1599"/>
                    <a:pt x="1012" y="1730"/>
                  </a:cubicBezTo>
                  <a:cubicBezTo>
                    <a:pt x="667" y="1909"/>
                    <a:pt x="417" y="2052"/>
                    <a:pt x="72" y="2504"/>
                  </a:cubicBezTo>
                  <a:cubicBezTo>
                    <a:pt x="0" y="2600"/>
                    <a:pt x="12" y="2731"/>
                    <a:pt x="107" y="2802"/>
                  </a:cubicBezTo>
                  <a:cubicBezTo>
                    <a:pt x="143" y="2850"/>
                    <a:pt x="191" y="2862"/>
                    <a:pt x="250" y="2862"/>
                  </a:cubicBezTo>
                  <a:cubicBezTo>
                    <a:pt x="310" y="2862"/>
                    <a:pt x="369" y="2850"/>
                    <a:pt x="429" y="2802"/>
                  </a:cubicBezTo>
                  <a:cubicBezTo>
                    <a:pt x="1000" y="2254"/>
                    <a:pt x="1738" y="2207"/>
                    <a:pt x="2619" y="2147"/>
                  </a:cubicBezTo>
                  <a:cubicBezTo>
                    <a:pt x="3882" y="2064"/>
                    <a:pt x="5322" y="1969"/>
                    <a:pt x="6656" y="361"/>
                  </a:cubicBezTo>
                  <a:cubicBezTo>
                    <a:pt x="6727" y="278"/>
                    <a:pt x="6727" y="171"/>
                    <a:pt x="6656" y="87"/>
                  </a:cubicBezTo>
                  <a:cubicBezTo>
                    <a:pt x="6603" y="28"/>
                    <a:pt x="6537" y="1"/>
                    <a:pt x="647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3" name="Google Shape;723;p23"/>
            <p:cNvSpPr/>
            <p:nvPr/>
          </p:nvSpPr>
          <p:spPr>
            <a:xfrm>
              <a:off x="3556975" y="4118950"/>
              <a:ext cx="118800" cy="116550"/>
            </a:xfrm>
            <a:custGeom>
              <a:avLst/>
              <a:gdLst/>
              <a:ahLst/>
              <a:cxnLst/>
              <a:rect l="l" t="t" r="r" b="b"/>
              <a:pathLst>
                <a:path w="4752" h="4662" extrusionOk="0">
                  <a:moveTo>
                    <a:pt x="822" y="816"/>
                  </a:moveTo>
                  <a:lnTo>
                    <a:pt x="822" y="816"/>
                  </a:lnTo>
                  <a:cubicBezTo>
                    <a:pt x="1013" y="899"/>
                    <a:pt x="1227" y="959"/>
                    <a:pt x="1465" y="1006"/>
                  </a:cubicBezTo>
                  <a:cubicBezTo>
                    <a:pt x="3394" y="1375"/>
                    <a:pt x="3727" y="2209"/>
                    <a:pt x="3989" y="3340"/>
                  </a:cubicBezTo>
                  <a:cubicBezTo>
                    <a:pt x="3787" y="3221"/>
                    <a:pt x="3549" y="3185"/>
                    <a:pt x="3311" y="3185"/>
                  </a:cubicBezTo>
                  <a:cubicBezTo>
                    <a:pt x="3196" y="3185"/>
                    <a:pt x="3082" y="3200"/>
                    <a:pt x="2956" y="3200"/>
                  </a:cubicBezTo>
                  <a:cubicBezTo>
                    <a:pt x="2924" y="3200"/>
                    <a:pt x="2892" y="3199"/>
                    <a:pt x="2858" y="3197"/>
                  </a:cubicBezTo>
                  <a:cubicBezTo>
                    <a:pt x="2714" y="3211"/>
                    <a:pt x="2575" y="3224"/>
                    <a:pt x="2440" y="3224"/>
                  </a:cubicBezTo>
                  <a:cubicBezTo>
                    <a:pt x="1909" y="3224"/>
                    <a:pt x="1462" y="3021"/>
                    <a:pt x="1168" y="1899"/>
                  </a:cubicBezTo>
                  <a:cubicBezTo>
                    <a:pt x="1072" y="1518"/>
                    <a:pt x="953" y="1149"/>
                    <a:pt x="822" y="816"/>
                  </a:cubicBezTo>
                  <a:close/>
                  <a:moveTo>
                    <a:pt x="251" y="1"/>
                  </a:moveTo>
                  <a:cubicBezTo>
                    <a:pt x="239" y="1"/>
                    <a:pt x="227" y="3"/>
                    <a:pt x="215" y="6"/>
                  </a:cubicBezTo>
                  <a:cubicBezTo>
                    <a:pt x="96" y="6"/>
                    <a:pt x="1" y="101"/>
                    <a:pt x="1" y="208"/>
                  </a:cubicBezTo>
                  <a:cubicBezTo>
                    <a:pt x="1" y="280"/>
                    <a:pt x="48" y="375"/>
                    <a:pt x="155" y="458"/>
                  </a:cubicBezTo>
                  <a:cubicBezTo>
                    <a:pt x="251" y="613"/>
                    <a:pt x="513" y="1042"/>
                    <a:pt x="763" y="2030"/>
                  </a:cubicBezTo>
                  <a:cubicBezTo>
                    <a:pt x="1136" y="3466"/>
                    <a:pt x="1825" y="3686"/>
                    <a:pt x="2471" y="3686"/>
                  </a:cubicBezTo>
                  <a:cubicBezTo>
                    <a:pt x="2628" y="3686"/>
                    <a:pt x="2783" y="3673"/>
                    <a:pt x="2930" y="3661"/>
                  </a:cubicBezTo>
                  <a:cubicBezTo>
                    <a:pt x="3074" y="3648"/>
                    <a:pt x="3207" y="3637"/>
                    <a:pt x="3331" y="3637"/>
                  </a:cubicBezTo>
                  <a:cubicBezTo>
                    <a:pt x="3769" y="3637"/>
                    <a:pt x="4080" y="3780"/>
                    <a:pt x="4275" y="4495"/>
                  </a:cubicBezTo>
                  <a:cubicBezTo>
                    <a:pt x="4287" y="4602"/>
                    <a:pt x="4382" y="4661"/>
                    <a:pt x="4477" y="4661"/>
                  </a:cubicBezTo>
                  <a:cubicBezTo>
                    <a:pt x="4501" y="4661"/>
                    <a:pt x="4525" y="4661"/>
                    <a:pt x="4573" y="4649"/>
                  </a:cubicBezTo>
                  <a:cubicBezTo>
                    <a:pt x="4692" y="4614"/>
                    <a:pt x="4751" y="4495"/>
                    <a:pt x="4716" y="4376"/>
                  </a:cubicBezTo>
                  <a:cubicBezTo>
                    <a:pt x="4644" y="4114"/>
                    <a:pt x="4585" y="3840"/>
                    <a:pt x="4525" y="3590"/>
                  </a:cubicBezTo>
                  <a:cubicBezTo>
                    <a:pt x="4227" y="2233"/>
                    <a:pt x="3977" y="1042"/>
                    <a:pt x="1560" y="578"/>
                  </a:cubicBezTo>
                  <a:cubicBezTo>
                    <a:pt x="894" y="447"/>
                    <a:pt x="584" y="244"/>
                    <a:pt x="465" y="149"/>
                  </a:cubicBezTo>
                  <a:cubicBezTo>
                    <a:pt x="384" y="58"/>
                    <a:pt x="320" y="1"/>
                    <a:pt x="25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4" name="Google Shape;724;p23"/>
            <p:cNvSpPr/>
            <p:nvPr/>
          </p:nvSpPr>
          <p:spPr>
            <a:xfrm>
              <a:off x="3658475" y="4105825"/>
              <a:ext cx="159875" cy="137400"/>
            </a:xfrm>
            <a:custGeom>
              <a:avLst/>
              <a:gdLst/>
              <a:ahLst/>
              <a:cxnLst/>
              <a:rect l="l" t="t" r="r" b="b"/>
              <a:pathLst>
                <a:path w="6395" h="5496" extrusionOk="0">
                  <a:moveTo>
                    <a:pt x="5692" y="1019"/>
                  </a:moveTo>
                  <a:lnTo>
                    <a:pt x="5692" y="1019"/>
                  </a:lnTo>
                  <a:cubicBezTo>
                    <a:pt x="4978" y="2377"/>
                    <a:pt x="3204" y="2912"/>
                    <a:pt x="2072" y="3258"/>
                  </a:cubicBezTo>
                  <a:cubicBezTo>
                    <a:pt x="1584" y="3400"/>
                    <a:pt x="1227" y="3508"/>
                    <a:pt x="1037" y="3639"/>
                  </a:cubicBezTo>
                  <a:cubicBezTo>
                    <a:pt x="989" y="3674"/>
                    <a:pt x="953" y="3698"/>
                    <a:pt x="918" y="3734"/>
                  </a:cubicBezTo>
                  <a:cubicBezTo>
                    <a:pt x="1120" y="3269"/>
                    <a:pt x="1382" y="2793"/>
                    <a:pt x="1572" y="2496"/>
                  </a:cubicBezTo>
                  <a:cubicBezTo>
                    <a:pt x="2275" y="1311"/>
                    <a:pt x="3064" y="1116"/>
                    <a:pt x="3849" y="1116"/>
                  </a:cubicBezTo>
                  <a:cubicBezTo>
                    <a:pt x="4036" y="1116"/>
                    <a:pt x="4221" y="1127"/>
                    <a:pt x="4406" y="1138"/>
                  </a:cubicBezTo>
                  <a:cubicBezTo>
                    <a:pt x="4568" y="1143"/>
                    <a:pt x="4728" y="1150"/>
                    <a:pt x="4885" y="1150"/>
                  </a:cubicBezTo>
                  <a:cubicBezTo>
                    <a:pt x="5168" y="1150"/>
                    <a:pt x="5440" y="1126"/>
                    <a:pt x="5692" y="1019"/>
                  </a:cubicBezTo>
                  <a:close/>
                  <a:moveTo>
                    <a:pt x="6142" y="1"/>
                  </a:moveTo>
                  <a:cubicBezTo>
                    <a:pt x="6063" y="1"/>
                    <a:pt x="5989" y="47"/>
                    <a:pt x="5954" y="126"/>
                  </a:cubicBezTo>
                  <a:cubicBezTo>
                    <a:pt x="5719" y="587"/>
                    <a:pt x="5387" y="691"/>
                    <a:pt x="4865" y="691"/>
                  </a:cubicBezTo>
                  <a:cubicBezTo>
                    <a:pt x="4726" y="691"/>
                    <a:pt x="4574" y="684"/>
                    <a:pt x="4406" y="674"/>
                  </a:cubicBezTo>
                  <a:cubicBezTo>
                    <a:pt x="4253" y="668"/>
                    <a:pt x="4094" y="662"/>
                    <a:pt x="3930" y="662"/>
                  </a:cubicBezTo>
                  <a:cubicBezTo>
                    <a:pt x="3048" y="662"/>
                    <a:pt x="2033" y="841"/>
                    <a:pt x="1179" y="2257"/>
                  </a:cubicBezTo>
                  <a:cubicBezTo>
                    <a:pt x="1132" y="2329"/>
                    <a:pt x="1" y="4222"/>
                    <a:pt x="60" y="4960"/>
                  </a:cubicBezTo>
                  <a:cubicBezTo>
                    <a:pt x="96" y="5305"/>
                    <a:pt x="108" y="5484"/>
                    <a:pt x="322" y="5496"/>
                  </a:cubicBezTo>
                  <a:lnTo>
                    <a:pt x="346" y="5496"/>
                  </a:lnTo>
                  <a:cubicBezTo>
                    <a:pt x="525" y="5496"/>
                    <a:pt x="572" y="5341"/>
                    <a:pt x="608" y="5174"/>
                  </a:cubicBezTo>
                  <a:cubicBezTo>
                    <a:pt x="691" y="4877"/>
                    <a:pt x="870" y="4282"/>
                    <a:pt x="1263" y="3996"/>
                  </a:cubicBezTo>
                  <a:cubicBezTo>
                    <a:pt x="1406" y="3901"/>
                    <a:pt x="1763" y="3781"/>
                    <a:pt x="2180" y="3662"/>
                  </a:cubicBezTo>
                  <a:cubicBezTo>
                    <a:pt x="3620" y="3222"/>
                    <a:pt x="6013" y="2496"/>
                    <a:pt x="6371" y="269"/>
                  </a:cubicBezTo>
                  <a:cubicBezTo>
                    <a:pt x="6394" y="150"/>
                    <a:pt x="6335" y="55"/>
                    <a:pt x="6228" y="19"/>
                  </a:cubicBezTo>
                  <a:cubicBezTo>
                    <a:pt x="6200" y="7"/>
                    <a:pt x="6171" y="1"/>
                    <a:pt x="614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5" name="Google Shape;725;p23"/>
            <p:cNvSpPr/>
            <p:nvPr/>
          </p:nvSpPr>
          <p:spPr>
            <a:xfrm>
              <a:off x="3674250" y="4180375"/>
              <a:ext cx="142025" cy="198900"/>
            </a:xfrm>
            <a:custGeom>
              <a:avLst/>
              <a:gdLst/>
              <a:ahLst/>
              <a:cxnLst/>
              <a:rect l="l" t="t" r="r" b="b"/>
              <a:pathLst>
                <a:path w="5681" h="7956" extrusionOk="0">
                  <a:moveTo>
                    <a:pt x="5144" y="1180"/>
                  </a:moveTo>
                  <a:lnTo>
                    <a:pt x="5144" y="1180"/>
                  </a:lnTo>
                  <a:cubicBezTo>
                    <a:pt x="5001" y="3455"/>
                    <a:pt x="4025" y="3907"/>
                    <a:pt x="3025" y="4395"/>
                  </a:cubicBezTo>
                  <a:cubicBezTo>
                    <a:pt x="2322" y="4717"/>
                    <a:pt x="1608" y="5062"/>
                    <a:pt x="1096" y="5931"/>
                  </a:cubicBezTo>
                  <a:cubicBezTo>
                    <a:pt x="941" y="6193"/>
                    <a:pt x="834" y="6491"/>
                    <a:pt x="763" y="6741"/>
                  </a:cubicBezTo>
                  <a:cubicBezTo>
                    <a:pt x="525" y="5252"/>
                    <a:pt x="1025" y="3752"/>
                    <a:pt x="2072" y="2931"/>
                  </a:cubicBezTo>
                  <a:cubicBezTo>
                    <a:pt x="2394" y="2681"/>
                    <a:pt x="2858" y="2478"/>
                    <a:pt x="3346" y="2264"/>
                  </a:cubicBezTo>
                  <a:cubicBezTo>
                    <a:pt x="3989" y="2002"/>
                    <a:pt x="4680" y="1704"/>
                    <a:pt x="5144" y="1180"/>
                  </a:cubicBezTo>
                  <a:close/>
                  <a:moveTo>
                    <a:pt x="5360" y="1"/>
                  </a:moveTo>
                  <a:cubicBezTo>
                    <a:pt x="5253" y="1"/>
                    <a:pt x="5178" y="80"/>
                    <a:pt x="5144" y="180"/>
                  </a:cubicBezTo>
                  <a:cubicBezTo>
                    <a:pt x="4966" y="1073"/>
                    <a:pt x="4097" y="1466"/>
                    <a:pt x="3156" y="1859"/>
                  </a:cubicBezTo>
                  <a:cubicBezTo>
                    <a:pt x="2668" y="2085"/>
                    <a:pt x="2156" y="2300"/>
                    <a:pt x="1787" y="2597"/>
                  </a:cubicBezTo>
                  <a:cubicBezTo>
                    <a:pt x="560" y="3550"/>
                    <a:pt x="1" y="5348"/>
                    <a:pt x="358" y="7074"/>
                  </a:cubicBezTo>
                  <a:cubicBezTo>
                    <a:pt x="501" y="7848"/>
                    <a:pt x="537" y="7955"/>
                    <a:pt x="739" y="7955"/>
                  </a:cubicBezTo>
                  <a:cubicBezTo>
                    <a:pt x="965" y="7955"/>
                    <a:pt x="1001" y="7776"/>
                    <a:pt x="1037" y="7515"/>
                  </a:cubicBezTo>
                  <a:cubicBezTo>
                    <a:pt x="1084" y="7217"/>
                    <a:pt x="1191" y="6645"/>
                    <a:pt x="1477" y="6169"/>
                  </a:cubicBezTo>
                  <a:cubicBezTo>
                    <a:pt x="1906" y="5407"/>
                    <a:pt x="2525" y="5109"/>
                    <a:pt x="3204" y="4800"/>
                  </a:cubicBezTo>
                  <a:cubicBezTo>
                    <a:pt x="4418" y="4217"/>
                    <a:pt x="5680" y="3621"/>
                    <a:pt x="5597" y="228"/>
                  </a:cubicBezTo>
                  <a:cubicBezTo>
                    <a:pt x="5585" y="109"/>
                    <a:pt x="5501" y="14"/>
                    <a:pt x="5382" y="2"/>
                  </a:cubicBezTo>
                  <a:cubicBezTo>
                    <a:pt x="5375" y="1"/>
                    <a:pt x="5367" y="1"/>
                    <a:pt x="536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6" name="Google Shape;726;p23"/>
            <p:cNvSpPr/>
            <p:nvPr/>
          </p:nvSpPr>
          <p:spPr>
            <a:xfrm>
              <a:off x="3571575" y="4283100"/>
              <a:ext cx="134550" cy="148250"/>
            </a:xfrm>
            <a:custGeom>
              <a:avLst/>
              <a:gdLst/>
              <a:ahLst/>
              <a:cxnLst/>
              <a:rect l="l" t="t" r="r" b="b"/>
              <a:pathLst>
                <a:path w="5382" h="5930" extrusionOk="0">
                  <a:moveTo>
                    <a:pt x="595" y="905"/>
                  </a:moveTo>
                  <a:lnTo>
                    <a:pt x="595" y="905"/>
                  </a:lnTo>
                  <a:cubicBezTo>
                    <a:pt x="1036" y="1786"/>
                    <a:pt x="1512" y="1917"/>
                    <a:pt x="2167" y="2120"/>
                  </a:cubicBezTo>
                  <a:cubicBezTo>
                    <a:pt x="2429" y="2191"/>
                    <a:pt x="2691" y="2263"/>
                    <a:pt x="3000" y="2394"/>
                  </a:cubicBezTo>
                  <a:cubicBezTo>
                    <a:pt x="3882" y="2751"/>
                    <a:pt x="4465" y="3513"/>
                    <a:pt x="4751" y="4691"/>
                  </a:cubicBezTo>
                  <a:cubicBezTo>
                    <a:pt x="4239" y="4215"/>
                    <a:pt x="3643" y="4132"/>
                    <a:pt x="3179" y="4096"/>
                  </a:cubicBezTo>
                  <a:cubicBezTo>
                    <a:pt x="3060" y="4084"/>
                    <a:pt x="2941" y="4060"/>
                    <a:pt x="2846" y="4048"/>
                  </a:cubicBezTo>
                  <a:cubicBezTo>
                    <a:pt x="2024" y="3882"/>
                    <a:pt x="1322" y="3382"/>
                    <a:pt x="905" y="2655"/>
                  </a:cubicBezTo>
                  <a:cubicBezTo>
                    <a:pt x="607" y="2120"/>
                    <a:pt x="500" y="1501"/>
                    <a:pt x="595" y="905"/>
                  </a:cubicBezTo>
                  <a:close/>
                  <a:moveTo>
                    <a:pt x="560" y="0"/>
                  </a:moveTo>
                  <a:cubicBezTo>
                    <a:pt x="476" y="12"/>
                    <a:pt x="381" y="60"/>
                    <a:pt x="357" y="155"/>
                  </a:cubicBezTo>
                  <a:cubicBezTo>
                    <a:pt x="0" y="1048"/>
                    <a:pt x="72" y="2036"/>
                    <a:pt x="536" y="2894"/>
                  </a:cubicBezTo>
                  <a:cubicBezTo>
                    <a:pt x="1000" y="3739"/>
                    <a:pt x="1810" y="4322"/>
                    <a:pt x="2750" y="4501"/>
                  </a:cubicBezTo>
                  <a:cubicBezTo>
                    <a:pt x="2870" y="4513"/>
                    <a:pt x="2989" y="4525"/>
                    <a:pt x="3120" y="4537"/>
                  </a:cubicBezTo>
                  <a:cubicBezTo>
                    <a:pt x="3751" y="4596"/>
                    <a:pt x="4465" y="4680"/>
                    <a:pt x="4929" y="5787"/>
                  </a:cubicBezTo>
                  <a:cubicBezTo>
                    <a:pt x="4965" y="5870"/>
                    <a:pt x="5048" y="5930"/>
                    <a:pt x="5132" y="5930"/>
                  </a:cubicBezTo>
                  <a:lnTo>
                    <a:pt x="5203" y="5930"/>
                  </a:lnTo>
                  <a:cubicBezTo>
                    <a:pt x="5310" y="5894"/>
                    <a:pt x="5382" y="5787"/>
                    <a:pt x="5370" y="5692"/>
                  </a:cubicBezTo>
                  <a:cubicBezTo>
                    <a:pt x="5179" y="3727"/>
                    <a:pt x="4465" y="2513"/>
                    <a:pt x="3179" y="2001"/>
                  </a:cubicBezTo>
                  <a:cubicBezTo>
                    <a:pt x="2834" y="1846"/>
                    <a:pt x="2560" y="1774"/>
                    <a:pt x="2298" y="1703"/>
                  </a:cubicBezTo>
                  <a:cubicBezTo>
                    <a:pt x="1548" y="1477"/>
                    <a:pt x="1203" y="1370"/>
                    <a:pt x="774" y="155"/>
                  </a:cubicBezTo>
                  <a:cubicBezTo>
                    <a:pt x="738" y="60"/>
                    <a:pt x="655" y="0"/>
                    <a:pt x="56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7" name="Google Shape;727;p23"/>
            <p:cNvSpPr/>
            <p:nvPr/>
          </p:nvSpPr>
          <p:spPr>
            <a:xfrm>
              <a:off x="3692425" y="4364300"/>
              <a:ext cx="123850" cy="142350"/>
            </a:xfrm>
            <a:custGeom>
              <a:avLst/>
              <a:gdLst/>
              <a:ahLst/>
              <a:cxnLst/>
              <a:rect l="l" t="t" r="r" b="b"/>
              <a:pathLst>
                <a:path w="4954" h="5694" extrusionOk="0">
                  <a:moveTo>
                    <a:pt x="4251" y="598"/>
                  </a:moveTo>
                  <a:cubicBezTo>
                    <a:pt x="4251" y="610"/>
                    <a:pt x="4239" y="622"/>
                    <a:pt x="4239" y="634"/>
                  </a:cubicBezTo>
                  <a:cubicBezTo>
                    <a:pt x="3322" y="2420"/>
                    <a:pt x="2703" y="3610"/>
                    <a:pt x="1667" y="4087"/>
                  </a:cubicBezTo>
                  <a:cubicBezTo>
                    <a:pt x="1595" y="4134"/>
                    <a:pt x="1488" y="4170"/>
                    <a:pt x="1381" y="4206"/>
                  </a:cubicBezTo>
                  <a:cubicBezTo>
                    <a:pt x="1238" y="4265"/>
                    <a:pt x="1060" y="4325"/>
                    <a:pt x="881" y="4420"/>
                  </a:cubicBezTo>
                  <a:cubicBezTo>
                    <a:pt x="953" y="4301"/>
                    <a:pt x="1024" y="4146"/>
                    <a:pt x="1119" y="3956"/>
                  </a:cubicBezTo>
                  <a:cubicBezTo>
                    <a:pt x="1250" y="3658"/>
                    <a:pt x="1345" y="3372"/>
                    <a:pt x="1417" y="3110"/>
                  </a:cubicBezTo>
                  <a:cubicBezTo>
                    <a:pt x="1762" y="2098"/>
                    <a:pt x="1988" y="1348"/>
                    <a:pt x="4251" y="598"/>
                  </a:cubicBezTo>
                  <a:close/>
                  <a:moveTo>
                    <a:pt x="4717" y="1"/>
                  </a:moveTo>
                  <a:cubicBezTo>
                    <a:pt x="4694" y="1"/>
                    <a:pt x="4669" y="5"/>
                    <a:pt x="4643" y="15"/>
                  </a:cubicBezTo>
                  <a:cubicBezTo>
                    <a:pt x="1679" y="908"/>
                    <a:pt x="1369" y="1860"/>
                    <a:pt x="1000" y="2979"/>
                  </a:cubicBezTo>
                  <a:cubicBezTo>
                    <a:pt x="905" y="3229"/>
                    <a:pt x="822" y="3491"/>
                    <a:pt x="703" y="3765"/>
                  </a:cubicBezTo>
                  <a:cubicBezTo>
                    <a:pt x="548" y="4122"/>
                    <a:pt x="417" y="4301"/>
                    <a:pt x="310" y="4432"/>
                  </a:cubicBezTo>
                  <a:cubicBezTo>
                    <a:pt x="119" y="4706"/>
                    <a:pt x="12" y="4861"/>
                    <a:pt x="0" y="5480"/>
                  </a:cubicBezTo>
                  <a:cubicBezTo>
                    <a:pt x="0" y="5599"/>
                    <a:pt x="95" y="5682"/>
                    <a:pt x="214" y="5694"/>
                  </a:cubicBezTo>
                  <a:lnTo>
                    <a:pt x="226" y="5694"/>
                  </a:lnTo>
                  <a:cubicBezTo>
                    <a:pt x="333" y="5694"/>
                    <a:pt x="429" y="5623"/>
                    <a:pt x="452" y="5503"/>
                  </a:cubicBezTo>
                  <a:cubicBezTo>
                    <a:pt x="512" y="5003"/>
                    <a:pt x="1084" y="4789"/>
                    <a:pt x="1548" y="4610"/>
                  </a:cubicBezTo>
                  <a:cubicBezTo>
                    <a:pt x="1667" y="4587"/>
                    <a:pt x="1774" y="4539"/>
                    <a:pt x="1857" y="4491"/>
                  </a:cubicBezTo>
                  <a:cubicBezTo>
                    <a:pt x="3048" y="3944"/>
                    <a:pt x="3727" y="2646"/>
                    <a:pt x="4643" y="848"/>
                  </a:cubicBezTo>
                  <a:cubicBezTo>
                    <a:pt x="4739" y="670"/>
                    <a:pt x="4822" y="503"/>
                    <a:pt x="4917" y="324"/>
                  </a:cubicBezTo>
                  <a:cubicBezTo>
                    <a:pt x="4953" y="253"/>
                    <a:pt x="4941" y="158"/>
                    <a:pt x="4882" y="86"/>
                  </a:cubicBezTo>
                  <a:cubicBezTo>
                    <a:pt x="4838" y="34"/>
                    <a:pt x="4782" y="1"/>
                    <a:pt x="471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8" name="Google Shape;728;p23"/>
            <p:cNvSpPr/>
            <p:nvPr/>
          </p:nvSpPr>
          <p:spPr>
            <a:xfrm>
              <a:off x="3592700" y="4438150"/>
              <a:ext cx="101525" cy="118225"/>
            </a:xfrm>
            <a:custGeom>
              <a:avLst/>
              <a:gdLst/>
              <a:ahLst/>
              <a:cxnLst/>
              <a:rect l="l" t="t" r="r" b="b"/>
              <a:pathLst>
                <a:path w="4061" h="4729" extrusionOk="0">
                  <a:moveTo>
                    <a:pt x="524" y="1216"/>
                  </a:moveTo>
                  <a:lnTo>
                    <a:pt x="524" y="1216"/>
                  </a:lnTo>
                  <a:cubicBezTo>
                    <a:pt x="727" y="1454"/>
                    <a:pt x="1001" y="1549"/>
                    <a:pt x="1405" y="1704"/>
                  </a:cubicBezTo>
                  <a:cubicBezTo>
                    <a:pt x="1477" y="1728"/>
                    <a:pt x="1548" y="1764"/>
                    <a:pt x="1644" y="1787"/>
                  </a:cubicBezTo>
                  <a:cubicBezTo>
                    <a:pt x="2572" y="2133"/>
                    <a:pt x="3322" y="2978"/>
                    <a:pt x="3513" y="3931"/>
                  </a:cubicBezTo>
                  <a:cubicBezTo>
                    <a:pt x="3549" y="4109"/>
                    <a:pt x="3549" y="4204"/>
                    <a:pt x="3549" y="4264"/>
                  </a:cubicBezTo>
                  <a:cubicBezTo>
                    <a:pt x="3489" y="4252"/>
                    <a:pt x="3394" y="4193"/>
                    <a:pt x="3263" y="4073"/>
                  </a:cubicBezTo>
                  <a:cubicBezTo>
                    <a:pt x="3263" y="4050"/>
                    <a:pt x="3251" y="4038"/>
                    <a:pt x="3227" y="4038"/>
                  </a:cubicBezTo>
                  <a:cubicBezTo>
                    <a:pt x="2965" y="3859"/>
                    <a:pt x="2632" y="3812"/>
                    <a:pt x="2310" y="3776"/>
                  </a:cubicBezTo>
                  <a:cubicBezTo>
                    <a:pt x="1501" y="3669"/>
                    <a:pt x="655" y="3561"/>
                    <a:pt x="524" y="1216"/>
                  </a:cubicBezTo>
                  <a:close/>
                  <a:moveTo>
                    <a:pt x="265" y="0"/>
                  </a:moveTo>
                  <a:cubicBezTo>
                    <a:pt x="257" y="0"/>
                    <a:pt x="248" y="1"/>
                    <a:pt x="239" y="2"/>
                  </a:cubicBezTo>
                  <a:cubicBezTo>
                    <a:pt x="120" y="37"/>
                    <a:pt x="48" y="121"/>
                    <a:pt x="48" y="228"/>
                  </a:cubicBezTo>
                  <a:cubicBezTo>
                    <a:pt x="0" y="3633"/>
                    <a:pt x="1012" y="4038"/>
                    <a:pt x="2251" y="4204"/>
                  </a:cubicBezTo>
                  <a:cubicBezTo>
                    <a:pt x="2548" y="4252"/>
                    <a:pt x="2798" y="4276"/>
                    <a:pt x="2977" y="4395"/>
                  </a:cubicBezTo>
                  <a:cubicBezTo>
                    <a:pt x="3215" y="4621"/>
                    <a:pt x="3418" y="4728"/>
                    <a:pt x="3608" y="4728"/>
                  </a:cubicBezTo>
                  <a:cubicBezTo>
                    <a:pt x="3679" y="4728"/>
                    <a:pt x="3739" y="4704"/>
                    <a:pt x="3799" y="4669"/>
                  </a:cubicBezTo>
                  <a:cubicBezTo>
                    <a:pt x="4060" y="4502"/>
                    <a:pt x="4025" y="4109"/>
                    <a:pt x="3965" y="3835"/>
                  </a:cubicBezTo>
                  <a:cubicBezTo>
                    <a:pt x="3739" y="2728"/>
                    <a:pt x="2894" y="1764"/>
                    <a:pt x="1798" y="1359"/>
                  </a:cubicBezTo>
                  <a:cubicBezTo>
                    <a:pt x="1715" y="1335"/>
                    <a:pt x="1644" y="1299"/>
                    <a:pt x="1560" y="1275"/>
                  </a:cubicBezTo>
                  <a:cubicBezTo>
                    <a:pt x="941" y="1049"/>
                    <a:pt x="786" y="1002"/>
                    <a:pt x="489" y="156"/>
                  </a:cubicBezTo>
                  <a:cubicBezTo>
                    <a:pt x="445" y="58"/>
                    <a:pt x="361" y="0"/>
                    <a:pt x="26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29" name="Google Shape;729;p23"/>
            <p:cNvSpPr/>
            <p:nvPr/>
          </p:nvSpPr>
          <p:spPr>
            <a:xfrm>
              <a:off x="3662350" y="4024325"/>
              <a:ext cx="34250" cy="121275"/>
            </a:xfrm>
            <a:custGeom>
              <a:avLst/>
              <a:gdLst/>
              <a:ahLst/>
              <a:cxnLst/>
              <a:rect l="l" t="t" r="r" b="b"/>
              <a:pathLst>
                <a:path w="1370" h="4851" extrusionOk="0">
                  <a:moveTo>
                    <a:pt x="1114" y="1"/>
                  </a:moveTo>
                  <a:cubicBezTo>
                    <a:pt x="1010" y="1"/>
                    <a:pt x="916" y="78"/>
                    <a:pt x="905" y="183"/>
                  </a:cubicBezTo>
                  <a:cubicBezTo>
                    <a:pt x="858" y="457"/>
                    <a:pt x="715" y="695"/>
                    <a:pt x="548" y="957"/>
                  </a:cubicBezTo>
                  <a:cubicBezTo>
                    <a:pt x="405" y="1219"/>
                    <a:pt x="239" y="1469"/>
                    <a:pt x="167" y="1767"/>
                  </a:cubicBezTo>
                  <a:cubicBezTo>
                    <a:pt x="1" y="2386"/>
                    <a:pt x="203" y="3005"/>
                    <a:pt x="405" y="3577"/>
                  </a:cubicBezTo>
                  <a:cubicBezTo>
                    <a:pt x="524" y="3934"/>
                    <a:pt x="632" y="4291"/>
                    <a:pt x="667" y="4636"/>
                  </a:cubicBezTo>
                  <a:cubicBezTo>
                    <a:pt x="679" y="4755"/>
                    <a:pt x="774" y="4851"/>
                    <a:pt x="893" y="4851"/>
                  </a:cubicBezTo>
                  <a:cubicBezTo>
                    <a:pt x="905" y="4851"/>
                    <a:pt x="905" y="4851"/>
                    <a:pt x="893" y="4815"/>
                  </a:cubicBezTo>
                  <a:cubicBezTo>
                    <a:pt x="1024" y="4815"/>
                    <a:pt x="1120" y="4696"/>
                    <a:pt x="1096" y="4577"/>
                  </a:cubicBezTo>
                  <a:cubicBezTo>
                    <a:pt x="1060" y="4172"/>
                    <a:pt x="917" y="3791"/>
                    <a:pt x="798" y="3422"/>
                  </a:cubicBezTo>
                  <a:cubicBezTo>
                    <a:pt x="620" y="2886"/>
                    <a:pt x="441" y="2362"/>
                    <a:pt x="584" y="1874"/>
                  </a:cubicBezTo>
                  <a:cubicBezTo>
                    <a:pt x="655" y="1636"/>
                    <a:pt x="786" y="1422"/>
                    <a:pt x="917" y="1184"/>
                  </a:cubicBezTo>
                  <a:cubicBezTo>
                    <a:pt x="1096" y="898"/>
                    <a:pt x="1274" y="624"/>
                    <a:pt x="1334" y="267"/>
                  </a:cubicBezTo>
                  <a:cubicBezTo>
                    <a:pt x="1370" y="136"/>
                    <a:pt x="1274" y="29"/>
                    <a:pt x="1155" y="5"/>
                  </a:cubicBezTo>
                  <a:cubicBezTo>
                    <a:pt x="1142" y="2"/>
                    <a:pt x="1128" y="1"/>
                    <a:pt x="1114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0" name="Google Shape;730;p23"/>
            <p:cNvSpPr/>
            <p:nvPr/>
          </p:nvSpPr>
          <p:spPr>
            <a:xfrm>
              <a:off x="3639125" y="4003550"/>
              <a:ext cx="192625" cy="620375"/>
            </a:xfrm>
            <a:custGeom>
              <a:avLst/>
              <a:gdLst/>
              <a:ahLst/>
              <a:cxnLst/>
              <a:rect l="l" t="t" r="r" b="b"/>
              <a:pathLst>
                <a:path w="7705" h="24815" extrusionOk="0">
                  <a:moveTo>
                    <a:pt x="7458" y="0"/>
                  </a:moveTo>
                  <a:cubicBezTo>
                    <a:pt x="7407" y="0"/>
                    <a:pt x="7354" y="18"/>
                    <a:pt x="7311" y="50"/>
                  </a:cubicBezTo>
                  <a:cubicBezTo>
                    <a:pt x="6883" y="419"/>
                    <a:pt x="6549" y="574"/>
                    <a:pt x="6192" y="717"/>
                  </a:cubicBezTo>
                  <a:cubicBezTo>
                    <a:pt x="5573" y="991"/>
                    <a:pt x="4870" y="1288"/>
                    <a:pt x="3501" y="2860"/>
                  </a:cubicBezTo>
                  <a:cubicBezTo>
                    <a:pt x="3442" y="2908"/>
                    <a:pt x="3263" y="3074"/>
                    <a:pt x="3204" y="3146"/>
                  </a:cubicBezTo>
                  <a:cubicBezTo>
                    <a:pt x="1" y="6610"/>
                    <a:pt x="727" y="9730"/>
                    <a:pt x="1513" y="13028"/>
                  </a:cubicBezTo>
                  <a:cubicBezTo>
                    <a:pt x="2251" y="16231"/>
                    <a:pt x="3108" y="19862"/>
                    <a:pt x="465" y="24494"/>
                  </a:cubicBezTo>
                  <a:cubicBezTo>
                    <a:pt x="406" y="24589"/>
                    <a:pt x="453" y="24732"/>
                    <a:pt x="560" y="24791"/>
                  </a:cubicBezTo>
                  <a:cubicBezTo>
                    <a:pt x="584" y="24803"/>
                    <a:pt x="620" y="24815"/>
                    <a:pt x="656" y="24815"/>
                  </a:cubicBezTo>
                  <a:cubicBezTo>
                    <a:pt x="739" y="24815"/>
                    <a:pt x="810" y="24791"/>
                    <a:pt x="858" y="24696"/>
                  </a:cubicBezTo>
                  <a:cubicBezTo>
                    <a:pt x="3597" y="19922"/>
                    <a:pt x="2715" y="16195"/>
                    <a:pt x="1942" y="12909"/>
                  </a:cubicBezTo>
                  <a:cubicBezTo>
                    <a:pt x="1168" y="9587"/>
                    <a:pt x="477" y="6729"/>
                    <a:pt x="3537" y="3443"/>
                  </a:cubicBezTo>
                  <a:cubicBezTo>
                    <a:pt x="3573" y="3396"/>
                    <a:pt x="3704" y="3265"/>
                    <a:pt x="3799" y="3193"/>
                  </a:cubicBezTo>
                  <a:lnTo>
                    <a:pt x="3811" y="3181"/>
                  </a:lnTo>
                  <a:cubicBezTo>
                    <a:pt x="5121" y="1657"/>
                    <a:pt x="5752" y="1395"/>
                    <a:pt x="6359" y="1134"/>
                  </a:cubicBezTo>
                  <a:cubicBezTo>
                    <a:pt x="6728" y="979"/>
                    <a:pt x="7109" y="812"/>
                    <a:pt x="7597" y="395"/>
                  </a:cubicBezTo>
                  <a:cubicBezTo>
                    <a:pt x="7704" y="324"/>
                    <a:pt x="7704" y="169"/>
                    <a:pt x="7621" y="86"/>
                  </a:cubicBezTo>
                  <a:cubicBezTo>
                    <a:pt x="7581" y="27"/>
                    <a:pt x="7521" y="0"/>
                    <a:pt x="745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1" name="Google Shape;731;p23"/>
            <p:cNvSpPr/>
            <p:nvPr/>
          </p:nvSpPr>
          <p:spPr>
            <a:xfrm>
              <a:off x="3701650" y="4076200"/>
              <a:ext cx="114625" cy="39050"/>
            </a:xfrm>
            <a:custGeom>
              <a:avLst/>
              <a:gdLst/>
              <a:ahLst/>
              <a:cxnLst/>
              <a:rect l="l" t="t" r="r" b="b"/>
              <a:pathLst>
                <a:path w="4585" h="1562" extrusionOk="0">
                  <a:moveTo>
                    <a:pt x="4348" y="0"/>
                  </a:moveTo>
                  <a:cubicBezTo>
                    <a:pt x="4339" y="0"/>
                    <a:pt x="4331" y="1"/>
                    <a:pt x="4322" y="2"/>
                  </a:cubicBezTo>
                  <a:cubicBezTo>
                    <a:pt x="2905" y="240"/>
                    <a:pt x="1524" y="633"/>
                    <a:pt x="179" y="1133"/>
                  </a:cubicBezTo>
                  <a:cubicBezTo>
                    <a:pt x="60" y="1180"/>
                    <a:pt x="0" y="1299"/>
                    <a:pt x="48" y="1418"/>
                  </a:cubicBezTo>
                  <a:cubicBezTo>
                    <a:pt x="83" y="1502"/>
                    <a:pt x="167" y="1561"/>
                    <a:pt x="262" y="1561"/>
                  </a:cubicBezTo>
                  <a:cubicBezTo>
                    <a:pt x="274" y="1561"/>
                    <a:pt x="298" y="1561"/>
                    <a:pt x="345" y="1549"/>
                  </a:cubicBezTo>
                  <a:cubicBezTo>
                    <a:pt x="1655" y="1049"/>
                    <a:pt x="3012" y="668"/>
                    <a:pt x="4394" y="430"/>
                  </a:cubicBezTo>
                  <a:cubicBezTo>
                    <a:pt x="4513" y="418"/>
                    <a:pt x="4584" y="299"/>
                    <a:pt x="4572" y="180"/>
                  </a:cubicBezTo>
                  <a:cubicBezTo>
                    <a:pt x="4561" y="70"/>
                    <a:pt x="4458" y="0"/>
                    <a:pt x="434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2" name="Google Shape;732;p23"/>
            <p:cNvSpPr/>
            <p:nvPr/>
          </p:nvSpPr>
          <p:spPr>
            <a:xfrm>
              <a:off x="3659375" y="4139775"/>
              <a:ext cx="114925" cy="97200"/>
            </a:xfrm>
            <a:custGeom>
              <a:avLst/>
              <a:gdLst/>
              <a:ahLst/>
              <a:cxnLst/>
              <a:rect l="l" t="t" r="r" b="b"/>
              <a:pathLst>
                <a:path w="4597" h="3888" extrusionOk="0">
                  <a:moveTo>
                    <a:pt x="4342" y="0"/>
                  </a:moveTo>
                  <a:cubicBezTo>
                    <a:pt x="4312" y="0"/>
                    <a:pt x="4282" y="6"/>
                    <a:pt x="4251" y="18"/>
                  </a:cubicBezTo>
                  <a:cubicBezTo>
                    <a:pt x="4156" y="66"/>
                    <a:pt x="4013" y="114"/>
                    <a:pt x="3870" y="173"/>
                  </a:cubicBezTo>
                  <a:cubicBezTo>
                    <a:pt x="2822" y="542"/>
                    <a:pt x="905" y="1221"/>
                    <a:pt x="48" y="3590"/>
                  </a:cubicBezTo>
                  <a:cubicBezTo>
                    <a:pt x="0" y="3709"/>
                    <a:pt x="60" y="3828"/>
                    <a:pt x="179" y="3876"/>
                  </a:cubicBezTo>
                  <a:cubicBezTo>
                    <a:pt x="203" y="3888"/>
                    <a:pt x="227" y="3888"/>
                    <a:pt x="250" y="3888"/>
                  </a:cubicBezTo>
                  <a:cubicBezTo>
                    <a:pt x="346" y="3888"/>
                    <a:pt x="429" y="3828"/>
                    <a:pt x="465" y="3757"/>
                  </a:cubicBezTo>
                  <a:cubicBezTo>
                    <a:pt x="1251" y="1602"/>
                    <a:pt x="3048" y="947"/>
                    <a:pt x="4013" y="602"/>
                  </a:cubicBezTo>
                  <a:cubicBezTo>
                    <a:pt x="4180" y="542"/>
                    <a:pt x="4334" y="483"/>
                    <a:pt x="4430" y="435"/>
                  </a:cubicBezTo>
                  <a:cubicBezTo>
                    <a:pt x="4549" y="376"/>
                    <a:pt x="4596" y="257"/>
                    <a:pt x="4549" y="137"/>
                  </a:cubicBezTo>
                  <a:cubicBezTo>
                    <a:pt x="4504" y="49"/>
                    <a:pt x="4428" y="0"/>
                    <a:pt x="434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3" name="Google Shape;733;p23"/>
            <p:cNvSpPr/>
            <p:nvPr/>
          </p:nvSpPr>
          <p:spPr>
            <a:xfrm>
              <a:off x="3590925" y="4146175"/>
              <a:ext cx="80975" cy="82775"/>
            </a:xfrm>
            <a:custGeom>
              <a:avLst/>
              <a:gdLst/>
              <a:ahLst/>
              <a:cxnLst/>
              <a:rect l="l" t="t" r="r" b="b"/>
              <a:pathLst>
                <a:path w="3239" h="3311" extrusionOk="0">
                  <a:moveTo>
                    <a:pt x="310" y="1"/>
                  </a:moveTo>
                  <a:cubicBezTo>
                    <a:pt x="191" y="1"/>
                    <a:pt x="83" y="96"/>
                    <a:pt x="71" y="215"/>
                  </a:cubicBezTo>
                  <a:cubicBezTo>
                    <a:pt x="0" y="1108"/>
                    <a:pt x="845" y="1489"/>
                    <a:pt x="1548" y="1798"/>
                  </a:cubicBezTo>
                  <a:cubicBezTo>
                    <a:pt x="1845" y="1941"/>
                    <a:pt x="2107" y="2060"/>
                    <a:pt x="2274" y="2191"/>
                  </a:cubicBezTo>
                  <a:cubicBezTo>
                    <a:pt x="2619" y="2477"/>
                    <a:pt x="2786" y="2620"/>
                    <a:pt x="2798" y="3084"/>
                  </a:cubicBezTo>
                  <a:cubicBezTo>
                    <a:pt x="2798" y="3215"/>
                    <a:pt x="2905" y="3310"/>
                    <a:pt x="3024" y="3310"/>
                  </a:cubicBezTo>
                  <a:cubicBezTo>
                    <a:pt x="3143" y="3310"/>
                    <a:pt x="3239" y="3203"/>
                    <a:pt x="3239" y="3072"/>
                  </a:cubicBezTo>
                  <a:cubicBezTo>
                    <a:pt x="3227" y="2429"/>
                    <a:pt x="2965" y="2156"/>
                    <a:pt x="2560" y="1834"/>
                  </a:cubicBezTo>
                  <a:cubicBezTo>
                    <a:pt x="2334" y="1655"/>
                    <a:pt x="2036" y="1536"/>
                    <a:pt x="1726" y="1382"/>
                  </a:cubicBezTo>
                  <a:cubicBezTo>
                    <a:pt x="976" y="1060"/>
                    <a:pt x="476" y="774"/>
                    <a:pt x="524" y="239"/>
                  </a:cubicBezTo>
                  <a:cubicBezTo>
                    <a:pt x="524" y="120"/>
                    <a:pt x="429" y="12"/>
                    <a:pt x="31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4" name="Google Shape;734;p23"/>
            <p:cNvSpPr/>
            <p:nvPr/>
          </p:nvSpPr>
          <p:spPr>
            <a:xfrm>
              <a:off x="3676350" y="4228125"/>
              <a:ext cx="115500" cy="142500"/>
            </a:xfrm>
            <a:custGeom>
              <a:avLst/>
              <a:gdLst/>
              <a:ahLst/>
              <a:cxnLst/>
              <a:rect l="l" t="t" r="r" b="b"/>
              <a:pathLst>
                <a:path w="4620" h="5700" extrusionOk="0">
                  <a:moveTo>
                    <a:pt x="4362" y="1"/>
                  </a:moveTo>
                  <a:cubicBezTo>
                    <a:pt x="4283" y="1"/>
                    <a:pt x="4206" y="35"/>
                    <a:pt x="4167" y="104"/>
                  </a:cubicBezTo>
                  <a:cubicBezTo>
                    <a:pt x="3893" y="568"/>
                    <a:pt x="3417" y="842"/>
                    <a:pt x="2917" y="1140"/>
                  </a:cubicBezTo>
                  <a:cubicBezTo>
                    <a:pt x="2679" y="1283"/>
                    <a:pt x="2441" y="1425"/>
                    <a:pt x="2227" y="1592"/>
                  </a:cubicBezTo>
                  <a:cubicBezTo>
                    <a:pt x="643" y="2771"/>
                    <a:pt x="0" y="4092"/>
                    <a:pt x="345" y="5521"/>
                  </a:cubicBezTo>
                  <a:cubicBezTo>
                    <a:pt x="381" y="5628"/>
                    <a:pt x="464" y="5700"/>
                    <a:pt x="572" y="5700"/>
                  </a:cubicBezTo>
                  <a:lnTo>
                    <a:pt x="631" y="5700"/>
                  </a:lnTo>
                  <a:cubicBezTo>
                    <a:pt x="750" y="5664"/>
                    <a:pt x="822" y="5545"/>
                    <a:pt x="798" y="5426"/>
                  </a:cubicBezTo>
                  <a:cubicBezTo>
                    <a:pt x="500" y="4176"/>
                    <a:pt x="1060" y="3045"/>
                    <a:pt x="2500" y="1961"/>
                  </a:cubicBezTo>
                  <a:cubicBezTo>
                    <a:pt x="2715" y="1818"/>
                    <a:pt x="2941" y="1664"/>
                    <a:pt x="3155" y="1533"/>
                  </a:cubicBezTo>
                  <a:cubicBezTo>
                    <a:pt x="3679" y="1199"/>
                    <a:pt x="4215" y="878"/>
                    <a:pt x="4560" y="342"/>
                  </a:cubicBezTo>
                  <a:cubicBezTo>
                    <a:pt x="4620" y="235"/>
                    <a:pt x="4584" y="92"/>
                    <a:pt x="4489" y="32"/>
                  </a:cubicBezTo>
                  <a:cubicBezTo>
                    <a:pt x="4450" y="11"/>
                    <a:pt x="4406" y="1"/>
                    <a:pt x="436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5" name="Google Shape;735;p23"/>
            <p:cNvSpPr/>
            <p:nvPr/>
          </p:nvSpPr>
          <p:spPr>
            <a:xfrm>
              <a:off x="3594475" y="4323550"/>
              <a:ext cx="111650" cy="104825"/>
            </a:xfrm>
            <a:custGeom>
              <a:avLst/>
              <a:gdLst/>
              <a:ahLst/>
              <a:cxnLst/>
              <a:rect l="l" t="t" r="r" b="b"/>
              <a:pathLst>
                <a:path w="4466" h="4193" extrusionOk="0">
                  <a:moveTo>
                    <a:pt x="241" y="0"/>
                  </a:moveTo>
                  <a:cubicBezTo>
                    <a:pt x="232" y="0"/>
                    <a:pt x="224" y="1"/>
                    <a:pt x="215" y="2"/>
                  </a:cubicBezTo>
                  <a:cubicBezTo>
                    <a:pt x="72" y="25"/>
                    <a:pt x="1" y="144"/>
                    <a:pt x="25" y="264"/>
                  </a:cubicBezTo>
                  <a:cubicBezTo>
                    <a:pt x="203" y="1454"/>
                    <a:pt x="1192" y="1704"/>
                    <a:pt x="1906" y="1883"/>
                  </a:cubicBezTo>
                  <a:cubicBezTo>
                    <a:pt x="2132" y="1942"/>
                    <a:pt x="2358" y="2002"/>
                    <a:pt x="2525" y="2073"/>
                  </a:cubicBezTo>
                  <a:cubicBezTo>
                    <a:pt x="3251" y="2407"/>
                    <a:pt x="3716" y="3026"/>
                    <a:pt x="4013" y="4026"/>
                  </a:cubicBezTo>
                  <a:cubicBezTo>
                    <a:pt x="4037" y="4133"/>
                    <a:pt x="4132" y="4193"/>
                    <a:pt x="4216" y="4193"/>
                  </a:cubicBezTo>
                  <a:lnTo>
                    <a:pt x="4287" y="4181"/>
                  </a:lnTo>
                  <a:cubicBezTo>
                    <a:pt x="4406" y="4145"/>
                    <a:pt x="4466" y="4026"/>
                    <a:pt x="4442" y="3907"/>
                  </a:cubicBezTo>
                  <a:cubicBezTo>
                    <a:pt x="4109" y="2776"/>
                    <a:pt x="3549" y="2049"/>
                    <a:pt x="2716" y="1668"/>
                  </a:cubicBezTo>
                  <a:cubicBezTo>
                    <a:pt x="2513" y="1585"/>
                    <a:pt x="2287" y="1526"/>
                    <a:pt x="2025" y="1466"/>
                  </a:cubicBezTo>
                  <a:cubicBezTo>
                    <a:pt x="1322" y="1287"/>
                    <a:pt x="596" y="1097"/>
                    <a:pt x="465" y="204"/>
                  </a:cubicBezTo>
                  <a:cubicBezTo>
                    <a:pt x="454" y="71"/>
                    <a:pt x="351" y="0"/>
                    <a:pt x="24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6" name="Google Shape;736;p23"/>
            <p:cNvSpPr/>
            <p:nvPr/>
          </p:nvSpPr>
          <p:spPr>
            <a:xfrm>
              <a:off x="3693600" y="4383625"/>
              <a:ext cx="98850" cy="112025"/>
            </a:xfrm>
            <a:custGeom>
              <a:avLst/>
              <a:gdLst/>
              <a:ahLst/>
              <a:cxnLst/>
              <a:rect l="l" t="t" r="r" b="b"/>
              <a:pathLst>
                <a:path w="3954" h="4481" extrusionOk="0">
                  <a:moveTo>
                    <a:pt x="3729" y="0"/>
                  </a:moveTo>
                  <a:cubicBezTo>
                    <a:pt x="3716" y="0"/>
                    <a:pt x="3704" y="1"/>
                    <a:pt x="3692" y="4"/>
                  </a:cubicBezTo>
                  <a:cubicBezTo>
                    <a:pt x="2715" y="135"/>
                    <a:pt x="2346" y="778"/>
                    <a:pt x="1846" y="1647"/>
                  </a:cubicBezTo>
                  <a:cubicBezTo>
                    <a:pt x="1453" y="2325"/>
                    <a:pt x="977" y="3159"/>
                    <a:pt x="72" y="4111"/>
                  </a:cubicBezTo>
                  <a:cubicBezTo>
                    <a:pt x="1" y="4195"/>
                    <a:pt x="1" y="4326"/>
                    <a:pt x="84" y="4421"/>
                  </a:cubicBezTo>
                  <a:cubicBezTo>
                    <a:pt x="132" y="4469"/>
                    <a:pt x="179" y="4480"/>
                    <a:pt x="239" y="4480"/>
                  </a:cubicBezTo>
                  <a:cubicBezTo>
                    <a:pt x="298" y="4480"/>
                    <a:pt x="358" y="4445"/>
                    <a:pt x="405" y="4421"/>
                  </a:cubicBezTo>
                  <a:cubicBezTo>
                    <a:pt x="1334" y="3421"/>
                    <a:pt x="1822" y="2564"/>
                    <a:pt x="2227" y="1873"/>
                  </a:cubicBezTo>
                  <a:cubicBezTo>
                    <a:pt x="2727" y="1016"/>
                    <a:pt x="2989" y="551"/>
                    <a:pt x="3751" y="444"/>
                  </a:cubicBezTo>
                  <a:cubicBezTo>
                    <a:pt x="3870" y="432"/>
                    <a:pt x="3954" y="313"/>
                    <a:pt x="3942" y="194"/>
                  </a:cubicBezTo>
                  <a:cubicBezTo>
                    <a:pt x="3931" y="88"/>
                    <a:pt x="3834" y="0"/>
                    <a:pt x="3729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7" name="Google Shape;737;p23"/>
            <p:cNvSpPr/>
            <p:nvPr/>
          </p:nvSpPr>
          <p:spPr>
            <a:xfrm>
              <a:off x="3607875" y="4476375"/>
              <a:ext cx="83975" cy="81475"/>
            </a:xfrm>
            <a:custGeom>
              <a:avLst/>
              <a:gdLst/>
              <a:ahLst/>
              <a:cxnLst/>
              <a:rect l="l" t="t" r="r" b="b"/>
              <a:pathLst>
                <a:path w="3359" h="3259" extrusionOk="0">
                  <a:moveTo>
                    <a:pt x="266" y="1"/>
                  </a:moveTo>
                  <a:cubicBezTo>
                    <a:pt x="249" y="1"/>
                    <a:pt x="232" y="3"/>
                    <a:pt x="215" y="8"/>
                  </a:cubicBezTo>
                  <a:cubicBezTo>
                    <a:pt x="96" y="32"/>
                    <a:pt x="1" y="151"/>
                    <a:pt x="36" y="270"/>
                  </a:cubicBezTo>
                  <a:cubicBezTo>
                    <a:pt x="120" y="747"/>
                    <a:pt x="739" y="1568"/>
                    <a:pt x="1215" y="1759"/>
                  </a:cubicBezTo>
                  <a:cubicBezTo>
                    <a:pt x="1394" y="1842"/>
                    <a:pt x="1548" y="1890"/>
                    <a:pt x="1715" y="1925"/>
                  </a:cubicBezTo>
                  <a:cubicBezTo>
                    <a:pt x="2310" y="2104"/>
                    <a:pt x="2739" y="2223"/>
                    <a:pt x="2894" y="3080"/>
                  </a:cubicBezTo>
                  <a:cubicBezTo>
                    <a:pt x="2918" y="3175"/>
                    <a:pt x="3013" y="3259"/>
                    <a:pt x="3120" y="3259"/>
                  </a:cubicBezTo>
                  <a:cubicBezTo>
                    <a:pt x="3132" y="3259"/>
                    <a:pt x="3144" y="3259"/>
                    <a:pt x="3156" y="3235"/>
                  </a:cubicBezTo>
                  <a:cubicBezTo>
                    <a:pt x="3275" y="3223"/>
                    <a:pt x="3358" y="3104"/>
                    <a:pt x="3334" y="2985"/>
                  </a:cubicBezTo>
                  <a:cubicBezTo>
                    <a:pt x="3144" y="1866"/>
                    <a:pt x="2441" y="1675"/>
                    <a:pt x="1834" y="1497"/>
                  </a:cubicBezTo>
                  <a:cubicBezTo>
                    <a:pt x="1691" y="1449"/>
                    <a:pt x="1525" y="1401"/>
                    <a:pt x="1370" y="1342"/>
                  </a:cubicBezTo>
                  <a:cubicBezTo>
                    <a:pt x="1048" y="1211"/>
                    <a:pt x="536" y="532"/>
                    <a:pt x="477" y="187"/>
                  </a:cubicBezTo>
                  <a:cubicBezTo>
                    <a:pt x="457" y="85"/>
                    <a:pt x="367" y="1"/>
                    <a:pt x="26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8" name="Google Shape;738;p23"/>
            <p:cNvSpPr/>
            <p:nvPr/>
          </p:nvSpPr>
          <p:spPr>
            <a:xfrm>
              <a:off x="3854625" y="4275300"/>
              <a:ext cx="110775" cy="108425"/>
            </a:xfrm>
            <a:custGeom>
              <a:avLst/>
              <a:gdLst/>
              <a:ahLst/>
              <a:cxnLst/>
              <a:rect l="l" t="t" r="r" b="b"/>
              <a:pathLst>
                <a:path w="4431" h="4337" extrusionOk="0">
                  <a:moveTo>
                    <a:pt x="1739" y="896"/>
                  </a:moveTo>
                  <a:lnTo>
                    <a:pt x="2013" y="1241"/>
                  </a:lnTo>
                  <a:cubicBezTo>
                    <a:pt x="2061" y="1301"/>
                    <a:pt x="2120" y="1324"/>
                    <a:pt x="2192" y="1324"/>
                  </a:cubicBezTo>
                  <a:cubicBezTo>
                    <a:pt x="2263" y="1324"/>
                    <a:pt x="2323" y="1301"/>
                    <a:pt x="2370" y="1241"/>
                  </a:cubicBezTo>
                  <a:lnTo>
                    <a:pt x="2632" y="896"/>
                  </a:lnTo>
                  <a:lnTo>
                    <a:pt x="2632" y="896"/>
                  </a:lnTo>
                  <a:lnTo>
                    <a:pt x="2620" y="1324"/>
                  </a:lnTo>
                  <a:cubicBezTo>
                    <a:pt x="2608" y="1396"/>
                    <a:pt x="2632" y="1455"/>
                    <a:pt x="2692" y="1503"/>
                  </a:cubicBezTo>
                  <a:cubicBezTo>
                    <a:pt x="2737" y="1539"/>
                    <a:pt x="2783" y="1555"/>
                    <a:pt x="2833" y="1555"/>
                  </a:cubicBezTo>
                  <a:cubicBezTo>
                    <a:pt x="2849" y="1555"/>
                    <a:pt x="2865" y="1553"/>
                    <a:pt x="2882" y="1551"/>
                  </a:cubicBezTo>
                  <a:lnTo>
                    <a:pt x="3299" y="1455"/>
                  </a:lnTo>
                  <a:lnTo>
                    <a:pt x="3299" y="1455"/>
                  </a:lnTo>
                  <a:lnTo>
                    <a:pt x="3025" y="1777"/>
                  </a:lnTo>
                  <a:cubicBezTo>
                    <a:pt x="2978" y="1836"/>
                    <a:pt x="2942" y="1896"/>
                    <a:pt x="2966" y="1967"/>
                  </a:cubicBezTo>
                  <a:cubicBezTo>
                    <a:pt x="2978" y="2039"/>
                    <a:pt x="3025" y="2098"/>
                    <a:pt x="3085" y="2134"/>
                  </a:cubicBezTo>
                  <a:lnTo>
                    <a:pt x="3454" y="2325"/>
                  </a:lnTo>
                  <a:lnTo>
                    <a:pt x="3037" y="2384"/>
                  </a:lnTo>
                  <a:cubicBezTo>
                    <a:pt x="2966" y="2384"/>
                    <a:pt x="2906" y="2432"/>
                    <a:pt x="2870" y="2491"/>
                  </a:cubicBezTo>
                  <a:cubicBezTo>
                    <a:pt x="2847" y="2551"/>
                    <a:pt x="2823" y="2622"/>
                    <a:pt x="2858" y="2682"/>
                  </a:cubicBezTo>
                  <a:lnTo>
                    <a:pt x="3025" y="3087"/>
                  </a:lnTo>
                  <a:lnTo>
                    <a:pt x="3025" y="3087"/>
                  </a:lnTo>
                  <a:lnTo>
                    <a:pt x="2668" y="2860"/>
                  </a:lnTo>
                  <a:cubicBezTo>
                    <a:pt x="2633" y="2840"/>
                    <a:pt x="2591" y="2827"/>
                    <a:pt x="2549" y="2827"/>
                  </a:cubicBezTo>
                  <a:cubicBezTo>
                    <a:pt x="2520" y="2827"/>
                    <a:pt x="2490" y="2833"/>
                    <a:pt x="2466" y="2848"/>
                  </a:cubicBezTo>
                  <a:cubicBezTo>
                    <a:pt x="2418" y="2860"/>
                    <a:pt x="2358" y="2920"/>
                    <a:pt x="2335" y="2979"/>
                  </a:cubicBezTo>
                  <a:lnTo>
                    <a:pt x="2204" y="3384"/>
                  </a:lnTo>
                  <a:lnTo>
                    <a:pt x="2073" y="2979"/>
                  </a:lnTo>
                  <a:cubicBezTo>
                    <a:pt x="2061" y="2920"/>
                    <a:pt x="2001" y="2872"/>
                    <a:pt x="1942" y="2848"/>
                  </a:cubicBezTo>
                  <a:cubicBezTo>
                    <a:pt x="1906" y="2825"/>
                    <a:pt x="1894" y="2825"/>
                    <a:pt x="1858" y="2825"/>
                  </a:cubicBezTo>
                  <a:cubicBezTo>
                    <a:pt x="1835" y="2825"/>
                    <a:pt x="1787" y="2848"/>
                    <a:pt x="1715" y="2860"/>
                  </a:cubicBezTo>
                  <a:lnTo>
                    <a:pt x="1358" y="3087"/>
                  </a:lnTo>
                  <a:lnTo>
                    <a:pt x="1525" y="2682"/>
                  </a:lnTo>
                  <a:cubicBezTo>
                    <a:pt x="1549" y="2622"/>
                    <a:pt x="1537" y="2551"/>
                    <a:pt x="1501" y="2491"/>
                  </a:cubicBezTo>
                  <a:cubicBezTo>
                    <a:pt x="1477" y="2432"/>
                    <a:pt x="1418" y="2396"/>
                    <a:pt x="1346" y="2384"/>
                  </a:cubicBezTo>
                  <a:lnTo>
                    <a:pt x="930" y="2325"/>
                  </a:lnTo>
                  <a:lnTo>
                    <a:pt x="1299" y="2134"/>
                  </a:lnTo>
                  <a:cubicBezTo>
                    <a:pt x="1358" y="2086"/>
                    <a:pt x="1406" y="2039"/>
                    <a:pt x="1418" y="1967"/>
                  </a:cubicBezTo>
                  <a:cubicBezTo>
                    <a:pt x="1418" y="1896"/>
                    <a:pt x="1406" y="1813"/>
                    <a:pt x="1358" y="1777"/>
                  </a:cubicBezTo>
                  <a:lnTo>
                    <a:pt x="1073" y="1455"/>
                  </a:lnTo>
                  <a:lnTo>
                    <a:pt x="1073" y="1455"/>
                  </a:lnTo>
                  <a:lnTo>
                    <a:pt x="1489" y="1551"/>
                  </a:lnTo>
                  <a:cubicBezTo>
                    <a:pt x="1506" y="1553"/>
                    <a:pt x="1522" y="1555"/>
                    <a:pt x="1538" y="1555"/>
                  </a:cubicBezTo>
                  <a:cubicBezTo>
                    <a:pt x="1589" y="1555"/>
                    <a:pt x="1634" y="1539"/>
                    <a:pt x="1680" y="1503"/>
                  </a:cubicBezTo>
                  <a:cubicBezTo>
                    <a:pt x="1727" y="1455"/>
                    <a:pt x="1763" y="1396"/>
                    <a:pt x="1763" y="1324"/>
                  </a:cubicBezTo>
                  <a:lnTo>
                    <a:pt x="1739" y="896"/>
                  </a:lnTo>
                  <a:close/>
                  <a:moveTo>
                    <a:pt x="1531" y="1"/>
                  </a:moveTo>
                  <a:cubicBezTo>
                    <a:pt x="1505" y="1"/>
                    <a:pt x="1479" y="5"/>
                    <a:pt x="1454" y="15"/>
                  </a:cubicBezTo>
                  <a:cubicBezTo>
                    <a:pt x="1370" y="62"/>
                    <a:pt x="1311" y="134"/>
                    <a:pt x="1311" y="241"/>
                  </a:cubicBezTo>
                  <a:lnTo>
                    <a:pt x="1334" y="1074"/>
                  </a:lnTo>
                  <a:lnTo>
                    <a:pt x="525" y="896"/>
                  </a:lnTo>
                  <a:cubicBezTo>
                    <a:pt x="503" y="888"/>
                    <a:pt x="481" y="884"/>
                    <a:pt x="460" y="884"/>
                  </a:cubicBezTo>
                  <a:cubicBezTo>
                    <a:pt x="385" y="884"/>
                    <a:pt x="314" y="929"/>
                    <a:pt x="287" y="1003"/>
                  </a:cubicBezTo>
                  <a:cubicBezTo>
                    <a:pt x="239" y="1086"/>
                    <a:pt x="251" y="1193"/>
                    <a:pt x="311" y="1265"/>
                  </a:cubicBezTo>
                  <a:lnTo>
                    <a:pt x="870" y="1872"/>
                  </a:lnTo>
                  <a:lnTo>
                    <a:pt x="132" y="2265"/>
                  </a:lnTo>
                  <a:cubicBezTo>
                    <a:pt x="49" y="2313"/>
                    <a:pt x="1" y="2408"/>
                    <a:pt x="13" y="2503"/>
                  </a:cubicBezTo>
                  <a:cubicBezTo>
                    <a:pt x="37" y="2586"/>
                    <a:pt x="120" y="2670"/>
                    <a:pt x="215" y="2682"/>
                  </a:cubicBezTo>
                  <a:lnTo>
                    <a:pt x="1025" y="2801"/>
                  </a:lnTo>
                  <a:lnTo>
                    <a:pt x="715" y="3575"/>
                  </a:lnTo>
                  <a:cubicBezTo>
                    <a:pt x="668" y="3658"/>
                    <a:pt x="703" y="3765"/>
                    <a:pt x="775" y="3825"/>
                  </a:cubicBezTo>
                  <a:cubicBezTo>
                    <a:pt x="813" y="3856"/>
                    <a:pt x="860" y="3871"/>
                    <a:pt x="909" y="3871"/>
                  </a:cubicBezTo>
                  <a:cubicBezTo>
                    <a:pt x="953" y="3871"/>
                    <a:pt x="997" y="3859"/>
                    <a:pt x="1037" y="3837"/>
                  </a:cubicBezTo>
                  <a:lnTo>
                    <a:pt x="1739" y="3396"/>
                  </a:lnTo>
                  <a:lnTo>
                    <a:pt x="2001" y="4182"/>
                  </a:lnTo>
                  <a:cubicBezTo>
                    <a:pt x="2025" y="4277"/>
                    <a:pt x="2096" y="4337"/>
                    <a:pt x="2204" y="4337"/>
                  </a:cubicBezTo>
                  <a:cubicBezTo>
                    <a:pt x="2311" y="4337"/>
                    <a:pt x="2394" y="4277"/>
                    <a:pt x="2442" y="4182"/>
                  </a:cubicBezTo>
                  <a:lnTo>
                    <a:pt x="2692" y="3396"/>
                  </a:lnTo>
                  <a:lnTo>
                    <a:pt x="3394" y="3837"/>
                  </a:lnTo>
                  <a:cubicBezTo>
                    <a:pt x="3432" y="3863"/>
                    <a:pt x="3474" y="3876"/>
                    <a:pt x="3516" y="3876"/>
                  </a:cubicBezTo>
                  <a:cubicBezTo>
                    <a:pt x="3567" y="3876"/>
                    <a:pt x="3617" y="3857"/>
                    <a:pt x="3656" y="3825"/>
                  </a:cubicBezTo>
                  <a:cubicBezTo>
                    <a:pt x="3740" y="3765"/>
                    <a:pt x="3751" y="3658"/>
                    <a:pt x="3716" y="3575"/>
                  </a:cubicBezTo>
                  <a:lnTo>
                    <a:pt x="3406" y="2801"/>
                  </a:lnTo>
                  <a:lnTo>
                    <a:pt x="4228" y="2682"/>
                  </a:lnTo>
                  <a:cubicBezTo>
                    <a:pt x="4335" y="2670"/>
                    <a:pt x="4406" y="2586"/>
                    <a:pt x="4418" y="2503"/>
                  </a:cubicBezTo>
                  <a:cubicBezTo>
                    <a:pt x="4430" y="2396"/>
                    <a:pt x="4394" y="2301"/>
                    <a:pt x="4299" y="2265"/>
                  </a:cubicBezTo>
                  <a:lnTo>
                    <a:pt x="3573" y="1872"/>
                  </a:lnTo>
                  <a:lnTo>
                    <a:pt x="4121" y="1265"/>
                  </a:lnTo>
                  <a:cubicBezTo>
                    <a:pt x="4192" y="1193"/>
                    <a:pt x="4192" y="1086"/>
                    <a:pt x="4156" y="1003"/>
                  </a:cubicBezTo>
                  <a:cubicBezTo>
                    <a:pt x="4117" y="934"/>
                    <a:pt x="4037" y="890"/>
                    <a:pt x="3963" y="890"/>
                  </a:cubicBezTo>
                  <a:cubicBezTo>
                    <a:pt x="3948" y="890"/>
                    <a:pt x="3933" y="892"/>
                    <a:pt x="3918" y="896"/>
                  </a:cubicBezTo>
                  <a:lnTo>
                    <a:pt x="3097" y="1074"/>
                  </a:lnTo>
                  <a:lnTo>
                    <a:pt x="3120" y="241"/>
                  </a:lnTo>
                  <a:cubicBezTo>
                    <a:pt x="3120" y="134"/>
                    <a:pt x="3061" y="50"/>
                    <a:pt x="2978" y="15"/>
                  </a:cubicBezTo>
                  <a:cubicBezTo>
                    <a:pt x="2952" y="5"/>
                    <a:pt x="2926" y="1"/>
                    <a:pt x="2902" y="1"/>
                  </a:cubicBezTo>
                  <a:cubicBezTo>
                    <a:pt x="2834" y="1"/>
                    <a:pt x="2771" y="34"/>
                    <a:pt x="2727" y="86"/>
                  </a:cubicBezTo>
                  <a:lnTo>
                    <a:pt x="2216" y="741"/>
                  </a:lnTo>
                  <a:lnTo>
                    <a:pt x="1715" y="86"/>
                  </a:lnTo>
                  <a:cubicBezTo>
                    <a:pt x="1672" y="34"/>
                    <a:pt x="1603" y="1"/>
                    <a:pt x="153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39" name="Google Shape;739;p23"/>
            <p:cNvSpPr/>
            <p:nvPr/>
          </p:nvSpPr>
          <p:spPr>
            <a:xfrm>
              <a:off x="3400425" y="4180050"/>
              <a:ext cx="110750" cy="108425"/>
            </a:xfrm>
            <a:custGeom>
              <a:avLst/>
              <a:gdLst/>
              <a:ahLst/>
              <a:cxnLst/>
              <a:rect l="l" t="t" r="r" b="b"/>
              <a:pathLst>
                <a:path w="4430" h="4337" extrusionOk="0">
                  <a:moveTo>
                    <a:pt x="2631" y="884"/>
                  </a:moveTo>
                  <a:lnTo>
                    <a:pt x="2619" y="1313"/>
                  </a:lnTo>
                  <a:cubicBezTo>
                    <a:pt x="2596" y="1384"/>
                    <a:pt x="2631" y="1443"/>
                    <a:pt x="2691" y="1491"/>
                  </a:cubicBezTo>
                  <a:cubicBezTo>
                    <a:pt x="2736" y="1527"/>
                    <a:pt x="2782" y="1543"/>
                    <a:pt x="2833" y="1543"/>
                  </a:cubicBezTo>
                  <a:cubicBezTo>
                    <a:pt x="2848" y="1543"/>
                    <a:pt x="2864" y="1542"/>
                    <a:pt x="2881" y="1539"/>
                  </a:cubicBezTo>
                  <a:lnTo>
                    <a:pt x="3298" y="1443"/>
                  </a:lnTo>
                  <a:lnTo>
                    <a:pt x="3012" y="1753"/>
                  </a:lnTo>
                  <a:cubicBezTo>
                    <a:pt x="2977" y="1813"/>
                    <a:pt x="2941" y="1872"/>
                    <a:pt x="2953" y="1955"/>
                  </a:cubicBezTo>
                  <a:cubicBezTo>
                    <a:pt x="2977" y="2027"/>
                    <a:pt x="3012" y="2086"/>
                    <a:pt x="3072" y="2110"/>
                  </a:cubicBezTo>
                  <a:lnTo>
                    <a:pt x="3453" y="2313"/>
                  </a:lnTo>
                  <a:lnTo>
                    <a:pt x="3036" y="2372"/>
                  </a:lnTo>
                  <a:cubicBezTo>
                    <a:pt x="2953" y="2372"/>
                    <a:pt x="2893" y="2408"/>
                    <a:pt x="2869" y="2467"/>
                  </a:cubicBezTo>
                  <a:cubicBezTo>
                    <a:pt x="2834" y="2527"/>
                    <a:pt x="2822" y="2610"/>
                    <a:pt x="2858" y="2670"/>
                  </a:cubicBezTo>
                  <a:lnTo>
                    <a:pt x="3012" y="3063"/>
                  </a:lnTo>
                  <a:lnTo>
                    <a:pt x="2655" y="2848"/>
                  </a:lnTo>
                  <a:cubicBezTo>
                    <a:pt x="2617" y="2826"/>
                    <a:pt x="2575" y="2817"/>
                    <a:pt x="2534" y="2817"/>
                  </a:cubicBezTo>
                  <a:cubicBezTo>
                    <a:pt x="2510" y="2817"/>
                    <a:pt x="2486" y="2820"/>
                    <a:pt x="2465" y="2825"/>
                  </a:cubicBezTo>
                  <a:cubicBezTo>
                    <a:pt x="2405" y="2848"/>
                    <a:pt x="2346" y="2908"/>
                    <a:pt x="2334" y="2967"/>
                  </a:cubicBezTo>
                  <a:lnTo>
                    <a:pt x="2203" y="3360"/>
                  </a:lnTo>
                  <a:lnTo>
                    <a:pt x="2072" y="2967"/>
                  </a:lnTo>
                  <a:cubicBezTo>
                    <a:pt x="2048" y="2908"/>
                    <a:pt x="1988" y="2860"/>
                    <a:pt x="1929" y="2825"/>
                  </a:cubicBezTo>
                  <a:cubicBezTo>
                    <a:pt x="1905" y="2813"/>
                    <a:pt x="1893" y="2813"/>
                    <a:pt x="1857" y="2813"/>
                  </a:cubicBezTo>
                  <a:cubicBezTo>
                    <a:pt x="1810" y="2813"/>
                    <a:pt x="1774" y="2825"/>
                    <a:pt x="1715" y="2848"/>
                  </a:cubicBezTo>
                  <a:lnTo>
                    <a:pt x="1357" y="3063"/>
                  </a:lnTo>
                  <a:lnTo>
                    <a:pt x="1512" y="2670"/>
                  </a:lnTo>
                  <a:cubicBezTo>
                    <a:pt x="1548" y="2610"/>
                    <a:pt x="1536" y="2527"/>
                    <a:pt x="1500" y="2467"/>
                  </a:cubicBezTo>
                  <a:cubicBezTo>
                    <a:pt x="1476" y="2408"/>
                    <a:pt x="1417" y="2384"/>
                    <a:pt x="1334" y="2372"/>
                  </a:cubicBezTo>
                  <a:lnTo>
                    <a:pt x="917" y="2313"/>
                  </a:lnTo>
                  <a:lnTo>
                    <a:pt x="1298" y="2110"/>
                  </a:lnTo>
                  <a:cubicBezTo>
                    <a:pt x="1357" y="2074"/>
                    <a:pt x="1393" y="2027"/>
                    <a:pt x="1417" y="1955"/>
                  </a:cubicBezTo>
                  <a:cubicBezTo>
                    <a:pt x="1417" y="1872"/>
                    <a:pt x="1393" y="1801"/>
                    <a:pt x="1357" y="1753"/>
                  </a:cubicBezTo>
                  <a:lnTo>
                    <a:pt x="1072" y="1443"/>
                  </a:lnTo>
                  <a:lnTo>
                    <a:pt x="1488" y="1539"/>
                  </a:lnTo>
                  <a:cubicBezTo>
                    <a:pt x="1505" y="1542"/>
                    <a:pt x="1521" y="1543"/>
                    <a:pt x="1537" y="1543"/>
                  </a:cubicBezTo>
                  <a:cubicBezTo>
                    <a:pt x="1588" y="1543"/>
                    <a:pt x="1633" y="1527"/>
                    <a:pt x="1679" y="1491"/>
                  </a:cubicBezTo>
                  <a:cubicBezTo>
                    <a:pt x="1726" y="1443"/>
                    <a:pt x="1750" y="1384"/>
                    <a:pt x="1750" y="1313"/>
                  </a:cubicBezTo>
                  <a:lnTo>
                    <a:pt x="1738" y="884"/>
                  </a:lnTo>
                  <a:lnTo>
                    <a:pt x="1738" y="884"/>
                  </a:lnTo>
                  <a:lnTo>
                    <a:pt x="2012" y="1217"/>
                  </a:lnTo>
                  <a:cubicBezTo>
                    <a:pt x="2054" y="1271"/>
                    <a:pt x="2119" y="1298"/>
                    <a:pt x="2186" y="1298"/>
                  </a:cubicBezTo>
                  <a:cubicBezTo>
                    <a:pt x="2253" y="1298"/>
                    <a:pt x="2322" y="1271"/>
                    <a:pt x="2369" y="1217"/>
                  </a:cubicBezTo>
                  <a:lnTo>
                    <a:pt x="2631" y="884"/>
                  </a:lnTo>
                  <a:close/>
                  <a:moveTo>
                    <a:pt x="1529" y="1"/>
                  </a:moveTo>
                  <a:cubicBezTo>
                    <a:pt x="1504" y="1"/>
                    <a:pt x="1478" y="5"/>
                    <a:pt x="1453" y="15"/>
                  </a:cubicBezTo>
                  <a:cubicBezTo>
                    <a:pt x="1369" y="62"/>
                    <a:pt x="1310" y="134"/>
                    <a:pt x="1310" y="241"/>
                  </a:cubicBezTo>
                  <a:lnTo>
                    <a:pt x="1334" y="1074"/>
                  </a:lnTo>
                  <a:lnTo>
                    <a:pt x="524" y="896"/>
                  </a:lnTo>
                  <a:cubicBezTo>
                    <a:pt x="502" y="888"/>
                    <a:pt x="480" y="884"/>
                    <a:pt x="457" y="884"/>
                  </a:cubicBezTo>
                  <a:cubicBezTo>
                    <a:pt x="383" y="884"/>
                    <a:pt x="313" y="927"/>
                    <a:pt x="286" y="991"/>
                  </a:cubicBezTo>
                  <a:cubicBezTo>
                    <a:pt x="238" y="1086"/>
                    <a:pt x="250" y="1193"/>
                    <a:pt x="310" y="1265"/>
                  </a:cubicBezTo>
                  <a:lnTo>
                    <a:pt x="857" y="1872"/>
                  </a:lnTo>
                  <a:lnTo>
                    <a:pt x="131" y="2265"/>
                  </a:lnTo>
                  <a:cubicBezTo>
                    <a:pt x="48" y="2313"/>
                    <a:pt x="0" y="2408"/>
                    <a:pt x="12" y="2503"/>
                  </a:cubicBezTo>
                  <a:cubicBezTo>
                    <a:pt x="24" y="2586"/>
                    <a:pt x="119" y="2670"/>
                    <a:pt x="202" y="2682"/>
                  </a:cubicBezTo>
                  <a:lnTo>
                    <a:pt x="1024" y="2801"/>
                  </a:lnTo>
                  <a:lnTo>
                    <a:pt x="714" y="3575"/>
                  </a:lnTo>
                  <a:cubicBezTo>
                    <a:pt x="667" y="3658"/>
                    <a:pt x="702" y="3765"/>
                    <a:pt x="774" y="3825"/>
                  </a:cubicBezTo>
                  <a:cubicBezTo>
                    <a:pt x="812" y="3856"/>
                    <a:pt x="859" y="3871"/>
                    <a:pt x="908" y="3871"/>
                  </a:cubicBezTo>
                  <a:cubicBezTo>
                    <a:pt x="952" y="3871"/>
                    <a:pt x="997" y="3859"/>
                    <a:pt x="1036" y="3837"/>
                  </a:cubicBezTo>
                  <a:lnTo>
                    <a:pt x="1738" y="3396"/>
                  </a:lnTo>
                  <a:lnTo>
                    <a:pt x="1988" y="4182"/>
                  </a:lnTo>
                  <a:cubicBezTo>
                    <a:pt x="2024" y="4277"/>
                    <a:pt x="2096" y="4337"/>
                    <a:pt x="2203" y="4337"/>
                  </a:cubicBezTo>
                  <a:cubicBezTo>
                    <a:pt x="2286" y="4337"/>
                    <a:pt x="2381" y="4253"/>
                    <a:pt x="2441" y="4182"/>
                  </a:cubicBezTo>
                  <a:lnTo>
                    <a:pt x="2691" y="3396"/>
                  </a:lnTo>
                  <a:lnTo>
                    <a:pt x="3393" y="3837"/>
                  </a:lnTo>
                  <a:cubicBezTo>
                    <a:pt x="3431" y="3863"/>
                    <a:pt x="3473" y="3876"/>
                    <a:pt x="3515" y="3876"/>
                  </a:cubicBezTo>
                  <a:cubicBezTo>
                    <a:pt x="3566" y="3876"/>
                    <a:pt x="3616" y="3857"/>
                    <a:pt x="3655" y="3825"/>
                  </a:cubicBezTo>
                  <a:cubicBezTo>
                    <a:pt x="3727" y="3765"/>
                    <a:pt x="3750" y="3658"/>
                    <a:pt x="3715" y="3575"/>
                  </a:cubicBezTo>
                  <a:lnTo>
                    <a:pt x="3405" y="2801"/>
                  </a:lnTo>
                  <a:lnTo>
                    <a:pt x="4227" y="2682"/>
                  </a:lnTo>
                  <a:cubicBezTo>
                    <a:pt x="4322" y="2670"/>
                    <a:pt x="4405" y="2586"/>
                    <a:pt x="4417" y="2503"/>
                  </a:cubicBezTo>
                  <a:cubicBezTo>
                    <a:pt x="4429" y="2396"/>
                    <a:pt x="4382" y="2301"/>
                    <a:pt x="4298" y="2265"/>
                  </a:cubicBezTo>
                  <a:lnTo>
                    <a:pt x="3572" y="1872"/>
                  </a:lnTo>
                  <a:lnTo>
                    <a:pt x="4120" y="1265"/>
                  </a:lnTo>
                  <a:cubicBezTo>
                    <a:pt x="4191" y="1193"/>
                    <a:pt x="4191" y="1086"/>
                    <a:pt x="4155" y="991"/>
                  </a:cubicBezTo>
                  <a:cubicBezTo>
                    <a:pt x="4116" y="932"/>
                    <a:pt x="4037" y="890"/>
                    <a:pt x="3963" y="890"/>
                  </a:cubicBezTo>
                  <a:cubicBezTo>
                    <a:pt x="3947" y="890"/>
                    <a:pt x="3932" y="892"/>
                    <a:pt x="3917" y="896"/>
                  </a:cubicBezTo>
                  <a:lnTo>
                    <a:pt x="3096" y="1074"/>
                  </a:lnTo>
                  <a:lnTo>
                    <a:pt x="3119" y="241"/>
                  </a:lnTo>
                  <a:cubicBezTo>
                    <a:pt x="3119" y="134"/>
                    <a:pt x="3060" y="50"/>
                    <a:pt x="2977" y="15"/>
                  </a:cubicBezTo>
                  <a:cubicBezTo>
                    <a:pt x="2951" y="5"/>
                    <a:pt x="2925" y="1"/>
                    <a:pt x="2899" y="1"/>
                  </a:cubicBezTo>
                  <a:cubicBezTo>
                    <a:pt x="2828" y="1"/>
                    <a:pt x="2761" y="34"/>
                    <a:pt x="2727" y="86"/>
                  </a:cubicBezTo>
                  <a:lnTo>
                    <a:pt x="2215" y="741"/>
                  </a:lnTo>
                  <a:lnTo>
                    <a:pt x="1715" y="86"/>
                  </a:lnTo>
                  <a:cubicBezTo>
                    <a:pt x="1662" y="34"/>
                    <a:pt x="1597" y="1"/>
                    <a:pt x="152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40" name="Google Shape;740;p23"/>
          <p:cNvGrpSpPr/>
          <p:nvPr/>
        </p:nvGrpSpPr>
        <p:grpSpPr>
          <a:xfrm rot="-1645648">
            <a:off x="471817" y="3355603"/>
            <a:ext cx="779432" cy="647094"/>
            <a:chOff x="5543550" y="5098075"/>
            <a:chExt cx="531025" cy="440850"/>
          </a:xfrm>
        </p:grpSpPr>
        <p:sp>
          <p:nvSpPr>
            <p:cNvPr id="741" name="Google Shape;741;p23"/>
            <p:cNvSpPr/>
            <p:nvPr/>
          </p:nvSpPr>
          <p:spPr>
            <a:xfrm>
              <a:off x="5980200" y="5300550"/>
              <a:ext cx="94375" cy="104425"/>
            </a:xfrm>
            <a:custGeom>
              <a:avLst/>
              <a:gdLst/>
              <a:ahLst/>
              <a:cxnLst/>
              <a:rect l="l" t="t" r="r" b="b"/>
              <a:pathLst>
                <a:path w="3775" h="4177" extrusionOk="0">
                  <a:moveTo>
                    <a:pt x="1905" y="1"/>
                  </a:moveTo>
                  <a:cubicBezTo>
                    <a:pt x="1849" y="1"/>
                    <a:pt x="1792" y="40"/>
                    <a:pt x="1775" y="117"/>
                  </a:cubicBezTo>
                  <a:lnTo>
                    <a:pt x="1655" y="605"/>
                  </a:lnTo>
                  <a:cubicBezTo>
                    <a:pt x="1524" y="1200"/>
                    <a:pt x="1084" y="1677"/>
                    <a:pt x="548" y="1843"/>
                  </a:cubicBezTo>
                  <a:lnTo>
                    <a:pt x="131" y="1962"/>
                  </a:lnTo>
                  <a:cubicBezTo>
                    <a:pt x="0" y="1998"/>
                    <a:pt x="0" y="2212"/>
                    <a:pt x="131" y="2260"/>
                  </a:cubicBezTo>
                  <a:lnTo>
                    <a:pt x="548" y="2379"/>
                  </a:lnTo>
                  <a:cubicBezTo>
                    <a:pt x="1096" y="2522"/>
                    <a:pt x="1513" y="2998"/>
                    <a:pt x="1655" y="3605"/>
                  </a:cubicBezTo>
                  <a:lnTo>
                    <a:pt x="1763" y="4070"/>
                  </a:lnTo>
                  <a:cubicBezTo>
                    <a:pt x="1786" y="4141"/>
                    <a:pt x="1846" y="4177"/>
                    <a:pt x="1903" y="4177"/>
                  </a:cubicBezTo>
                  <a:cubicBezTo>
                    <a:pt x="1959" y="4177"/>
                    <a:pt x="2013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703" y="2534"/>
                    <a:pt x="3239" y="2379"/>
                  </a:cubicBezTo>
                  <a:lnTo>
                    <a:pt x="3632" y="2260"/>
                  </a:lnTo>
                  <a:cubicBezTo>
                    <a:pt x="3775" y="2224"/>
                    <a:pt x="3775" y="1998"/>
                    <a:pt x="3644" y="1974"/>
                  </a:cubicBezTo>
                  <a:lnTo>
                    <a:pt x="3310" y="1879"/>
                  </a:lnTo>
                  <a:cubicBezTo>
                    <a:pt x="2775" y="1736"/>
                    <a:pt x="2334" y="1272"/>
                    <a:pt x="2191" y="677"/>
                  </a:cubicBezTo>
                  <a:lnTo>
                    <a:pt x="2036" y="117"/>
                  </a:lnTo>
                  <a:cubicBezTo>
                    <a:pt x="2019" y="40"/>
                    <a:pt x="1962" y="1"/>
                    <a:pt x="190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2" name="Google Shape;742;p23"/>
            <p:cNvSpPr/>
            <p:nvPr/>
          </p:nvSpPr>
          <p:spPr>
            <a:xfrm>
              <a:off x="5543550" y="5192000"/>
              <a:ext cx="69950" cy="78600"/>
            </a:xfrm>
            <a:custGeom>
              <a:avLst/>
              <a:gdLst/>
              <a:ahLst/>
              <a:cxnLst/>
              <a:rect l="l" t="t" r="r" b="b"/>
              <a:pathLst>
                <a:path w="2798" h="3144" extrusionOk="0">
                  <a:moveTo>
                    <a:pt x="1421" y="0"/>
                  </a:moveTo>
                  <a:cubicBezTo>
                    <a:pt x="1381" y="0"/>
                    <a:pt x="1339" y="30"/>
                    <a:pt x="1322" y="89"/>
                  </a:cubicBezTo>
                  <a:lnTo>
                    <a:pt x="1238" y="470"/>
                  </a:lnTo>
                  <a:cubicBezTo>
                    <a:pt x="1131" y="911"/>
                    <a:pt x="822" y="1268"/>
                    <a:pt x="417" y="1387"/>
                  </a:cubicBezTo>
                  <a:lnTo>
                    <a:pt x="107" y="1482"/>
                  </a:lnTo>
                  <a:cubicBezTo>
                    <a:pt x="0" y="1506"/>
                    <a:pt x="0" y="1673"/>
                    <a:pt x="107" y="1697"/>
                  </a:cubicBezTo>
                  <a:lnTo>
                    <a:pt x="417" y="1792"/>
                  </a:lnTo>
                  <a:cubicBezTo>
                    <a:pt x="822" y="1911"/>
                    <a:pt x="1131" y="2268"/>
                    <a:pt x="1238" y="2709"/>
                  </a:cubicBezTo>
                  <a:lnTo>
                    <a:pt x="1310" y="3054"/>
                  </a:lnTo>
                  <a:cubicBezTo>
                    <a:pt x="1322" y="3114"/>
                    <a:pt x="1363" y="3143"/>
                    <a:pt x="1405" y="3143"/>
                  </a:cubicBezTo>
                  <a:cubicBezTo>
                    <a:pt x="1447" y="3143"/>
                    <a:pt x="1488" y="3114"/>
                    <a:pt x="1500" y="3054"/>
                  </a:cubicBezTo>
                  <a:lnTo>
                    <a:pt x="1572" y="2709"/>
                  </a:lnTo>
                  <a:cubicBezTo>
                    <a:pt x="1679" y="2268"/>
                    <a:pt x="1988" y="1911"/>
                    <a:pt x="2393" y="1792"/>
                  </a:cubicBezTo>
                  <a:lnTo>
                    <a:pt x="2691" y="1697"/>
                  </a:lnTo>
                  <a:cubicBezTo>
                    <a:pt x="2798" y="1673"/>
                    <a:pt x="2798" y="1506"/>
                    <a:pt x="2703" y="1482"/>
                  </a:cubicBezTo>
                  <a:lnTo>
                    <a:pt x="2453" y="1399"/>
                  </a:lnTo>
                  <a:cubicBezTo>
                    <a:pt x="2048" y="1292"/>
                    <a:pt x="1738" y="958"/>
                    <a:pt x="1619" y="506"/>
                  </a:cubicBezTo>
                  <a:lnTo>
                    <a:pt x="1512" y="89"/>
                  </a:lnTo>
                  <a:cubicBezTo>
                    <a:pt x="1500" y="30"/>
                    <a:pt x="1462" y="0"/>
                    <a:pt x="142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3" name="Google Shape;743;p23"/>
            <p:cNvSpPr/>
            <p:nvPr/>
          </p:nvSpPr>
          <p:spPr>
            <a:xfrm>
              <a:off x="5652175" y="5434500"/>
              <a:ext cx="94100" cy="104425"/>
            </a:xfrm>
            <a:custGeom>
              <a:avLst/>
              <a:gdLst/>
              <a:ahLst/>
              <a:cxnLst/>
              <a:rect l="l" t="t" r="r" b="b"/>
              <a:pathLst>
                <a:path w="3764" h="4177" extrusionOk="0">
                  <a:moveTo>
                    <a:pt x="1895" y="1"/>
                  </a:moveTo>
                  <a:cubicBezTo>
                    <a:pt x="1837" y="1"/>
                    <a:pt x="1781" y="39"/>
                    <a:pt x="1763" y="117"/>
                  </a:cubicBezTo>
                  <a:lnTo>
                    <a:pt x="1644" y="605"/>
                  </a:lnTo>
                  <a:cubicBezTo>
                    <a:pt x="1513" y="1200"/>
                    <a:pt x="1084" y="1676"/>
                    <a:pt x="548" y="1843"/>
                  </a:cubicBezTo>
                  <a:lnTo>
                    <a:pt x="132" y="1962"/>
                  </a:lnTo>
                  <a:cubicBezTo>
                    <a:pt x="1" y="1998"/>
                    <a:pt x="1" y="2212"/>
                    <a:pt x="132" y="2260"/>
                  </a:cubicBezTo>
                  <a:lnTo>
                    <a:pt x="548" y="2379"/>
                  </a:lnTo>
                  <a:cubicBezTo>
                    <a:pt x="1084" y="2522"/>
                    <a:pt x="1501" y="2998"/>
                    <a:pt x="1644" y="3605"/>
                  </a:cubicBezTo>
                  <a:lnTo>
                    <a:pt x="1751" y="4070"/>
                  </a:lnTo>
                  <a:cubicBezTo>
                    <a:pt x="1775" y="4141"/>
                    <a:pt x="1834" y="4177"/>
                    <a:pt x="1892" y="4177"/>
                  </a:cubicBezTo>
                  <a:cubicBezTo>
                    <a:pt x="1950" y="4177"/>
                    <a:pt x="2007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692" y="2534"/>
                    <a:pt x="3227" y="2379"/>
                  </a:cubicBezTo>
                  <a:lnTo>
                    <a:pt x="3632" y="2260"/>
                  </a:lnTo>
                  <a:cubicBezTo>
                    <a:pt x="3763" y="2212"/>
                    <a:pt x="3763" y="1986"/>
                    <a:pt x="3644" y="1974"/>
                  </a:cubicBezTo>
                  <a:lnTo>
                    <a:pt x="3299" y="1879"/>
                  </a:lnTo>
                  <a:cubicBezTo>
                    <a:pt x="2763" y="1736"/>
                    <a:pt x="2334" y="1272"/>
                    <a:pt x="2180" y="676"/>
                  </a:cubicBezTo>
                  <a:lnTo>
                    <a:pt x="2037" y="117"/>
                  </a:lnTo>
                  <a:cubicBezTo>
                    <a:pt x="2013" y="39"/>
                    <a:pt x="1953" y="1"/>
                    <a:pt x="18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4" name="Google Shape;744;p23"/>
            <p:cNvSpPr/>
            <p:nvPr/>
          </p:nvSpPr>
          <p:spPr>
            <a:xfrm>
              <a:off x="5829875" y="5098075"/>
              <a:ext cx="117300" cy="131225"/>
            </a:xfrm>
            <a:custGeom>
              <a:avLst/>
              <a:gdLst/>
              <a:ahLst/>
              <a:cxnLst/>
              <a:rect l="l" t="t" r="r" b="b"/>
              <a:pathLst>
                <a:path w="4692" h="5249" extrusionOk="0">
                  <a:moveTo>
                    <a:pt x="2370" y="1"/>
                  </a:moveTo>
                  <a:cubicBezTo>
                    <a:pt x="2299" y="1"/>
                    <a:pt x="2227" y="48"/>
                    <a:pt x="2203" y="143"/>
                  </a:cubicBezTo>
                  <a:lnTo>
                    <a:pt x="2061" y="751"/>
                  </a:lnTo>
                  <a:cubicBezTo>
                    <a:pt x="1882" y="1513"/>
                    <a:pt x="1358" y="2108"/>
                    <a:pt x="691" y="2299"/>
                  </a:cubicBezTo>
                  <a:lnTo>
                    <a:pt x="168" y="2453"/>
                  </a:lnTo>
                  <a:cubicBezTo>
                    <a:pt x="1" y="2489"/>
                    <a:pt x="1" y="2775"/>
                    <a:pt x="168" y="2822"/>
                  </a:cubicBezTo>
                  <a:lnTo>
                    <a:pt x="691" y="2965"/>
                  </a:lnTo>
                  <a:cubicBezTo>
                    <a:pt x="1358" y="3180"/>
                    <a:pt x="1882" y="3763"/>
                    <a:pt x="2061" y="4525"/>
                  </a:cubicBezTo>
                  <a:lnTo>
                    <a:pt x="2192" y="5096"/>
                  </a:lnTo>
                  <a:cubicBezTo>
                    <a:pt x="2215" y="5198"/>
                    <a:pt x="2287" y="5248"/>
                    <a:pt x="2358" y="5248"/>
                  </a:cubicBezTo>
                  <a:cubicBezTo>
                    <a:pt x="2430" y="5248"/>
                    <a:pt x="2501" y="5198"/>
                    <a:pt x="2525" y="5096"/>
                  </a:cubicBezTo>
                  <a:lnTo>
                    <a:pt x="2656" y="4525"/>
                  </a:lnTo>
                  <a:cubicBezTo>
                    <a:pt x="2835" y="3763"/>
                    <a:pt x="3358" y="3168"/>
                    <a:pt x="4025" y="2965"/>
                  </a:cubicBezTo>
                  <a:lnTo>
                    <a:pt x="4513" y="2822"/>
                  </a:lnTo>
                  <a:cubicBezTo>
                    <a:pt x="4692" y="2763"/>
                    <a:pt x="4692" y="2501"/>
                    <a:pt x="4525" y="2465"/>
                  </a:cubicBezTo>
                  <a:lnTo>
                    <a:pt x="4108" y="2346"/>
                  </a:lnTo>
                  <a:cubicBezTo>
                    <a:pt x="3442" y="2168"/>
                    <a:pt x="2906" y="1584"/>
                    <a:pt x="2715" y="846"/>
                  </a:cubicBezTo>
                  <a:lnTo>
                    <a:pt x="2537" y="143"/>
                  </a:lnTo>
                  <a:cubicBezTo>
                    <a:pt x="2513" y="48"/>
                    <a:pt x="2442" y="1"/>
                    <a:pt x="237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5" name="Google Shape;745;p23"/>
            <p:cNvSpPr/>
            <p:nvPr/>
          </p:nvSpPr>
          <p:spPr>
            <a:xfrm>
              <a:off x="5593850" y="5260300"/>
              <a:ext cx="14000" cy="18775"/>
            </a:xfrm>
            <a:custGeom>
              <a:avLst/>
              <a:gdLst/>
              <a:ahLst/>
              <a:cxnLst/>
              <a:rect l="l" t="t" r="r" b="b"/>
              <a:pathLst>
                <a:path w="560" h="751" extrusionOk="0">
                  <a:moveTo>
                    <a:pt x="500" y="334"/>
                  </a:moveTo>
                  <a:cubicBezTo>
                    <a:pt x="500" y="338"/>
                    <a:pt x="504" y="339"/>
                    <a:pt x="508" y="339"/>
                  </a:cubicBezTo>
                  <a:cubicBezTo>
                    <a:pt x="516" y="339"/>
                    <a:pt x="524" y="334"/>
                    <a:pt x="500" y="334"/>
                  </a:cubicBezTo>
                  <a:close/>
                  <a:moveTo>
                    <a:pt x="357" y="1"/>
                  </a:moveTo>
                  <a:cubicBezTo>
                    <a:pt x="357" y="1"/>
                    <a:pt x="334" y="1"/>
                    <a:pt x="310" y="12"/>
                  </a:cubicBezTo>
                  <a:cubicBezTo>
                    <a:pt x="262" y="24"/>
                    <a:pt x="214" y="36"/>
                    <a:pt x="203" y="60"/>
                  </a:cubicBezTo>
                  <a:lnTo>
                    <a:pt x="191" y="72"/>
                  </a:lnTo>
                  <a:lnTo>
                    <a:pt x="179" y="72"/>
                  </a:lnTo>
                  <a:cubicBezTo>
                    <a:pt x="155" y="72"/>
                    <a:pt x="155" y="72"/>
                    <a:pt x="119" y="84"/>
                  </a:cubicBezTo>
                  <a:cubicBezTo>
                    <a:pt x="84" y="96"/>
                    <a:pt x="60" y="96"/>
                    <a:pt x="36" y="120"/>
                  </a:cubicBezTo>
                  <a:cubicBezTo>
                    <a:pt x="24" y="120"/>
                    <a:pt x="24" y="120"/>
                    <a:pt x="24" y="131"/>
                  </a:cubicBezTo>
                  <a:lnTo>
                    <a:pt x="12" y="143"/>
                  </a:lnTo>
                  <a:cubicBezTo>
                    <a:pt x="0" y="143"/>
                    <a:pt x="0" y="143"/>
                    <a:pt x="12" y="155"/>
                  </a:cubicBezTo>
                  <a:cubicBezTo>
                    <a:pt x="24" y="155"/>
                    <a:pt x="24" y="167"/>
                    <a:pt x="24" y="167"/>
                  </a:cubicBezTo>
                  <a:cubicBezTo>
                    <a:pt x="24" y="191"/>
                    <a:pt x="60" y="203"/>
                    <a:pt x="60" y="215"/>
                  </a:cubicBezTo>
                  <a:cubicBezTo>
                    <a:pt x="60" y="227"/>
                    <a:pt x="72" y="227"/>
                    <a:pt x="72" y="251"/>
                  </a:cubicBezTo>
                  <a:cubicBezTo>
                    <a:pt x="72" y="262"/>
                    <a:pt x="84" y="262"/>
                    <a:pt x="84" y="274"/>
                  </a:cubicBezTo>
                  <a:cubicBezTo>
                    <a:pt x="84" y="274"/>
                    <a:pt x="84" y="286"/>
                    <a:pt x="95" y="286"/>
                  </a:cubicBezTo>
                  <a:cubicBezTo>
                    <a:pt x="72" y="310"/>
                    <a:pt x="95" y="310"/>
                    <a:pt x="95" y="322"/>
                  </a:cubicBezTo>
                  <a:cubicBezTo>
                    <a:pt x="84" y="334"/>
                    <a:pt x="131" y="334"/>
                    <a:pt x="119" y="346"/>
                  </a:cubicBezTo>
                  <a:cubicBezTo>
                    <a:pt x="95" y="370"/>
                    <a:pt x="131" y="370"/>
                    <a:pt x="131" y="382"/>
                  </a:cubicBezTo>
                  <a:cubicBezTo>
                    <a:pt x="131" y="393"/>
                    <a:pt x="155" y="405"/>
                    <a:pt x="155" y="429"/>
                  </a:cubicBezTo>
                  <a:cubicBezTo>
                    <a:pt x="155" y="441"/>
                    <a:pt x="179" y="453"/>
                    <a:pt x="155" y="465"/>
                  </a:cubicBezTo>
                  <a:lnTo>
                    <a:pt x="155" y="524"/>
                  </a:lnTo>
                  <a:lnTo>
                    <a:pt x="155" y="620"/>
                  </a:lnTo>
                  <a:cubicBezTo>
                    <a:pt x="155" y="632"/>
                    <a:pt x="179" y="667"/>
                    <a:pt x="155" y="679"/>
                  </a:cubicBezTo>
                  <a:cubicBezTo>
                    <a:pt x="155" y="691"/>
                    <a:pt x="179" y="703"/>
                    <a:pt x="179" y="727"/>
                  </a:cubicBezTo>
                  <a:cubicBezTo>
                    <a:pt x="179" y="739"/>
                    <a:pt x="191" y="739"/>
                    <a:pt x="191" y="751"/>
                  </a:cubicBezTo>
                  <a:cubicBezTo>
                    <a:pt x="191" y="751"/>
                    <a:pt x="203" y="751"/>
                    <a:pt x="250" y="739"/>
                  </a:cubicBezTo>
                  <a:lnTo>
                    <a:pt x="274" y="739"/>
                  </a:lnTo>
                  <a:cubicBezTo>
                    <a:pt x="298" y="739"/>
                    <a:pt x="322" y="739"/>
                    <a:pt x="381" y="703"/>
                  </a:cubicBezTo>
                  <a:cubicBezTo>
                    <a:pt x="417" y="691"/>
                    <a:pt x="441" y="691"/>
                    <a:pt x="476" y="679"/>
                  </a:cubicBezTo>
                  <a:cubicBezTo>
                    <a:pt x="536" y="667"/>
                    <a:pt x="560" y="643"/>
                    <a:pt x="560" y="643"/>
                  </a:cubicBezTo>
                  <a:cubicBezTo>
                    <a:pt x="548" y="643"/>
                    <a:pt x="548" y="632"/>
                    <a:pt x="524" y="620"/>
                  </a:cubicBezTo>
                  <a:cubicBezTo>
                    <a:pt x="512" y="608"/>
                    <a:pt x="512" y="608"/>
                    <a:pt x="512" y="572"/>
                  </a:cubicBezTo>
                  <a:lnTo>
                    <a:pt x="512" y="548"/>
                  </a:lnTo>
                  <a:cubicBezTo>
                    <a:pt x="512" y="548"/>
                    <a:pt x="512" y="524"/>
                    <a:pt x="500" y="524"/>
                  </a:cubicBezTo>
                  <a:cubicBezTo>
                    <a:pt x="500" y="524"/>
                    <a:pt x="488" y="524"/>
                    <a:pt x="500" y="512"/>
                  </a:cubicBezTo>
                  <a:lnTo>
                    <a:pt x="488" y="512"/>
                  </a:lnTo>
                  <a:cubicBezTo>
                    <a:pt x="500" y="501"/>
                    <a:pt x="500" y="501"/>
                    <a:pt x="488" y="501"/>
                  </a:cubicBezTo>
                  <a:cubicBezTo>
                    <a:pt x="488" y="501"/>
                    <a:pt x="512" y="489"/>
                    <a:pt x="476" y="489"/>
                  </a:cubicBezTo>
                  <a:cubicBezTo>
                    <a:pt x="476" y="489"/>
                    <a:pt x="497" y="469"/>
                    <a:pt x="481" y="469"/>
                  </a:cubicBezTo>
                  <a:cubicBezTo>
                    <a:pt x="476" y="469"/>
                    <a:pt x="467" y="471"/>
                    <a:pt x="453" y="477"/>
                  </a:cubicBezTo>
                  <a:lnTo>
                    <a:pt x="476" y="453"/>
                  </a:lnTo>
                  <a:cubicBezTo>
                    <a:pt x="453" y="453"/>
                    <a:pt x="453" y="441"/>
                    <a:pt x="453" y="441"/>
                  </a:cubicBezTo>
                  <a:cubicBezTo>
                    <a:pt x="453" y="441"/>
                    <a:pt x="476" y="429"/>
                    <a:pt x="453" y="429"/>
                  </a:cubicBezTo>
                  <a:cubicBezTo>
                    <a:pt x="441" y="429"/>
                    <a:pt x="429" y="429"/>
                    <a:pt x="453" y="417"/>
                  </a:cubicBezTo>
                  <a:lnTo>
                    <a:pt x="441" y="417"/>
                  </a:lnTo>
                  <a:cubicBezTo>
                    <a:pt x="500" y="346"/>
                    <a:pt x="500" y="346"/>
                    <a:pt x="500" y="334"/>
                  </a:cubicBezTo>
                  <a:cubicBezTo>
                    <a:pt x="536" y="322"/>
                    <a:pt x="488" y="322"/>
                    <a:pt x="500" y="310"/>
                  </a:cubicBezTo>
                  <a:cubicBezTo>
                    <a:pt x="512" y="298"/>
                    <a:pt x="500" y="298"/>
                    <a:pt x="488" y="298"/>
                  </a:cubicBezTo>
                  <a:lnTo>
                    <a:pt x="453" y="262"/>
                  </a:lnTo>
                  <a:cubicBezTo>
                    <a:pt x="453" y="251"/>
                    <a:pt x="429" y="239"/>
                    <a:pt x="429" y="203"/>
                  </a:cubicBezTo>
                  <a:cubicBezTo>
                    <a:pt x="429" y="191"/>
                    <a:pt x="417" y="191"/>
                    <a:pt x="417" y="167"/>
                  </a:cubicBezTo>
                  <a:cubicBezTo>
                    <a:pt x="417" y="155"/>
                    <a:pt x="393" y="143"/>
                    <a:pt x="393" y="131"/>
                  </a:cubicBezTo>
                  <a:cubicBezTo>
                    <a:pt x="393" y="120"/>
                    <a:pt x="381" y="120"/>
                    <a:pt x="381" y="96"/>
                  </a:cubicBezTo>
                  <a:cubicBezTo>
                    <a:pt x="369" y="84"/>
                    <a:pt x="381" y="72"/>
                    <a:pt x="357" y="48"/>
                  </a:cubicBezTo>
                  <a:cubicBezTo>
                    <a:pt x="357" y="48"/>
                    <a:pt x="322" y="48"/>
                    <a:pt x="334" y="36"/>
                  </a:cubicBezTo>
                  <a:cubicBezTo>
                    <a:pt x="357" y="24"/>
                    <a:pt x="357" y="24"/>
                    <a:pt x="334" y="24"/>
                  </a:cubicBezTo>
                  <a:cubicBezTo>
                    <a:pt x="334" y="24"/>
                    <a:pt x="334" y="12"/>
                    <a:pt x="357" y="12"/>
                  </a:cubicBezTo>
                  <a:cubicBezTo>
                    <a:pt x="369" y="1"/>
                    <a:pt x="369" y="1"/>
                    <a:pt x="35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6" name="Google Shape;746;p23"/>
            <p:cNvSpPr/>
            <p:nvPr/>
          </p:nvSpPr>
          <p:spPr>
            <a:xfrm>
              <a:off x="5609325" y="5307325"/>
              <a:ext cx="19075" cy="34175"/>
            </a:xfrm>
            <a:custGeom>
              <a:avLst/>
              <a:gdLst/>
              <a:ahLst/>
              <a:cxnLst/>
              <a:rect l="l" t="t" r="r" b="b"/>
              <a:pathLst>
                <a:path w="763" h="1367" extrusionOk="0">
                  <a:moveTo>
                    <a:pt x="298" y="1"/>
                  </a:moveTo>
                  <a:cubicBezTo>
                    <a:pt x="250" y="25"/>
                    <a:pt x="215" y="36"/>
                    <a:pt x="215" y="48"/>
                  </a:cubicBezTo>
                  <a:cubicBezTo>
                    <a:pt x="215" y="48"/>
                    <a:pt x="215" y="60"/>
                    <a:pt x="191" y="60"/>
                  </a:cubicBezTo>
                  <a:lnTo>
                    <a:pt x="119" y="60"/>
                  </a:lnTo>
                  <a:cubicBezTo>
                    <a:pt x="96" y="72"/>
                    <a:pt x="60" y="72"/>
                    <a:pt x="48" y="96"/>
                  </a:cubicBezTo>
                  <a:cubicBezTo>
                    <a:pt x="36" y="96"/>
                    <a:pt x="36" y="108"/>
                    <a:pt x="36" y="108"/>
                  </a:cubicBezTo>
                  <a:cubicBezTo>
                    <a:pt x="36" y="108"/>
                    <a:pt x="36" y="120"/>
                    <a:pt x="12" y="144"/>
                  </a:cubicBezTo>
                  <a:cubicBezTo>
                    <a:pt x="0" y="155"/>
                    <a:pt x="12" y="155"/>
                    <a:pt x="12" y="155"/>
                  </a:cubicBezTo>
                  <a:cubicBezTo>
                    <a:pt x="36" y="167"/>
                    <a:pt x="36" y="179"/>
                    <a:pt x="36" y="191"/>
                  </a:cubicBezTo>
                  <a:cubicBezTo>
                    <a:pt x="36" y="227"/>
                    <a:pt x="60" y="251"/>
                    <a:pt x="72" y="286"/>
                  </a:cubicBezTo>
                  <a:cubicBezTo>
                    <a:pt x="72" y="298"/>
                    <a:pt x="96" y="310"/>
                    <a:pt x="107" y="346"/>
                  </a:cubicBezTo>
                  <a:cubicBezTo>
                    <a:pt x="107" y="358"/>
                    <a:pt x="119" y="394"/>
                    <a:pt x="131" y="406"/>
                  </a:cubicBezTo>
                  <a:cubicBezTo>
                    <a:pt x="131" y="417"/>
                    <a:pt x="131" y="417"/>
                    <a:pt x="167" y="441"/>
                  </a:cubicBezTo>
                  <a:cubicBezTo>
                    <a:pt x="131" y="465"/>
                    <a:pt x="179" y="465"/>
                    <a:pt x="167" y="501"/>
                  </a:cubicBezTo>
                  <a:cubicBezTo>
                    <a:pt x="167" y="525"/>
                    <a:pt x="191" y="536"/>
                    <a:pt x="191" y="572"/>
                  </a:cubicBezTo>
                  <a:cubicBezTo>
                    <a:pt x="191" y="584"/>
                    <a:pt x="215" y="596"/>
                    <a:pt x="215" y="632"/>
                  </a:cubicBezTo>
                  <a:cubicBezTo>
                    <a:pt x="215" y="656"/>
                    <a:pt x="238" y="691"/>
                    <a:pt x="250" y="739"/>
                  </a:cubicBezTo>
                  <a:cubicBezTo>
                    <a:pt x="250" y="763"/>
                    <a:pt x="274" y="798"/>
                    <a:pt x="274" y="822"/>
                  </a:cubicBezTo>
                  <a:cubicBezTo>
                    <a:pt x="274" y="858"/>
                    <a:pt x="286" y="882"/>
                    <a:pt x="286" y="929"/>
                  </a:cubicBezTo>
                  <a:cubicBezTo>
                    <a:pt x="286" y="989"/>
                    <a:pt x="298" y="1048"/>
                    <a:pt x="310" y="1108"/>
                  </a:cubicBezTo>
                  <a:cubicBezTo>
                    <a:pt x="310" y="1156"/>
                    <a:pt x="334" y="1179"/>
                    <a:pt x="346" y="1227"/>
                  </a:cubicBezTo>
                  <a:cubicBezTo>
                    <a:pt x="346" y="1251"/>
                    <a:pt x="357" y="1287"/>
                    <a:pt x="369" y="1310"/>
                  </a:cubicBezTo>
                  <a:cubicBezTo>
                    <a:pt x="369" y="1334"/>
                    <a:pt x="393" y="1346"/>
                    <a:pt x="405" y="1358"/>
                  </a:cubicBezTo>
                  <a:cubicBezTo>
                    <a:pt x="405" y="1364"/>
                    <a:pt x="408" y="1367"/>
                    <a:pt x="417" y="1367"/>
                  </a:cubicBezTo>
                  <a:cubicBezTo>
                    <a:pt x="426" y="1367"/>
                    <a:pt x="441" y="1364"/>
                    <a:pt x="465" y="1358"/>
                  </a:cubicBezTo>
                  <a:lnTo>
                    <a:pt x="488" y="1358"/>
                  </a:lnTo>
                  <a:cubicBezTo>
                    <a:pt x="524" y="1358"/>
                    <a:pt x="536" y="1358"/>
                    <a:pt x="596" y="1346"/>
                  </a:cubicBezTo>
                  <a:cubicBezTo>
                    <a:pt x="631" y="1334"/>
                    <a:pt x="655" y="1334"/>
                    <a:pt x="667" y="1310"/>
                  </a:cubicBezTo>
                  <a:cubicBezTo>
                    <a:pt x="727" y="1298"/>
                    <a:pt x="762" y="1287"/>
                    <a:pt x="750" y="1275"/>
                  </a:cubicBezTo>
                  <a:cubicBezTo>
                    <a:pt x="727" y="1251"/>
                    <a:pt x="715" y="1227"/>
                    <a:pt x="715" y="1215"/>
                  </a:cubicBezTo>
                  <a:cubicBezTo>
                    <a:pt x="703" y="1179"/>
                    <a:pt x="691" y="1167"/>
                    <a:pt x="691" y="1132"/>
                  </a:cubicBezTo>
                  <a:cubicBezTo>
                    <a:pt x="691" y="1120"/>
                    <a:pt x="691" y="1108"/>
                    <a:pt x="667" y="1072"/>
                  </a:cubicBezTo>
                  <a:cubicBezTo>
                    <a:pt x="667" y="1060"/>
                    <a:pt x="667" y="1048"/>
                    <a:pt x="655" y="1037"/>
                  </a:cubicBezTo>
                  <a:cubicBezTo>
                    <a:pt x="655" y="1013"/>
                    <a:pt x="643" y="1013"/>
                    <a:pt x="655" y="1001"/>
                  </a:cubicBezTo>
                  <a:cubicBezTo>
                    <a:pt x="661" y="995"/>
                    <a:pt x="658" y="995"/>
                    <a:pt x="654" y="995"/>
                  </a:cubicBezTo>
                  <a:cubicBezTo>
                    <a:pt x="649" y="995"/>
                    <a:pt x="643" y="995"/>
                    <a:pt x="643" y="989"/>
                  </a:cubicBezTo>
                  <a:cubicBezTo>
                    <a:pt x="655" y="977"/>
                    <a:pt x="643" y="953"/>
                    <a:pt x="643" y="953"/>
                  </a:cubicBezTo>
                  <a:cubicBezTo>
                    <a:pt x="643" y="941"/>
                    <a:pt x="667" y="929"/>
                    <a:pt x="631" y="929"/>
                  </a:cubicBezTo>
                  <a:cubicBezTo>
                    <a:pt x="631" y="917"/>
                    <a:pt x="655" y="882"/>
                    <a:pt x="608" y="882"/>
                  </a:cubicBezTo>
                  <a:lnTo>
                    <a:pt x="608" y="870"/>
                  </a:lnTo>
                  <a:cubicBezTo>
                    <a:pt x="608" y="870"/>
                    <a:pt x="631" y="858"/>
                    <a:pt x="608" y="858"/>
                  </a:cubicBezTo>
                  <a:cubicBezTo>
                    <a:pt x="631" y="858"/>
                    <a:pt x="631" y="834"/>
                    <a:pt x="608" y="834"/>
                  </a:cubicBezTo>
                  <a:cubicBezTo>
                    <a:pt x="596" y="822"/>
                    <a:pt x="596" y="810"/>
                    <a:pt x="596" y="810"/>
                  </a:cubicBezTo>
                  <a:cubicBezTo>
                    <a:pt x="596" y="810"/>
                    <a:pt x="608" y="798"/>
                    <a:pt x="596" y="798"/>
                  </a:cubicBezTo>
                  <a:cubicBezTo>
                    <a:pt x="584" y="798"/>
                    <a:pt x="548" y="798"/>
                    <a:pt x="584" y="763"/>
                  </a:cubicBezTo>
                  <a:cubicBezTo>
                    <a:pt x="596" y="763"/>
                    <a:pt x="584" y="751"/>
                    <a:pt x="572" y="751"/>
                  </a:cubicBezTo>
                  <a:lnTo>
                    <a:pt x="584" y="739"/>
                  </a:lnTo>
                  <a:cubicBezTo>
                    <a:pt x="584" y="691"/>
                    <a:pt x="596" y="679"/>
                    <a:pt x="572" y="679"/>
                  </a:cubicBezTo>
                  <a:cubicBezTo>
                    <a:pt x="584" y="644"/>
                    <a:pt x="548" y="644"/>
                    <a:pt x="572" y="632"/>
                  </a:cubicBezTo>
                  <a:cubicBezTo>
                    <a:pt x="572" y="620"/>
                    <a:pt x="572" y="596"/>
                    <a:pt x="548" y="584"/>
                  </a:cubicBezTo>
                  <a:cubicBezTo>
                    <a:pt x="536" y="572"/>
                    <a:pt x="524" y="536"/>
                    <a:pt x="512" y="513"/>
                  </a:cubicBezTo>
                  <a:cubicBezTo>
                    <a:pt x="488" y="465"/>
                    <a:pt x="477" y="441"/>
                    <a:pt x="465" y="394"/>
                  </a:cubicBezTo>
                  <a:cubicBezTo>
                    <a:pt x="465" y="382"/>
                    <a:pt x="453" y="346"/>
                    <a:pt x="453" y="334"/>
                  </a:cubicBezTo>
                  <a:cubicBezTo>
                    <a:pt x="453" y="298"/>
                    <a:pt x="417" y="286"/>
                    <a:pt x="417" y="263"/>
                  </a:cubicBezTo>
                  <a:cubicBezTo>
                    <a:pt x="417" y="239"/>
                    <a:pt x="405" y="227"/>
                    <a:pt x="393" y="215"/>
                  </a:cubicBezTo>
                  <a:cubicBezTo>
                    <a:pt x="369" y="179"/>
                    <a:pt x="369" y="155"/>
                    <a:pt x="357" y="144"/>
                  </a:cubicBezTo>
                  <a:cubicBezTo>
                    <a:pt x="357" y="144"/>
                    <a:pt x="334" y="120"/>
                    <a:pt x="346" y="108"/>
                  </a:cubicBezTo>
                  <a:cubicBezTo>
                    <a:pt x="357" y="96"/>
                    <a:pt x="357" y="96"/>
                    <a:pt x="346" y="84"/>
                  </a:cubicBezTo>
                  <a:cubicBezTo>
                    <a:pt x="334" y="60"/>
                    <a:pt x="346" y="48"/>
                    <a:pt x="346" y="48"/>
                  </a:cubicBezTo>
                  <a:cubicBezTo>
                    <a:pt x="357" y="36"/>
                    <a:pt x="346" y="25"/>
                    <a:pt x="3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7" name="Google Shape;747;p23"/>
            <p:cNvSpPr/>
            <p:nvPr/>
          </p:nvSpPr>
          <p:spPr>
            <a:xfrm>
              <a:off x="5628675" y="5369550"/>
              <a:ext cx="19075" cy="34175"/>
            </a:xfrm>
            <a:custGeom>
              <a:avLst/>
              <a:gdLst/>
              <a:ahLst/>
              <a:cxnLst/>
              <a:rect l="l" t="t" r="r" b="b"/>
              <a:pathLst>
                <a:path w="763" h="1367" extrusionOk="0">
                  <a:moveTo>
                    <a:pt x="298" y="0"/>
                  </a:moveTo>
                  <a:cubicBezTo>
                    <a:pt x="250" y="12"/>
                    <a:pt x="215" y="36"/>
                    <a:pt x="215" y="48"/>
                  </a:cubicBezTo>
                  <a:cubicBezTo>
                    <a:pt x="215" y="48"/>
                    <a:pt x="215" y="60"/>
                    <a:pt x="191" y="60"/>
                  </a:cubicBezTo>
                  <a:lnTo>
                    <a:pt x="119" y="60"/>
                  </a:lnTo>
                  <a:cubicBezTo>
                    <a:pt x="95" y="72"/>
                    <a:pt x="60" y="72"/>
                    <a:pt x="48" y="83"/>
                  </a:cubicBezTo>
                  <a:cubicBezTo>
                    <a:pt x="36" y="83"/>
                    <a:pt x="36" y="107"/>
                    <a:pt x="36" y="107"/>
                  </a:cubicBezTo>
                  <a:cubicBezTo>
                    <a:pt x="36" y="107"/>
                    <a:pt x="36" y="119"/>
                    <a:pt x="12" y="131"/>
                  </a:cubicBezTo>
                  <a:cubicBezTo>
                    <a:pt x="0" y="143"/>
                    <a:pt x="12" y="143"/>
                    <a:pt x="12" y="143"/>
                  </a:cubicBezTo>
                  <a:cubicBezTo>
                    <a:pt x="36" y="167"/>
                    <a:pt x="36" y="179"/>
                    <a:pt x="36" y="191"/>
                  </a:cubicBezTo>
                  <a:cubicBezTo>
                    <a:pt x="36" y="226"/>
                    <a:pt x="60" y="250"/>
                    <a:pt x="72" y="286"/>
                  </a:cubicBezTo>
                  <a:cubicBezTo>
                    <a:pt x="72" y="298"/>
                    <a:pt x="95" y="310"/>
                    <a:pt x="107" y="345"/>
                  </a:cubicBezTo>
                  <a:cubicBezTo>
                    <a:pt x="107" y="357"/>
                    <a:pt x="119" y="381"/>
                    <a:pt x="131" y="405"/>
                  </a:cubicBezTo>
                  <a:cubicBezTo>
                    <a:pt x="131" y="417"/>
                    <a:pt x="131" y="417"/>
                    <a:pt x="167" y="429"/>
                  </a:cubicBezTo>
                  <a:cubicBezTo>
                    <a:pt x="131" y="464"/>
                    <a:pt x="179" y="464"/>
                    <a:pt x="167" y="488"/>
                  </a:cubicBezTo>
                  <a:cubicBezTo>
                    <a:pt x="167" y="524"/>
                    <a:pt x="191" y="536"/>
                    <a:pt x="191" y="560"/>
                  </a:cubicBezTo>
                  <a:cubicBezTo>
                    <a:pt x="191" y="583"/>
                    <a:pt x="215" y="595"/>
                    <a:pt x="215" y="631"/>
                  </a:cubicBezTo>
                  <a:cubicBezTo>
                    <a:pt x="215" y="655"/>
                    <a:pt x="238" y="691"/>
                    <a:pt x="250" y="726"/>
                  </a:cubicBezTo>
                  <a:cubicBezTo>
                    <a:pt x="250" y="762"/>
                    <a:pt x="274" y="786"/>
                    <a:pt x="274" y="822"/>
                  </a:cubicBezTo>
                  <a:cubicBezTo>
                    <a:pt x="274" y="845"/>
                    <a:pt x="286" y="881"/>
                    <a:pt x="286" y="929"/>
                  </a:cubicBezTo>
                  <a:cubicBezTo>
                    <a:pt x="286" y="988"/>
                    <a:pt x="298" y="1036"/>
                    <a:pt x="310" y="1107"/>
                  </a:cubicBezTo>
                  <a:cubicBezTo>
                    <a:pt x="310" y="1143"/>
                    <a:pt x="334" y="1179"/>
                    <a:pt x="345" y="1226"/>
                  </a:cubicBezTo>
                  <a:cubicBezTo>
                    <a:pt x="345" y="1250"/>
                    <a:pt x="357" y="1286"/>
                    <a:pt x="369" y="1310"/>
                  </a:cubicBezTo>
                  <a:cubicBezTo>
                    <a:pt x="369" y="1322"/>
                    <a:pt x="393" y="1334"/>
                    <a:pt x="405" y="1357"/>
                  </a:cubicBezTo>
                  <a:cubicBezTo>
                    <a:pt x="405" y="1363"/>
                    <a:pt x="408" y="1366"/>
                    <a:pt x="417" y="1366"/>
                  </a:cubicBezTo>
                  <a:cubicBezTo>
                    <a:pt x="426" y="1366"/>
                    <a:pt x="441" y="1363"/>
                    <a:pt x="465" y="1357"/>
                  </a:cubicBezTo>
                  <a:lnTo>
                    <a:pt x="488" y="1357"/>
                  </a:lnTo>
                  <a:cubicBezTo>
                    <a:pt x="524" y="1357"/>
                    <a:pt x="536" y="1357"/>
                    <a:pt x="596" y="1334"/>
                  </a:cubicBezTo>
                  <a:cubicBezTo>
                    <a:pt x="631" y="1322"/>
                    <a:pt x="655" y="1322"/>
                    <a:pt x="667" y="1310"/>
                  </a:cubicBezTo>
                  <a:cubicBezTo>
                    <a:pt x="726" y="1298"/>
                    <a:pt x="762" y="1274"/>
                    <a:pt x="750" y="1262"/>
                  </a:cubicBezTo>
                  <a:cubicBezTo>
                    <a:pt x="726" y="1250"/>
                    <a:pt x="715" y="1226"/>
                    <a:pt x="715" y="1203"/>
                  </a:cubicBezTo>
                  <a:cubicBezTo>
                    <a:pt x="703" y="1179"/>
                    <a:pt x="691" y="1155"/>
                    <a:pt x="691" y="1131"/>
                  </a:cubicBezTo>
                  <a:cubicBezTo>
                    <a:pt x="691" y="1119"/>
                    <a:pt x="691" y="1095"/>
                    <a:pt x="667" y="1072"/>
                  </a:cubicBezTo>
                  <a:cubicBezTo>
                    <a:pt x="667" y="1060"/>
                    <a:pt x="667" y="1036"/>
                    <a:pt x="655" y="1024"/>
                  </a:cubicBezTo>
                  <a:cubicBezTo>
                    <a:pt x="655" y="1012"/>
                    <a:pt x="643" y="1012"/>
                    <a:pt x="655" y="1000"/>
                  </a:cubicBezTo>
                  <a:cubicBezTo>
                    <a:pt x="661" y="988"/>
                    <a:pt x="658" y="988"/>
                    <a:pt x="654" y="988"/>
                  </a:cubicBezTo>
                  <a:cubicBezTo>
                    <a:pt x="649" y="988"/>
                    <a:pt x="643" y="988"/>
                    <a:pt x="643" y="976"/>
                  </a:cubicBezTo>
                  <a:cubicBezTo>
                    <a:pt x="655" y="964"/>
                    <a:pt x="643" y="953"/>
                    <a:pt x="643" y="953"/>
                  </a:cubicBezTo>
                  <a:cubicBezTo>
                    <a:pt x="643" y="941"/>
                    <a:pt x="667" y="917"/>
                    <a:pt x="631" y="917"/>
                  </a:cubicBezTo>
                  <a:cubicBezTo>
                    <a:pt x="631" y="905"/>
                    <a:pt x="655" y="881"/>
                    <a:pt x="607" y="881"/>
                  </a:cubicBezTo>
                  <a:lnTo>
                    <a:pt x="607" y="857"/>
                  </a:lnTo>
                  <a:cubicBezTo>
                    <a:pt x="607" y="857"/>
                    <a:pt x="631" y="845"/>
                    <a:pt x="607" y="845"/>
                  </a:cubicBezTo>
                  <a:cubicBezTo>
                    <a:pt x="631" y="845"/>
                    <a:pt x="631" y="834"/>
                    <a:pt x="607" y="834"/>
                  </a:cubicBezTo>
                  <a:cubicBezTo>
                    <a:pt x="596" y="822"/>
                    <a:pt x="596" y="810"/>
                    <a:pt x="596" y="810"/>
                  </a:cubicBezTo>
                  <a:cubicBezTo>
                    <a:pt x="596" y="810"/>
                    <a:pt x="607" y="786"/>
                    <a:pt x="596" y="786"/>
                  </a:cubicBezTo>
                  <a:cubicBezTo>
                    <a:pt x="584" y="786"/>
                    <a:pt x="548" y="786"/>
                    <a:pt x="584" y="762"/>
                  </a:cubicBezTo>
                  <a:cubicBezTo>
                    <a:pt x="596" y="762"/>
                    <a:pt x="584" y="750"/>
                    <a:pt x="572" y="750"/>
                  </a:cubicBezTo>
                  <a:lnTo>
                    <a:pt x="584" y="726"/>
                  </a:lnTo>
                  <a:cubicBezTo>
                    <a:pt x="584" y="691"/>
                    <a:pt x="607" y="667"/>
                    <a:pt x="572" y="667"/>
                  </a:cubicBezTo>
                  <a:cubicBezTo>
                    <a:pt x="584" y="643"/>
                    <a:pt x="548" y="643"/>
                    <a:pt x="572" y="631"/>
                  </a:cubicBezTo>
                  <a:cubicBezTo>
                    <a:pt x="572" y="607"/>
                    <a:pt x="572" y="595"/>
                    <a:pt x="548" y="583"/>
                  </a:cubicBezTo>
                  <a:cubicBezTo>
                    <a:pt x="536" y="572"/>
                    <a:pt x="524" y="536"/>
                    <a:pt x="512" y="512"/>
                  </a:cubicBezTo>
                  <a:cubicBezTo>
                    <a:pt x="488" y="464"/>
                    <a:pt x="476" y="429"/>
                    <a:pt x="465" y="393"/>
                  </a:cubicBezTo>
                  <a:cubicBezTo>
                    <a:pt x="465" y="369"/>
                    <a:pt x="453" y="345"/>
                    <a:pt x="453" y="333"/>
                  </a:cubicBezTo>
                  <a:cubicBezTo>
                    <a:pt x="453" y="298"/>
                    <a:pt x="417" y="286"/>
                    <a:pt x="417" y="250"/>
                  </a:cubicBezTo>
                  <a:cubicBezTo>
                    <a:pt x="417" y="238"/>
                    <a:pt x="405" y="226"/>
                    <a:pt x="393" y="214"/>
                  </a:cubicBezTo>
                  <a:cubicBezTo>
                    <a:pt x="369" y="179"/>
                    <a:pt x="369" y="143"/>
                    <a:pt x="357" y="131"/>
                  </a:cubicBezTo>
                  <a:cubicBezTo>
                    <a:pt x="357" y="131"/>
                    <a:pt x="334" y="119"/>
                    <a:pt x="345" y="107"/>
                  </a:cubicBezTo>
                  <a:cubicBezTo>
                    <a:pt x="357" y="95"/>
                    <a:pt x="357" y="95"/>
                    <a:pt x="345" y="72"/>
                  </a:cubicBezTo>
                  <a:cubicBezTo>
                    <a:pt x="334" y="60"/>
                    <a:pt x="345" y="48"/>
                    <a:pt x="345" y="48"/>
                  </a:cubicBezTo>
                  <a:cubicBezTo>
                    <a:pt x="357" y="36"/>
                    <a:pt x="345" y="12"/>
                    <a:pt x="34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8" name="Google Shape;748;p23"/>
            <p:cNvSpPr/>
            <p:nvPr/>
          </p:nvSpPr>
          <p:spPr>
            <a:xfrm>
              <a:off x="5646825" y="5431450"/>
              <a:ext cx="14300" cy="18775"/>
            </a:xfrm>
            <a:custGeom>
              <a:avLst/>
              <a:gdLst/>
              <a:ahLst/>
              <a:cxnLst/>
              <a:rect l="l" t="t" r="r" b="b"/>
              <a:pathLst>
                <a:path w="572" h="751" extrusionOk="0">
                  <a:moveTo>
                    <a:pt x="358" y="1"/>
                  </a:moveTo>
                  <a:cubicBezTo>
                    <a:pt x="358" y="1"/>
                    <a:pt x="346" y="1"/>
                    <a:pt x="322" y="12"/>
                  </a:cubicBezTo>
                  <a:cubicBezTo>
                    <a:pt x="274" y="24"/>
                    <a:pt x="227" y="36"/>
                    <a:pt x="215" y="60"/>
                  </a:cubicBezTo>
                  <a:lnTo>
                    <a:pt x="203" y="72"/>
                  </a:lnTo>
                  <a:lnTo>
                    <a:pt x="179" y="72"/>
                  </a:lnTo>
                  <a:cubicBezTo>
                    <a:pt x="167" y="72"/>
                    <a:pt x="167" y="72"/>
                    <a:pt x="120" y="84"/>
                  </a:cubicBezTo>
                  <a:cubicBezTo>
                    <a:pt x="96" y="96"/>
                    <a:pt x="60" y="96"/>
                    <a:pt x="48" y="120"/>
                  </a:cubicBezTo>
                  <a:cubicBezTo>
                    <a:pt x="36" y="120"/>
                    <a:pt x="36" y="120"/>
                    <a:pt x="36" y="132"/>
                  </a:cubicBezTo>
                  <a:lnTo>
                    <a:pt x="24" y="143"/>
                  </a:lnTo>
                  <a:cubicBezTo>
                    <a:pt x="0" y="143"/>
                    <a:pt x="0" y="143"/>
                    <a:pt x="24" y="155"/>
                  </a:cubicBezTo>
                  <a:cubicBezTo>
                    <a:pt x="36" y="155"/>
                    <a:pt x="36" y="167"/>
                    <a:pt x="36" y="167"/>
                  </a:cubicBezTo>
                  <a:cubicBezTo>
                    <a:pt x="36" y="191"/>
                    <a:pt x="60" y="203"/>
                    <a:pt x="60" y="215"/>
                  </a:cubicBezTo>
                  <a:cubicBezTo>
                    <a:pt x="60" y="227"/>
                    <a:pt x="84" y="227"/>
                    <a:pt x="84" y="251"/>
                  </a:cubicBezTo>
                  <a:cubicBezTo>
                    <a:pt x="84" y="263"/>
                    <a:pt x="96" y="263"/>
                    <a:pt x="96" y="274"/>
                  </a:cubicBezTo>
                  <a:cubicBezTo>
                    <a:pt x="96" y="274"/>
                    <a:pt x="96" y="286"/>
                    <a:pt x="108" y="286"/>
                  </a:cubicBezTo>
                  <a:cubicBezTo>
                    <a:pt x="84" y="310"/>
                    <a:pt x="108" y="310"/>
                    <a:pt x="108" y="322"/>
                  </a:cubicBezTo>
                  <a:cubicBezTo>
                    <a:pt x="96" y="334"/>
                    <a:pt x="143" y="334"/>
                    <a:pt x="120" y="346"/>
                  </a:cubicBezTo>
                  <a:cubicBezTo>
                    <a:pt x="108" y="370"/>
                    <a:pt x="143" y="370"/>
                    <a:pt x="143" y="382"/>
                  </a:cubicBezTo>
                  <a:cubicBezTo>
                    <a:pt x="143" y="393"/>
                    <a:pt x="167" y="405"/>
                    <a:pt x="167" y="429"/>
                  </a:cubicBezTo>
                  <a:cubicBezTo>
                    <a:pt x="167" y="441"/>
                    <a:pt x="179" y="453"/>
                    <a:pt x="167" y="465"/>
                  </a:cubicBezTo>
                  <a:lnTo>
                    <a:pt x="167" y="524"/>
                  </a:lnTo>
                  <a:lnTo>
                    <a:pt x="167" y="620"/>
                  </a:lnTo>
                  <a:cubicBezTo>
                    <a:pt x="167" y="632"/>
                    <a:pt x="179" y="667"/>
                    <a:pt x="167" y="679"/>
                  </a:cubicBezTo>
                  <a:cubicBezTo>
                    <a:pt x="167" y="691"/>
                    <a:pt x="179" y="703"/>
                    <a:pt x="179" y="727"/>
                  </a:cubicBezTo>
                  <a:cubicBezTo>
                    <a:pt x="179" y="739"/>
                    <a:pt x="191" y="739"/>
                    <a:pt x="191" y="751"/>
                  </a:cubicBezTo>
                  <a:cubicBezTo>
                    <a:pt x="191" y="751"/>
                    <a:pt x="215" y="751"/>
                    <a:pt x="262" y="739"/>
                  </a:cubicBezTo>
                  <a:lnTo>
                    <a:pt x="286" y="739"/>
                  </a:lnTo>
                  <a:cubicBezTo>
                    <a:pt x="298" y="739"/>
                    <a:pt x="334" y="739"/>
                    <a:pt x="393" y="703"/>
                  </a:cubicBezTo>
                  <a:cubicBezTo>
                    <a:pt x="417" y="691"/>
                    <a:pt x="453" y="691"/>
                    <a:pt x="477" y="679"/>
                  </a:cubicBezTo>
                  <a:cubicBezTo>
                    <a:pt x="536" y="667"/>
                    <a:pt x="572" y="644"/>
                    <a:pt x="572" y="644"/>
                  </a:cubicBezTo>
                  <a:cubicBezTo>
                    <a:pt x="560" y="644"/>
                    <a:pt x="560" y="632"/>
                    <a:pt x="536" y="620"/>
                  </a:cubicBezTo>
                  <a:cubicBezTo>
                    <a:pt x="524" y="608"/>
                    <a:pt x="524" y="608"/>
                    <a:pt x="524" y="572"/>
                  </a:cubicBezTo>
                  <a:lnTo>
                    <a:pt x="524" y="548"/>
                  </a:lnTo>
                  <a:cubicBezTo>
                    <a:pt x="524" y="548"/>
                    <a:pt x="524" y="524"/>
                    <a:pt x="512" y="524"/>
                  </a:cubicBezTo>
                  <a:cubicBezTo>
                    <a:pt x="512" y="524"/>
                    <a:pt x="501" y="524"/>
                    <a:pt x="512" y="513"/>
                  </a:cubicBezTo>
                  <a:lnTo>
                    <a:pt x="501" y="513"/>
                  </a:lnTo>
                  <a:cubicBezTo>
                    <a:pt x="512" y="501"/>
                    <a:pt x="512" y="501"/>
                    <a:pt x="501" y="501"/>
                  </a:cubicBezTo>
                  <a:cubicBezTo>
                    <a:pt x="501" y="501"/>
                    <a:pt x="524" y="489"/>
                    <a:pt x="477" y="489"/>
                  </a:cubicBezTo>
                  <a:cubicBezTo>
                    <a:pt x="477" y="489"/>
                    <a:pt x="504" y="469"/>
                    <a:pt x="492" y="469"/>
                  </a:cubicBezTo>
                  <a:cubicBezTo>
                    <a:pt x="488" y="469"/>
                    <a:pt x="480" y="471"/>
                    <a:pt x="465" y="477"/>
                  </a:cubicBezTo>
                  <a:lnTo>
                    <a:pt x="477" y="453"/>
                  </a:lnTo>
                  <a:cubicBezTo>
                    <a:pt x="465" y="453"/>
                    <a:pt x="465" y="441"/>
                    <a:pt x="465" y="441"/>
                  </a:cubicBezTo>
                  <a:cubicBezTo>
                    <a:pt x="465" y="441"/>
                    <a:pt x="477" y="429"/>
                    <a:pt x="465" y="429"/>
                  </a:cubicBezTo>
                  <a:cubicBezTo>
                    <a:pt x="453" y="429"/>
                    <a:pt x="441" y="429"/>
                    <a:pt x="465" y="417"/>
                  </a:cubicBezTo>
                  <a:lnTo>
                    <a:pt x="453" y="417"/>
                  </a:lnTo>
                  <a:cubicBezTo>
                    <a:pt x="512" y="346"/>
                    <a:pt x="512" y="346"/>
                    <a:pt x="512" y="334"/>
                  </a:cubicBezTo>
                  <a:cubicBezTo>
                    <a:pt x="536" y="322"/>
                    <a:pt x="501" y="322"/>
                    <a:pt x="512" y="310"/>
                  </a:cubicBezTo>
                  <a:cubicBezTo>
                    <a:pt x="524" y="298"/>
                    <a:pt x="512" y="298"/>
                    <a:pt x="501" y="298"/>
                  </a:cubicBezTo>
                  <a:lnTo>
                    <a:pt x="465" y="263"/>
                  </a:lnTo>
                  <a:cubicBezTo>
                    <a:pt x="465" y="251"/>
                    <a:pt x="441" y="239"/>
                    <a:pt x="441" y="203"/>
                  </a:cubicBezTo>
                  <a:cubicBezTo>
                    <a:pt x="441" y="191"/>
                    <a:pt x="417" y="191"/>
                    <a:pt x="417" y="167"/>
                  </a:cubicBezTo>
                  <a:cubicBezTo>
                    <a:pt x="417" y="155"/>
                    <a:pt x="405" y="143"/>
                    <a:pt x="405" y="132"/>
                  </a:cubicBezTo>
                  <a:cubicBezTo>
                    <a:pt x="405" y="120"/>
                    <a:pt x="393" y="120"/>
                    <a:pt x="393" y="96"/>
                  </a:cubicBezTo>
                  <a:cubicBezTo>
                    <a:pt x="381" y="84"/>
                    <a:pt x="393" y="72"/>
                    <a:pt x="358" y="48"/>
                  </a:cubicBezTo>
                  <a:cubicBezTo>
                    <a:pt x="358" y="48"/>
                    <a:pt x="334" y="48"/>
                    <a:pt x="346" y="36"/>
                  </a:cubicBezTo>
                  <a:cubicBezTo>
                    <a:pt x="358" y="24"/>
                    <a:pt x="358" y="24"/>
                    <a:pt x="346" y="24"/>
                  </a:cubicBezTo>
                  <a:cubicBezTo>
                    <a:pt x="346" y="24"/>
                    <a:pt x="346" y="12"/>
                    <a:pt x="358" y="12"/>
                  </a:cubicBezTo>
                  <a:cubicBezTo>
                    <a:pt x="381" y="1"/>
                    <a:pt x="381" y="1"/>
                    <a:pt x="35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49" name="Google Shape;749;p23"/>
            <p:cNvSpPr/>
            <p:nvPr/>
          </p:nvSpPr>
          <p:spPr>
            <a:xfrm>
              <a:off x="5733150" y="5432050"/>
              <a:ext cx="14000" cy="17575"/>
            </a:xfrm>
            <a:custGeom>
              <a:avLst/>
              <a:gdLst/>
              <a:ahLst/>
              <a:cxnLst/>
              <a:rect l="l" t="t" r="r" b="b"/>
              <a:pathLst>
                <a:path w="560" h="703" extrusionOk="0">
                  <a:moveTo>
                    <a:pt x="227" y="0"/>
                  </a:moveTo>
                  <a:lnTo>
                    <a:pt x="227" y="48"/>
                  </a:lnTo>
                  <a:cubicBezTo>
                    <a:pt x="227" y="60"/>
                    <a:pt x="227" y="72"/>
                    <a:pt x="215" y="84"/>
                  </a:cubicBezTo>
                  <a:cubicBezTo>
                    <a:pt x="203" y="84"/>
                    <a:pt x="203" y="108"/>
                    <a:pt x="203" y="119"/>
                  </a:cubicBezTo>
                  <a:cubicBezTo>
                    <a:pt x="203" y="131"/>
                    <a:pt x="179" y="131"/>
                    <a:pt x="203" y="131"/>
                  </a:cubicBezTo>
                  <a:cubicBezTo>
                    <a:pt x="203" y="131"/>
                    <a:pt x="203" y="143"/>
                    <a:pt x="179" y="143"/>
                  </a:cubicBezTo>
                  <a:cubicBezTo>
                    <a:pt x="167" y="143"/>
                    <a:pt x="203" y="167"/>
                    <a:pt x="179" y="167"/>
                  </a:cubicBezTo>
                  <a:cubicBezTo>
                    <a:pt x="167" y="167"/>
                    <a:pt x="167" y="167"/>
                    <a:pt x="167" y="179"/>
                  </a:cubicBezTo>
                  <a:cubicBezTo>
                    <a:pt x="167" y="179"/>
                    <a:pt x="119" y="179"/>
                    <a:pt x="167" y="191"/>
                  </a:cubicBezTo>
                  <a:cubicBezTo>
                    <a:pt x="167" y="191"/>
                    <a:pt x="119" y="191"/>
                    <a:pt x="167" y="203"/>
                  </a:cubicBezTo>
                  <a:lnTo>
                    <a:pt x="143" y="203"/>
                  </a:lnTo>
                  <a:cubicBezTo>
                    <a:pt x="155" y="227"/>
                    <a:pt x="143" y="227"/>
                    <a:pt x="143" y="239"/>
                  </a:cubicBezTo>
                  <a:cubicBezTo>
                    <a:pt x="155" y="250"/>
                    <a:pt x="167" y="250"/>
                    <a:pt x="143" y="250"/>
                  </a:cubicBezTo>
                  <a:cubicBezTo>
                    <a:pt x="125" y="233"/>
                    <a:pt x="116" y="227"/>
                    <a:pt x="112" y="227"/>
                  </a:cubicBezTo>
                  <a:cubicBezTo>
                    <a:pt x="107" y="227"/>
                    <a:pt x="107" y="233"/>
                    <a:pt x="107" y="239"/>
                  </a:cubicBezTo>
                  <a:cubicBezTo>
                    <a:pt x="111" y="235"/>
                    <a:pt x="114" y="233"/>
                    <a:pt x="115" y="233"/>
                  </a:cubicBezTo>
                  <a:lnTo>
                    <a:pt x="115" y="233"/>
                  </a:lnTo>
                  <a:cubicBezTo>
                    <a:pt x="118" y="233"/>
                    <a:pt x="115" y="239"/>
                    <a:pt x="107" y="239"/>
                  </a:cubicBezTo>
                  <a:cubicBezTo>
                    <a:pt x="84" y="239"/>
                    <a:pt x="107" y="250"/>
                    <a:pt x="96" y="250"/>
                  </a:cubicBezTo>
                  <a:cubicBezTo>
                    <a:pt x="84" y="250"/>
                    <a:pt x="84" y="262"/>
                    <a:pt x="96" y="262"/>
                  </a:cubicBezTo>
                  <a:cubicBezTo>
                    <a:pt x="107" y="286"/>
                    <a:pt x="96" y="298"/>
                    <a:pt x="96" y="310"/>
                  </a:cubicBezTo>
                  <a:cubicBezTo>
                    <a:pt x="84" y="322"/>
                    <a:pt x="96" y="358"/>
                    <a:pt x="84" y="369"/>
                  </a:cubicBezTo>
                  <a:cubicBezTo>
                    <a:pt x="84" y="381"/>
                    <a:pt x="84" y="405"/>
                    <a:pt x="60" y="405"/>
                  </a:cubicBezTo>
                  <a:cubicBezTo>
                    <a:pt x="48" y="417"/>
                    <a:pt x="60" y="429"/>
                    <a:pt x="48" y="441"/>
                  </a:cubicBezTo>
                  <a:cubicBezTo>
                    <a:pt x="36" y="441"/>
                    <a:pt x="48" y="465"/>
                    <a:pt x="48" y="477"/>
                  </a:cubicBezTo>
                  <a:cubicBezTo>
                    <a:pt x="48" y="489"/>
                    <a:pt x="36" y="512"/>
                    <a:pt x="48" y="524"/>
                  </a:cubicBezTo>
                  <a:cubicBezTo>
                    <a:pt x="48" y="524"/>
                    <a:pt x="60" y="536"/>
                    <a:pt x="48" y="536"/>
                  </a:cubicBezTo>
                  <a:cubicBezTo>
                    <a:pt x="36" y="536"/>
                    <a:pt x="36" y="536"/>
                    <a:pt x="36" y="548"/>
                  </a:cubicBezTo>
                  <a:cubicBezTo>
                    <a:pt x="36" y="548"/>
                    <a:pt x="36" y="560"/>
                    <a:pt x="24" y="560"/>
                  </a:cubicBezTo>
                  <a:cubicBezTo>
                    <a:pt x="0" y="560"/>
                    <a:pt x="0" y="560"/>
                    <a:pt x="0" y="584"/>
                  </a:cubicBezTo>
                  <a:cubicBezTo>
                    <a:pt x="0" y="584"/>
                    <a:pt x="24" y="596"/>
                    <a:pt x="36" y="596"/>
                  </a:cubicBezTo>
                  <a:cubicBezTo>
                    <a:pt x="84" y="608"/>
                    <a:pt x="119" y="620"/>
                    <a:pt x="143" y="620"/>
                  </a:cubicBezTo>
                  <a:lnTo>
                    <a:pt x="155" y="620"/>
                  </a:lnTo>
                  <a:lnTo>
                    <a:pt x="167" y="643"/>
                  </a:lnTo>
                  <a:cubicBezTo>
                    <a:pt x="167" y="643"/>
                    <a:pt x="179" y="655"/>
                    <a:pt x="215" y="667"/>
                  </a:cubicBezTo>
                  <a:cubicBezTo>
                    <a:pt x="238" y="679"/>
                    <a:pt x="274" y="679"/>
                    <a:pt x="286" y="703"/>
                  </a:cubicBezTo>
                  <a:lnTo>
                    <a:pt x="334" y="703"/>
                  </a:lnTo>
                  <a:lnTo>
                    <a:pt x="334" y="679"/>
                  </a:lnTo>
                  <a:cubicBezTo>
                    <a:pt x="346" y="667"/>
                    <a:pt x="334" y="655"/>
                    <a:pt x="346" y="643"/>
                  </a:cubicBezTo>
                  <a:lnTo>
                    <a:pt x="346" y="608"/>
                  </a:lnTo>
                  <a:lnTo>
                    <a:pt x="346" y="584"/>
                  </a:lnTo>
                  <a:cubicBezTo>
                    <a:pt x="346" y="584"/>
                    <a:pt x="357" y="584"/>
                    <a:pt x="334" y="560"/>
                  </a:cubicBezTo>
                  <a:cubicBezTo>
                    <a:pt x="381" y="560"/>
                    <a:pt x="346" y="548"/>
                    <a:pt x="346" y="548"/>
                  </a:cubicBezTo>
                  <a:cubicBezTo>
                    <a:pt x="357" y="548"/>
                    <a:pt x="334" y="524"/>
                    <a:pt x="357" y="500"/>
                  </a:cubicBezTo>
                  <a:cubicBezTo>
                    <a:pt x="381" y="500"/>
                    <a:pt x="357" y="489"/>
                    <a:pt x="381" y="477"/>
                  </a:cubicBezTo>
                  <a:cubicBezTo>
                    <a:pt x="393" y="465"/>
                    <a:pt x="381" y="429"/>
                    <a:pt x="393" y="429"/>
                  </a:cubicBezTo>
                  <a:cubicBezTo>
                    <a:pt x="405" y="417"/>
                    <a:pt x="405" y="405"/>
                    <a:pt x="417" y="381"/>
                  </a:cubicBezTo>
                  <a:cubicBezTo>
                    <a:pt x="429" y="369"/>
                    <a:pt x="429" y="358"/>
                    <a:pt x="453" y="346"/>
                  </a:cubicBezTo>
                  <a:cubicBezTo>
                    <a:pt x="477" y="322"/>
                    <a:pt x="488" y="298"/>
                    <a:pt x="512" y="262"/>
                  </a:cubicBezTo>
                  <a:cubicBezTo>
                    <a:pt x="524" y="250"/>
                    <a:pt x="524" y="239"/>
                    <a:pt x="536" y="227"/>
                  </a:cubicBezTo>
                  <a:cubicBezTo>
                    <a:pt x="560" y="215"/>
                    <a:pt x="560" y="191"/>
                    <a:pt x="560" y="179"/>
                  </a:cubicBezTo>
                  <a:lnTo>
                    <a:pt x="560" y="143"/>
                  </a:lnTo>
                  <a:cubicBezTo>
                    <a:pt x="560" y="143"/>
                    <a:pt x="560" y="131"/>
                    <a:pt x="488" y="119"/>
                  </a:cubicBezTo>
                  <a:lnTo>
                    <a:pt x="477" y="108"/>
                  </a:lnTo>
                  <a:cubicBezTo>
                    <a:pt x="465" y="96"/>
                    <a:pt x="441" y="72"/>
                    <a:pt x="393" y="60"/>
                  </a:cubicBezTo>
                  <a:cubicBezTo>
                    <a:pt x="357" y="48"/>
                    <a:pt x="346" y="48"/>
                    <a:pt x="322" y="24"/>
                  </a:cubicBezTo>
                  <a:cubicBezTo>
                    <a:pt x="262" y="0"/>
                    <a:pt x="227" y="0"/>
                    <a:pt x="22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0" name="Google Shape;750;p23"/>
            <p:cNvSpPr/>
            <p:nvPr/>
          </p:nvSpPr>
          <p:spPr>
            <a:xfrm>
              <a:off x="5751900" y="5372325"/>
              <a:ext cx="20250" cy="32950"/>
            </a:xfrm>
            <a:custGeom>
              <a:avLst/>
              <a:gdLst/>
              <a:ahLst/>
              <a:cxnLst/>
              <a:rect l="l" t="t" r="r" b="b"/>
              <a:pathLst>
                <a:path w="810" h="1318" extrusionOk="0">
                  <a:moveTo>
                    <a:pt x="298" y="401"/>
                  </a:moveTo>
                  <a:cubicBezTo>
                    <a:pt x="298" y="401"/>
                    <a:pt x="310" y="401"/>
                    <a:pt x="310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18" y="0"/>
                  </a:moveTo>
                  <a:cubicBezTo>
                    <a:pt x="507" y="0"/>
                    <a:pt x="500" y="3"/>
                    <a:pt x="500" y="8"/>
                  </a:cubicBezTo>
                  <a:cubicBezTo>
                    <a:pt x="500" y="44"/>
                    <a:pt x="489" y="56"/>
                    <a:pt x="489" y="80"/>
                  </a:cubicBezTo>
                  <a:cubicBezTo>
                    <a:pt x="489" y="115"/>
                    <a:pt x="477" y="139"/>
                    <a:pt x="465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81" y="282"/>
                    <a:pt x="417" y="294"/>
                    <a:pt x="405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8" y="353"/>
                  </a:cubicBezTo>
                  <a:lnTo>
                    <a:pt x="346" y="353"/>
                  </a:lnTo>
                  <a:cubicBezTo>
                    <a:pt x="322" y="365"/>
                    <a:pt x="298" y="353"/>
                    <a:pt x="322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2"/>
                    <a:pt x="286" y="484"/>
                    <a:pt x="239" y="484"/>
                  </a:cubicBezTo>
                  <a:cubicBezTo>
                    <a:pt x="227" y="484"/>
                    <a:pt x="239" y="496"/>
                    <a:pt x="250" y="496"/>
                  </a:cubicBezTo>
                  <a:cubicBezTo>
                    <a:pt x="250" y="496"/>
                    <a:pt x="250" y="496"/>
                    <a:pt x="250" y="496"/>
                  </a:cubicBezTo>
                  <a:lnTo>
                    <a:pt x="250" y="496"/>
                  </a:lnTo>
                  <a:cubicBezTo>
                    <a:pt x="247" y="496"/>
                    <a:pt x="243" y="496"/>
                    <a:pt x="239" y="496"/>
                  </a:cubicBezTo>
                  <a:cubicBezTo>
                    <a:pt x="242" y="504"/>
                    <a:pt x="245" y="507"/>
                    <a:pt x="247" y="507"/>
                  </a:cubicBezTo>
                  <a:cubicBezTo>
                    <a:pt x="250" y="507"/>
                    <a:pt x="250" y="497"/>
                    <a:pt x="250" y="496"/>
                  </a:cubicBezTo>
                  <a:lnTo>
                    <a:pt x="250" y="496"/>
                  </a:lnTo>
                  <a:cubicBezTo>
                    <a:pt x="282" y="497"/>
                    <a:pt x="265" y="499"/>
                    <a:pt x="286" y="520"/>
                  </a:cubicBezTo>
                  <a:cubicBezTo>
                    <a:pt x="250" y="520"/>
                    <a:pt x="262" y="544"/>
                    <a:pt x="250" y="556"/>
                  </a:cubicBezTo>
                  <a:cubicBezTo>
                    <a:pt x="239" y="556"/>
                    <a:pt x="239" y="592"/>
                    <a:pt x="239" y="603"/>
                  </a:cubicBezTo>
                  <a:cubicBezTo>
                    <a:pt x="239" y="627"/>
                    <a:pt x="239" y="663"/>
                    <a:pt x="227" y="675"/>
                  </a:cubicBezTo>
                  <a:cubicBezTo>
                    <a:pt x="203" y="723"/>
                    <a:pt x="191" y="746"/>
                    <a:pt x="179" y="794"/>
                  </a:cubicBezTo>
                  <a:cubicBezTo>
                    <a:pt x="167" y="806"/>
                    <a:pt x="167" y="842"/>
                    <a:pt x="143" y="853"/>
                  </a:cubicBezTo>
                  <a:cubicBezTo>
                    <a:pt x="131" y="865"/>
                    <a:pt x="131" y="913"/>
                    <a:pt x="119" y="925"/>
                  </a:cubicBezTo>
                  <a:cubicBezTo>
                    <a:pt x="108" y="949"/>
                    <a:pt x="108" y="961"/>
                    <a:pt x="108" y="996"/>
                  </a:cubicBezTo>
                  <a:cubicBezTo>
                    <a:pt x="84" y="1020"/>
                    <a:pt x="72" y="1032"/>
                    <a:pt x="72" y="1080"/>
                  </a:cubicBezTo>
                  <a:cubicBezTo>
                    <a:pt x="72" y="1092"/>
                    <a:pt x="84" y="1115"/>
                    <a:pt x="72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24" y="1151"/>
                  </a:cubicBezTo>
                  <a:cubicBezTo>
                    <a:pt x="12" y="1151"/>
                    <a:pt x="0" y="1163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6"/>
                    <a:pt x="131" y="1246"/>
                  </a:cubicBezTo>
                  <a:lnTo>
                    <a:pt x="143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03" y="1294"/>
                  </a:cubicBezTo>
                  <a:cubicBezTo>
                    <a:pt x="239" y="1306"/>
                    <a:pt x="262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4" y="1306"/>
                    <a:pt x="334" y="1306"/>
                    <a:pt x="334" y="1294"/>
                  </a:cubicBezTo>
                  <a:cubicBezTo>
                    <a:pt x="334" y="1270"/>
                    <a:pt x="334" y="1258"/>
                    <a:pt x="358" y="1246"/>
                  </a:cubicBezTo>
                  <a:cubicBezTo>
                    <a:pt x="369" y="1211"/>
                    <a:pt x="369" y="1187"/>
                    <a:pt x="381" y="1151"/>
                  </a:cubicBezTo>
                  <a:cubicBezTo>
                    <a:pt x="393" y="1139"/>
                    <a:pt x="381" y="1115"/>
                    <a:pt x="393" y="1092"/>
                  </a:cubicBezTo>
                  <a:cubicBezTo>
                    <a:pt x="417" y="1080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53" y="1008"/>
                    <a:pt x="429" y="973"/>
                    <a:pt x="441" y="961"/>
                  </a:cubicBezTo>
                  <a:cubicBezTo>
                    <a:pt x="477" y="949"/>
                    <a:pt x="441" y="901"/>
                    <a:pt x="477" y="889"/>
                  </a:cubicBezTo>
                  <a:cubicBezTo>
                    <a:pt x="489" y="877"/>
                    <a:pt x="489" y="853"/>
                    <a:pt x="489" y="830"/>
                  </a:cubicBezTo>
                  <a:cubicBezTo>
                    <a:pt x="500" y="794"/>
                    <a:pt x="500" y="758"/>
                    <a:pt x="512" y="723"/>
                  </a:cubicBezTo>
                  <a:lnTo>
                    <a:pt x="560" y="639"/>
                  </a:lnTo>
                  <a:cubicBezTo>
                    <a:pt x="572" y="603"/>
                    <a:pt x="596" y="580"/>
                    <a:pt x="620" y="544"/>
                  </a:cubicBezTo>
                  <a:cubicBezTo>
                    <a:pt x="655" y="496"/>
                    <a:pt x="679" y="437"/>
                    <a:pt x="715" y="401"/>
                  </a:cubicBezTo>
                  <a:cubicBezTo>
                    <a:pt x="727" y="365"/>
                    <a:pt x="739" y="318"/>
                    <a:pt x="774" y="294"/>
                  </a:cubicBezTo>
                  <a:cubicBezTo>
                    <a:pt x="786" y="258"/>
                    <a:pt x="798" y="234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39"/>
                    <a:pt x="810" y="139"/>
                    <a:pt x="774" y="115"/>
                  </a:cubicBezTo>
                  <a:lnTo>
                    <a:pt x="750" y="103"/>
                  </a:lnTo>
                  <a:cubicBezTo>
                    <a:pt x="739" y="80"/>
                    <a:pt x="727" y="68"/>
                    <a:pt x="667" y="56"/>
                  </a:cubicBezTo>
                  <a:cubicBezTo>
                    <a:pt x="631" y="44"/>
                    <a:pt x="608" y="44"/>
                    <a:pt x="596" y="20"/>
                  </a:cubicBezTo>
                  <a:cubicBezTo>
                    <a:pt x="561" y="6"/>
                    <a:pt x="534" y="0"/>
                    <a:pt x="5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1" name="Google Shape;751;p23"/>
            <p:cNvSpPr/>
            <p:nvPr/>
          </p:nvSpPr>
          <p:spPr>
            <a:xfrm>
              <a:off x="5777800" y="5312800"/>
              <a:ext cx="20550" cy="32950"/>
            </a:xfrm>
            <a:custGeom>
              <a:avLst/>
              <a:gdLst/>
              <a:ahLst/>
              <a:cxnLst/>
              <a:rect l="l" t="t" r="r" b="b"/>
              <a:pathLst>
                <a:path w="822" h="1318" extrusionOk="0">
                  <a:moveTo>
                    <a:pt x="298" y="401"/>
                  </a:moveTo>
                  <a:cubicBezTo>
                    <a:pt x="298" y="401"/>
                    <a:pt x="322" y="401"/>
                    <a:pt x="322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25" y="0"/>
                  </a:moveTo>
                  <a:cubicBezTo>
                    <a:pt x="516" y="0"/>
                    <a:pt x="512" y="3"/>
                    <a:pt x="512" y="8"/>
                  </a:cubicBezTo>
                  <a:cubicBezTo>
                    <a:pt x="512" y="44"/>
                    <a:pt x="500" y="56"/>
                    <a:pt x="500" y="79"/>
                  </a:cubicBezTo>
                  <a:cubicBezTo>
                    <a:pt x="500" y="115"/>
                    <a:pt x="476" y="139"/>
                    <a:pt x="465" y="163"/>
                  </a:cubicBezTo>
                  <a:cubicBezTo>
                    <a:pt x="453" y="175"/>
                    <a:pt x="453" y="187"/>
                    <a:pt x="441" y="198"/>
                  </a:cubicBezTo>
                  <a:cubicBezTo>
                    <a:pt x="441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93" y="282"/>
                    <a:pt x="417" y="294"/>
                    <a:pt x="405" y="294"/>
                  </a:cubicBezTo>
                  <a:cubicBezTo>
                    <a:pt x="381" y="294"/>
                    <a:pt x="393" y="306"/>
                    <a:pt x="381" y="317"/>
                  </a:cubicBezTo>
                  <a:cubicBezTo>
                    <a:pt x="381" y="341"/>
                    <a:pt x="334" y="317"/>
                    <a:pt x="357" y="353"/>
                  </a:cubicBezTo>
                  <a:lnTo>
                    <a:pt x="346" y="353"/>
                  </a:lnTo>
                  <a:cubicBezTo>
                    <a:pt x="334" y="365"/>
                    <a:pt x="298" y="353"/>
                    <a:pt x="334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74" y="437"/>
                  </a:cubicBezTo>
                  <a:cubicBezTo>
                    <a:pt x="274" y="437"/>
                    <a:pt x="262" y="437"/>
                    <a:pt x="262" y="460"/>
                  </a:cubicBezTo>
                  <a:cubicBezTo>
                    <a:pt x="274" y="472"/>
                    <a:pt x="286" y="484"/>
                    <a:pt x="238" y="484"/>
                  </a:cubicBezTo>
                  <a:cubicBezTo>
                    <a:pt x="226" y="484"/>
                    <a:pt x="238" y="496"/>
                    <a:pt x="262" y="496"/>
                  </a:cubicBezTo>
                  <a:cubicBezTo>
                    <a:pt x="262" y="496"/>
                    <a:pt x="262" y="496"/>
                    <a:pt x="262" y="496"/>
                  </a:cubicBezTo>
                  <a:lnTo>
                    <a:pt x="262" y="496"/>
                  </a:lnTo>
                  <a:cubicBezTo>
                    <a:pt x="257" y="496"/>
                    <a:pt x="250" y="496"/>
                    <a:pt x="238" y="496"/>
                  </a:cubicBezTo>
                  <a:cubicBezTo>
                    <a:pt x="246" y="504"/>
                    <a:pt x="252" y="507"/>
                    <a:pt x="255" y="507"/>
                  </a:cubicBezTo>
                  <a:cubicBezTo>
                    <a:pt x="261" y="507"/>
                    <a:pt x="262" y="498"/>
                    <a:pt x="262" y="496"/>
                  </a:cubicBezTo>
                  <a:lnTo>
                    <a:pt x="262" y="496"/>
                  </a:lnTo>
                  <a:cubicBezTo>
                    <a:pt x="277" y="497"/>
                    <a:pt x="268" y="502"/>
                    <a:pt x="286" y="520"/>
                  </a:cubicBezTo>
                  <a:cubicBezTo>
                    <a:pt x="262" y="520"/>
                    <a:pt x="274" y="544"/>
                    <a:pt x="262" y="556"/>
                  </a:cubicBezTo>
                  <a:cubicBezTo>
                    <a:pt x="238" y="556"/>
                    <a:pt x="238" y="591"/>
                    <a:pt x="238" y="603"/>
                  </a:cubicBezTo>
                  <a:cubicBezTo>
                    <a:pt x="238" y="627"/>
                    <a:pt x="238" y="663"/>
                    <a:pt x="226" y="675"/>
                  </a:cubicBezTo>
                  <a:cubicBezTo>
                    <a:pt x="215" y="722"/>
                    <a:pt x="203" y="746"/>
                    <a:pt x="179" y="794"/>
                  </a:cubicBezTo>
                  <a:cubicBezTo>
                    <a:pt x="167" y="806"/>
                    <a:pt x="167" y="841"/>
                    <a:pt x="155" y="853"/>
                  </a:cubicBezTo>
                  <a:cubicBezTo>
                    <a:pt x="143" y="865"/>
                    <a:pt x="143" y="913"/>
                    <a:pt x="119" y="925"/>
                  </a:cubicBezTo>
                  <a:cubicBezTo>
                    <a:pt x="107" y="948"/>
                    <a:pt x="107" y="960"/>
                    <a:pt x="107" y="996"/>
                  </a:cubicBezTo>
                  <a:cubicBezTo>
                    <a:pt x="95" y="1020"/>
                    <a:pt x="84" y="1032"/>
                    <a:pt x="84" y="1079"/>
                  </a:cubicBezTo>
                  <a:cubicBezTo>
                    <a:pt x="84" y="1091"/>
                    <a:pt x="95" y="1115"/>
                    <a:pt x="84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36" y="1151"/>
                  </a:cubicBezTo>
                  <a:cubicBezTo>
                    <a:pt x="24" y="1151"/>
                    <a:pt x="0" y="1163"/>
                    <a:pt x="0" y="1187"/>
                  </a:cubicBezTo>
                  <a:lnTo>
                    <a:pt x="36" y="1210"/>
                  </a:lnTo>
                  <a:cubicBezTo>
                    <a:pt x="84" y="1222"/>
                    <a:pt x="119" y="1246"/>
                    <a:pt x="143" y="1246"/>
                  </a:cubicBezTo>
                  <a:lnTo>
                    <a:pt x="155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15" y="1294"/>
                  </a:cubicBezTo>
                  <a:cubicBezTo>
                    <a:pt x="238" y="1306"/>
                    <a:pt x="274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34" y="1306"/>
                  </a:cubicBezTo>
                  <a:cubicBezTo>
                    <a:pt x="346" y="1306"/>
                    <a:pt x="346" y="1306"/>
                    <a:pt x="346" y="1294"/>
                  </a:cubicBezTo>
                  <a:cubicBezTo>
                    <a:pt x="346" y="1270"/>
                    <a:pt x="346" y="1258"/>
                    <a:pt x="357" y="1246"/>
                  </a:cubicBezTo>
                  <a:cubicBezTo>
                    <a:pt x="369" y="1210"/>
                    <a:pt x="369" y="1187"/>
                    <a:pt x="393" y="1151"/>
                  </a:cubicBezTo>
                  <a:cubicBezTo>
                    <a:pt x="405" y="1139"/>
                    <a:pt x="393" y="1115"/>
                    <a:pt x="405" y="1091"/>
                  </a:cubicBezTo>
                  <a:cubicBezTo>
                    <a:pt x="417" y="1079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65" y="1008"/>
                    <a:pt x="429" y="972"/>
                    <a:pt x="453" y="960"/>
                  </a:cubicBezTo>
                  <a:cubicBezTo>
                    <a:pt x="476" y="948"/>
                    <a:pt x="453" y="901"/>
                    <a:pt x="476" y="889"/>
                  </a:cubicBezTo>
                  <a:cubicBezTo>
                    <a:pt x="488" y="877"/>
                    <a:pt x="488" y="853"/>
                    <a:pt x="488" y="829"/>
                  </a:cubicBezTo>
                  <a:cubicBezTo>
                    <a:pt x="512" y="794"/>
                    <a:pt x="512" y="758"/>
                    <a:pt x="524" y="722"/>
                  </a:cubicBezTo>
                  <a:lnTo>
                    <a:pt x="572" y="639"/>
                  </a:lnTo>
                  <a:cubicBezTo>
                    <a:pt x="584" y="603"/>
                    <a:pt x="596" y="579"/>
                    <a:pt x="631" y="544"/>
                  </a:cubicBezTo>
                  <a:cubicBezTo>
                    <a:pt x="655" y="496"/>
                    <a:pt x="691" y="437"/>
                    <a:pt x="715" y="401"/>
                  </a:cubicBezTo>
                  <a:cubicBezTo>
                    <a:pt x="727" y="365"/>
                    <a:pt x="750" y="317"/>
                    <a:pt x="774" y="294"/>
                  </a:cubicBezTo>
                  <a:cubicBezTo>
                    <a:pt x="786" y="258"/>
                    <a:pt x="810" y="234"/>
                    <a:pt x="810" y="198"/>
                  </a:cubicBezTo>
                  <a:cubicBezTo>
                    <a:pt x="810" y="187"/>
                    <a:pt x="822" y="175"/>
                    <a:pt x="822" y="163"/>
                  </a:cubicBezTo>
                  <a:cubicBezTo>
                    <a:pt x="822" y="139"/>
                    <a:pt x="822" y="139"/>
                    <a:pt x="774" y="115"/>
                  </a:cubicBezTo>
                  <a:lnTo>
                    <a:pt x="762" y="103"/>
                  </a:lnTo>
                  <a:cubicBezTo>
                    <a:pt x="750" y="79"/>
                    <a:pt x="727" y="67"/>
                    <a:pt x="679" y="56"/>
                  </a:cubicBezTo>
                  <a:cubicBezTo>
                    <a:pt x="643" y="44"/>
                    <a:pt x="607" y="44"/>
                    <a:pt x="596" y="20"/>
                  </a:cubicBezTo>
                  <a:cubicBezTo>
                    <a:pt x="561" y="6"/>
                    <a:pt x="538" y="0"/>
                    <a:pt x="52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2" name="Google Shape;752;p23"/>
            <p:cNvSpPr/>
            <p:nvPr/>
          </p:nvSpPr>
          <p:spPr>
            <a:xfrm>
              <a:off x="5803700" y="5253250"/>
              <a:ext cx="20250" cy="32975"/>
            </a:xfrm>
            <a:custGeom>
              <a:avLst/>
              <a:gdLst/>
              <a:ahLst/>
              <a:cxnLst/>
              <a:rect l="l" t="t" r="r" b="b"/>
              <a:pathLst>
                <a:path w="810" h="1319" extrusionOk="0">
                  <a:moveTo>
                    <a:pt x="298" y="402"/>
                  </a:moveTo>
                  <a:cubicBezTo>
                    <a:pt x="298" y="402"/>
                    <a:pt x="310" y="402"/>
                    <a:pt x="310" y="413"/>
                  </a:cubicBezTo>
                  <a:cubicBezTo>
                    <a:pt x="298" y="413"/>
                    <a:pt x="298" y="413"/>
                    <a:pt x="298" y="402"/>
                  </a:cubicBezTo>
                  <a:close/>
                  <a:moveTo>
                    <a:pt x="518" y="1"/>
                  </a:moveTo>
                  <a:cubicBezTo>
                    <a:pt x="506" y="1"/>
                    <a:pt x="500" y="4"/>
                    <a:pt x="500" y="9"/>
                  </a:cubicBezTo>
                  <a:cubicBezTo>
                    <a:pt x="500" y="44"/>
                    <a:pt x="488" y="56"/>
                    <a:pt x="488" y="80"/>
                  </a:cubicBezTo>
                  <a:cubicBezTo>
                    <a:pt x="488" y="116"/>
                    <a:pt x="476" y="140"/>
                    <a:pt x="453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3"/>
                    <a:pt x="417" y="235"/>
                    <a:pt x="417" y="247"/>
                  </a:cubicBezTo>
                  <a:cubicBezTo>
                    <a:pt x="417" y="259"/>
                    <a:pt x="417" y="259"/>
                    <a:pt x="393" y="283"/>
                  </a:cubicBezTo>
                  <a:cubicBezTo>
                    <a:pt x="381" y="283"/>
                    <a:pt x="417" y="294"/>
                    <a:pt x="393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7" y="354"/>
                  </a:cubicBezTo>
                  <a:lnTo>
                    <a:pt x="333" y="354"/>
                  </a:lnTo>
                  <a:cubicBezTo>
                    <a:pt x="322" y="366"/>
                    <a:pt x="298" y="354"/>
                    <a:pt x="322" y="402"/>
                  </a:cubicBezTo>
                  <a:lnTo>
                    <a:pt x="274" y="402"/>
                  </a:lnTo>
                  <a:cubicBezTo>
                    <a:pt x="298" y="413"/>
                    <a:pt x="274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3"/>
                    <a:pt x="274" y="485"/>
                    <a:pt x="238" y="485"/>
                  </a:cubicBezTo>
                  <a:cubicBezTo>
                    <a:pt x="214" y="485"/>
                    <a:pt x="238" y="497"/>
                    <a:pt x="250" y="497"/>
                  </a:cubicBezTo>
                  <a:cubicBezTo>
                    <a:pt x="250" y="497"/>
                    <a:pt x="250" y="497"/>
                    <a:pt x="250" y="497"/>
                  </a:cubicBezTo>
                  <a:lnTo>
                    <a:pt x="250" y="497"/>
                  </a:lnTo>
                  <a:cubicBezTo>
                    <a:pt x="247" y="497"/>
                    <a:pt x="243" y="497"/>
                    <a:pt x="238" y="497"/>
                  </a:cubicBezTo>
                  <a:cubicBezTo>
                    <a:pt x="242" y="505"/>
                    <a:pt x="245" y="507"/>
                    <a:pt x="247" y="507"/>
                  </a:cubicBezTo>
                  <a:cubicBezTo>
                    <a:pt x="250" y="507"/>
                    <a:pt x="250" y="498"/>
                    <a:pt x="250" y="497"/>
                  </a:cubicBezTo>
                  <a:lnTo>
                    <a:pt x="250" y="497"/>
                  </a:lnTo>
                  <a:cubicBezTo>
                    <a:pt x="271" y="497"/>
                    <a:pt x="264" y="500"/>
                    <a:pt x="274" y="521"/>
                  </a:cubicBezTo>
                  <a:cubicBezTo>
                    <a:pt x="250" y="521"/>
                    <a:pt x="262" y="544"/>
                    <a:pt x="250" y="556"/>
                  </a:cubicBezTo>
                  <a:cubicBezTo>
                    <a:pt x="238" y="556"/>
                    <a:pt x="238" y="592"/>
                    <a:pt x="238" y="604"/>
                  </a:cubicBezTo>
                  <a:cubicBezTo>
                    <a:pt x="238" y="628"/>
                    <a:pt x="238" y="664"/>
                    <a:pt x="214" y="675"/>
                  </a:cubicBezTo>
                  <a:cubicBezTo>
                    <a:pt x="202" y="723"/>
                    <a:pt x="191" y="747"/>
                    <a:pt x="179" y="794"/>
                  </a:cubicBezTo>
                  <a:cubicBezTo>
                    <a:pt x="155" y="806"/>
                    <a:pt x="155" y="842"/>
                    <a:pt x="143" y="854"/>
                  </a:cubicBezTo>
                  <a:cubicBezTo>
                    <a:pt x="131" y="866"/>
                    <a:pt x="131" y="914"/>
                    <a:pt x="119" y="925"/>
                  </a:cubicBezTo>
                  <a:cubicBezTo>
                    <a:pt x="95" y="949"/>
                    <a:pt x="95" y="961"/>
                    <a:pt x="95" y="997"/>
                  </a:cubicBezTo>
                  <a:cubicBezTo>
                    <a:pt x="83" y="1021"/>
                    <a:pt x="72" y="1033"/>
                    <a:pt x="72" y="1080"/>
                  </a:cubicBezTo>
                  <a:cubicBezTo>
                    <a:pt x="72" y="1092"/>
                    <a:pt x="83" y="1116"/>
                    <a:pt x="72" y="1116"/>
                  </a:cubicBezTo>
                  <a:cubicBezTo>
                    <a:pt x="60" y="1116"/>
                    <a:pt x="60" y="1128"/>
                    <a:pt x="60" y="1128"/>
                  </a:cubicBezTo>
                  <a:cubicBezTo>
                    <a:pt x="60" y="1140"/>
                    <a:pt x="36" y="1140"/>
                    <a:pt x="24" y="1152"/>
                  </a:cubicBezTo>
                  <a:cubicBezTo>
                    <a:pt x="12" y="1152"/>
                    <a:pt x="0" y="1164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7"/>
                    <a:pt x="131" y="1247"/>
                  </a:cubicBezTo>
                  <a:lnTo>
                    <a:pt x="143" y="1247"/>
                  </a:lnTo>
                  <a:lnTo>
                    <a:pt x="155" y="1259"/>
                  </a:lnTo>
                  <a:cubicBezTo>
                    <a:pt x="155" y="1271"/>
                    <a:pt x="179" y="1271"/>
                    <a:pt x="202" y="1295"/>
                  </a:cubicBezTo>
                  <a:cubicBezTo>
                    <a:pt x="238" y="1306"/>
                    <a:pt x="262" y="1306"/>
                    <a:pt x="274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3" y="1306"/>
                    <a:pt x="333" y="1306"/>
                    <a:pt x="333" y="1295"/>
                  </a:cubicBezTo>
                  <a:cubicBezTo>
                    <a:pt x="333" y="1271"/>
                    <a:pt x="333" y="1259"/>
                    <a:pt x="345" y="1247"/>
                  </a:cubicBezTo>
                  <a:cubicBezTo>
                    <a:pt x="369" y="1211"/>
                    <a:pt x="369" y="1187"/>
                    <a:pt x="381" y="1152"/>
                  </a:cubicBezTo>
                  <a:cubicBezTo>
                    <a:pt x="393" y="1140"/>
                    <a:pt x="381" y="1116"/>
                    <a:pt x="393" y="1092"/>
                  </a:cubicBezTo>
                  <a:cubicBezTo>
                    <a:pt x="405" y="1080"/>
                    <a:pt x="405" y="1056"/>
                    <a:pt x="405" y="1033"/>
                  </a:cubicBezTo>
                  <a:cubicBezTo>
                    <a:pt x="405" y="1021"/>
                    <a:pt x="429" y="1021"/>
                    <a:pt x="405" y="1009"/>
                  </a:cubicBezTo>
                  <a:cubicBezTo>
                    <a:pt x="453" y="1009"/>
                    <a:pt x="429" y="973"/>
                    <a:pt x="441" y="961"/>
                  </a:cubicBezTo>
                  <a:cubicBezTo>
                    <a:pt x="464" y="949"/>
                    <a:pt x="441" y="902"/>
                    <a:pt x="464" y="890"/>
                  </a:cubicBezTo>
                  <a:cubicBezTo>
                    <a:pt x="488" y="878"/>
                    <a:pt x="488" y="854"/>
                    <a:pt x="488" y="830"/>
                  </a:cubicBezTo>
                  <a:cubicBezTo>
                    <a:pt x="500" y="794"/>
                    <a:pt x="500" y="759"/>
                    <a:pt x="512" y="723"/>
                  </a:cubicBezTo>
                  <a:lnTo>
                    <a:pt x="560" y="640"/>
                  </a:lnTo>
                  <a:cubicBezTo>
                    <a:pt x="572" y="604"/>
                    <a:pt x="583" y="580"/>
                    <a:pt x="619" y="544"/>
                  </a:cubicBezTo>
                  <a:cubicBezTo>
                    <a:pt x="643" y="497"/>
                    <a:pt x="679" y="437"/>
                    <a:pt x="703" y="402"/>
                  </a:cubicBezTo>
                  <a:cubicBezTo>
                    <a:pt x="726" y="366"/>
                    <a:pt x="738" y="318"/>
                    <a:pt x="762" y="294"/>
                  </a:cubicBezTo>
                  <a:cubicBezTo>
                    <a:pt x="786" y="259"/>
                    <a:pt x="798" y="235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40"/>
                    <a:pt x="810" y="140"/>
                    <a:pt x="762" y="116"/>
                  </a:cubicBezTo>
                  <a:lnTo>
                    <a:pt x="750" y="104"/>
                  </a:lnTo>
                  <a:cubicBezTo>
                    <a:pt x="738" y="80"/>
                    <a:pt x="726" y="68"/>
                    <a:pt x="667" y="56"/>
                  </a:cubicBezTo>
                  <a:cubicBezTo>
                    <a:pt x="631" y="44"/>
                    <a:pt x="607" y="44"/>
                    <a:pt x="595" y="21"/>
                  </a:cubicBezTo>
                  <a:cubicBezTo>
                    <a:pt x="561" y="7"/>
                    <a:pt x="534" y="1"/>
                    <a:pt x="51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3" name="Google Shape;753;p23"/>
            <p:cNvSpPr/>
            <p:nvPr/>
          </p:nvSpPr>
          <p:spPr>
            <a:xfrm>
              <a:off x="5830475" y="5208800"/>
              <a:ext cx="13725" cy="17600"/>
            </a:xfrm>
            <a:custGeom>
              <a:avLst/>
              <a:gdLst/>
              <a:ahLst/>
              <a:cxnLst/>
              <a:rect l="l" t="t" r="r" b="b"/>
              <a:pathLst>
                <a:path w="549" h="704" extrusionOk="0">
                  <a:moveTo>
                    <a:pt x="215" y="1"/>
                  </a:moveTo>
                  <a:lnTo>
                    <a:pt x="215" y="48"/>
                  </a:lnTo>
                  <a:cubicBezTo>
                    <a:pt x="215" y="60"/>
                    <a:pt x="215" y="72"/>
                    <a:pt x="203" y="84"/>
                  </a:cubicBezTo>
                  <a:cubicBezTo>
                    <a:pt x="191" y="84"/>
                    <a:pt x="191" y="108"/>
                    <a:pt x="191" y="120"/>
                  </a:cubicBezTo>
                  <a:cubicBezTo>
                    <a:pt x="191" y="132"/>
                    <a:pt x="179" y="132"/>
                    <a:pt x="191" y="132"/>
                  </a:cubicBezTo>
                  <a:cubicBezTo>
                    <a:pt x="191" y="132"/>
                    <a:pt x="191" y="144"/>
                    <a:pt x="179" y="144"/>
                  </a:cubicBezTo>
                  <a:cubicBezTo>
                    <a:pt x="155" y="144"/>
                    <a:pt x="191" y="167"/>
                    <a:pt x="179" y="167"/>
                  </a:cubicBezTo>
                  <a:cubicBezTo>
                    <a:pt x="155" y="167"/>
                    <a:pt x="155" y="167"/>
                    <a:pt x="155" y="179"/>
                  </a:cubicBezTo>
                  <a:cubicBezTo>
                    <a:pt x="155" y="179"/>
                    <a:pt x="120" y="179"/>
                    <a:pt x="155" y="191"/>
                  </a:cubicBezTo>
                  <a:cubicBezTo>
                    <a:pt x="155" y="191"/>
                    <a:pt x="120" y="191"/>
                    <a:pt x="155" y="203"/>
                  </a:cubicBezTo>
                  <a:lnTo>
                    <a:pt x="132" y="203"/>
                  </a:lnTo>
                  <a:cubicBezTo>
                    <a:pt x="144" y="227"/>
                    <a:pt x="132" y="227"/>
                    <a:pt x="132" y="239"/>
                  </a:cubicBezTo>
                  <a:cubicBezTo>
                    <a:pt x="144" y="251"/>
                    <a:pt x="155" y="251"/>
                    <a:pt x="132" y="251"/>
                  </a:cubicBezTo>
                  <a:cubicBezTo>
                    <a:pt x="104" y="237"/>
                    <a:pt x="96" y="231"/>
                    <a:pt x="95" y="231"/>
                  </a:cubicBezTo>
                  <a:lnTo>
                    <a:pt x="95" y="231"/>
                  </a:lnTo>
                  <a:cubicBezTo>
                    <a:pt x="94" y="231"/>
                    <a:pt x="96" y="234"/>
                    <a:pt x="96" y="239"/>
                  </a:cubicBezTo>
                  <a:cubicBezTo>
                    <a:pt x="72" y="239"/>
                    <a:pt x="96" y="251"/>
                    <a:pt x="84" y="251"/>
                  </a:cubicBezTo>
                  <a:cubicBezTo>
                    <a:pt x="72" y="251"/>
                    <a:pt x="72" y="263"/>
                    <a:pt x="84" y="263"/>
                  </a:cubicBezTo>
                  <a:cubicBezTo>
                    <a:pt x="96" y="286"/>
                    <a:pt x="84" y="298"/>
                    <a:pt x="84" y="310"/>
                  </a:cubicBezTo>
                  <a:cubicBezTo>
                    <a:pt x="72" y="322"/>
                    <a:pt x="84" y="358"/>
                    <a:pt x="72" y="370"/>
                  </a:cubicBezTo>
                  <a:cubicBezTo>
                    <a:pt x="72" y="382"/>
                    <a:pt x="72" y="406"/>
                    <a:pt x="60" y="406"/>
                  </a:cubicBezTo>
                  <a:cubicBezTo>
                    <a:pt x="36" y="417"/>
                    <a:pt x="60" y="429"/>
                    <a:pt x="36" y="441"/>
                  </a:cubicBezTo>
                  <a:cubicBezTo>
                    <a:pt x="24" y="441"/>
                    <a:pt x="36" y="465"/>
                    <a:pt x="36" y="477"/>
                  </a:cubicBezTo>
                  <a:cubicBezTo>
                    <a:pt x="36" y="489"/>
                    <a:pt x="24" y="513"/>
                    <a:pt x="36" y="525"/>
                  </a:cubicBezTo>
                  <a:cubicBezTo>
                    <a:pt x="36" y="525"/>
                    <a:pt x="60" y="537"/>
                    <a:pt x="36" y="537"/>
                  </a:cubicBezTo>
                  <a:cubicBezTo>
                    <a:pt x="24" y="537"/>
                    <a:pt x="24" y="537"/>
                    <a:pt x="24" y="548"/>
                  </a:cubicBezTo>
                  <a:cubicBezTo>
                    <a:pt x="24" y="548"/>
                    <a:pt x="24" y="560"/>
                    <a:pt x="13" y="560"/>
                  </a:cubicBezTo>
                  <a:cubicBezTo>
                    <a:pt x="1" y="560"/>
                    <a:pt x="1" y="560"/>
                    <a:pt x="1" y="584"/>
                  </a:cubicBezTo>
                  <a:cubicBezTo>
                    <a:pt x="1" y="584"/>
                    <a:pt x="13" y="596"/>
                    <a:pt x="24" y="596"/>
                  </a:cubicBezTo>
                  <a:cubicBezTo>
                    <a:pt x="72" y="608"/>
                    <a:pt x="120" y="620"/>
                    <a:pt x="132" y="620"/>
                  </a:cubicBezTo>
                  <a:lnTo>
                    <a:pt x="144" y="620"/>
                  </a:lnTo>
                  <a:lnTo>
                    <a:pt x="155" y="644"/>
                  </a:lnTo>
                  <a:cubicBezTo>
                    <a:pt x="155" y="644"/>
                    <a:pt x="179" y="656"/>
                    <a:pt x="203" y="667"/>
                  </a:cubicBezTo>
                  <a:cubicBezTo>
                    <a:pt x="239" y="679"/>
                    <a:pt x="263" y="679"/>
                    <a:pt x="274" y="703"/>
                  </a:cubicBezTo>
                  <a:lnTo>
                    <a:pt x="322" y="703"/>
                  </a:lnTo>
                  <a:lnTo>
                    <a:pt x="322" y="679"/>
                  </a:lnTo>
                  <a:cubicBezTo>
                    <a:pt x="334" y="667"/>
                    <a:pt x="322" y="656"/>
                    <a:pt x="334" y="644"/>
                  </a:cubicBezTo>
                  <a:lnTo>
                    <a:pt x="334" y="608"/>
                  </a:lnTo>
                  <a:lnTo>
                    <a:pt x="334" y="584"/>
                  </a:lnTo>
                  <a:cubicBezTo>
                    <a:pt x="334" y="584"/>
                    <a:pt x="358" y="584"/>
                    <a:pt x="322" y="560"/>
                  </a:cubicBezTo>
                  <a:cubicBezTo>
                    <a:pt x="370" y="560"/>
                    <a:pt x="334" y="548"/>
                    <a:pt x="334" y="548"/>
                  </a:cubicBezTo>
                  <a:cubicBezTo>
                    <a:pt x="358" y="548"/>
                    <a:pt x="322" y="525"/>
                    <a:pt x="358" y="501"/>
                  </a:cubicBezTo>
                  <a:cubicBezTo>
                    <a:pt x="370" y="501"/>
                    <a:pt x="358" y="489"/>
                    <a:pt x="370" y="477"/>
                  </a:cubicBezTo>
                  <a:cubicBezTo>
                    <a:pt x="382" y="465"/>
                    <a:pt x="370" y="429"/>
                    <a:pt x="382" y="429"/>
                  </a:cubicBezTo>
                  <a:cubicBezTo>
                    <a:pt x="394" y="417"/>
                    <a:pt x="394" y="406"/>
                    <a:pt x="417" y="382"/>
                  </a:cubicBezTo>
                  <a:cubicBezTo>
                    <a:pt x="429" y="370"/>
                    <a:pt x="429" y="358"/>
                    <a:pt x="441" y="346"/>
                  </a:cubicBezTo>
                  <a:cubicBezTo>
                    <a:pt x="477" y="322"/>
                    <a:pt x="489" y="298"/>
                    <a:pt x="501" y="263"/>
                  </a:cubicBezTo>
                  <a:cubicBezTo>
                    <a:pt x="513" y="251"/>
                    <a:pt x="513" y="239"/>
                    <a:pt x="536" y="227"/>
                  </a:cubicBezTo>
                  <a:cubicBezTo>
                    <a:pt x="548" y="215"/>
                    <a:pt x="548" y="191"/>
                    <a:pt x="548" y="179"/>
                  </a:cubicBezTo>
                  <a:lnTo>
                    <a:pt x="548" y="144"/>
                  </a:lnTo>
                  <a:cubicBezTo>
                    <a:pt x="548" y="144"/>
                    <a:pt x="548" y="132"/>
                    <a:pt x="489" y="120"/>
                  </a:cubicBezTo>
                  <a:lnTo>
                    <a:pt x="477" y="108"/>
                  </a:lnTo>
                  <a:cubicBezTo>
                    <a:pt x="453" y="96"/>
                    <a:pt x="429" y="72"/>
                    <a:pt x="382" y="60"/>
                  </a:cubicBezTo>
                  <a:cubicBezTo>
                    <a:pt x="358" y="48"/>
                    <a:pt x="334" y="48"/>
                    <a:pt x="310" y="25"/>
                  </a:cubicBezTo>
                  <a:cubicBezTo>
                    <a:pt x="251" y="1"/>
                    <a:pt x="215" y="1"/>
                    <a:pt x="21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4" name="Google Shape;754;p23"/>
            <p:cNvSpPr/>
            <p:nvPr/>
          </p:nvSpPr>
          <p:spPr>
            <a:xfrm>
              <a:off x="5918875" y="5198400"/>
              <a:ext cx="15800" cy="18175"/>
            </a:xfrm>
            <a:custGeom>
              <a:avLst/>
              <a:gdLst/>
              <a:ahLst/>
              <a:cxnLst/>
              <a:rect l="l" t="t" r="r" b="b"/>
              <a:pathLst>
                <a:path w="632" h="727" extrusionOk="0">
                  <a:moveTo>
                    <a:pt x="525" y="286"/>
                  </a:moveTo>
                  <a:cubicBezTo>
                    <a:pt x="529" y="290"/>
                    <a:pt x="533" y="291"/>
                    <a:pt x="535" y="291"/>
                  </a:cubicBezTo>
                  <a:cubicBezTo>
                    <a:pt x="541" y="291"/>
                    <a:pt x="541" y="286"/>
                    <a:pt x="525" y="286"/>
                  </a:cubicBezTo>
                  <a:close/>
                  <a:moveTo>
                    <a:pt x="346" y="0"/>
                  </a:moveTo>
                  <a:cubicBezTo>
                    <a:pt x="346" y="0"/>
                    <a:pt x="334" y="0"/>
                    <a:pt x="298" y="12"/>
                  </a:cubicBezTo>
                  <a:cubicBezTo>
                    <a:pt x="251" y="36"/>
                    <a:pt x="215" y="60"/>
                    <a:pt x="215" y="71"/>
                  </a:cubicBezTo>
                  <a:lnTo>
                    <a:pt x="191" y="95"/>
                  </a:lnTo>
                  <a:lnTo>
                    <a:pt x="179" y="95"/>
                  </a:lnTo>
                  <a:cubicBezTo>
                    <a:pt x="167" y="95"/>
                    <a:pt x="167" y="95"/>
                    <a:pt x="120" y="107"/>
                  </a:cubicBezTo>
                  <a:cubicBezTo>
                    <a:pt x="96" y="119"/>
                    <a:pt x="72" y="131"/>
                    <a:pt x="48" y="155"/>
                  </a:cubicBezTo>
                  <a:lnTo>
                    <a:pt x="37" y="167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37" y="191"/>
                    <a:pt x="37" y="202"/>
                    <a:pt x="37" y="202"/>
                  </a:cubicBezTo>
                  <a:cubicBezTo>
                    <a:pt x="37" y="226"/>
                    <a:pt x="60" y="226"/>
                    <a:pt x="60" y="250"/>
                  </a:cubicBezTo>
                  <a:cubicBezTo>
                    <a:pt x="60" y="262"/>
                    <a:pt x="72" y="262"/>
                    <a:pt x="72" y="262"/>
                  </a:cubicBezTo>
                  <a:cubicBezTo>
                    <a:pt x="72" y="286"/>
                    <a:pt x="96" y="286"/>
                    <a:pt x="96" y="298"/>
                  </a:cubicBezTo>
                  <a:cubicBezTo>
                    <a:pt x="96" y="298"/>
                    <a:pt x="96" y="303"/>
                    <a:pt x="100" y="303"/>
                  </a:cubicBezTo>
                  <a:cubicBezTo>
                    <a:pt x="100" y="303"/>
                    <a:pt x="100" y="303"/>
                    <a:pt x="101" y="303"/>
                  </a:cubicBezTo>
                  <a:lnTo>
                    <a:pt x="101" y="303"/>
                  </a:lnTo>
                  <a:cubicBezTo>
                    <a:pt x="80" y="320"/>
                    <a:pt x="119" y="311"/>
                    <a:pt x="108" y="321"/>
                  </a:cubicBezTo>
                  <a:cubicBezTo>
                    <a:pt x="108" y="345"/>
                    <a:pt x="132" y="345"/>
                    <a:pt x="132" y="357"/>
                  </a:cubicBezTo>
                  <a:cubicBezTo>
                    <a:pt x="132" y="369"/>
                    <a:pt x="156" y="369"/>
                    <a:pt x="156" y="381"/>
                  </a:cubicBezTo>
                  <a:cubicBezTo>
                    <a:pt x="156" y="405"/>
                    <a:pt x="179" y="417"/>
                    <a:pt x="179" y="429"/>
                  </a:cubicBezTo>
                  <a:cubicBezTo>
                    <a:pt x="179" y="441"/>
                    <a:pt x="191" y="464"/>
                    <a:pt x="191" y="476"/>
                  </a:cubicBezTo>
                  <a:cubicBezTo>
                    <a:pt x="191" y="488"/>
                    <a:pt x="215" y="500"/>
                    <a:pt x="215" y="524"/>
                  </a:cubicBezTo>
                  <a:cubicBezTo>
                    <a:pt x="215" y="548"/>
                    <a:pt x="227" y="583"/>
                    <a:pt x="227" y="607"/>
                  </a:cubicBezTo>
                  <a:cubicBezTo>
                    <a:pt x="227" y="619"/>
                    <a:pt x="239" y="643"/>
                    <a:pt x="239" y="667"/>
                  </a:cubicBezTo>
                  <a:cubicBezTo>
                    <a:pt x="239" y="679"/>
                    <a:pt x="251" y="702"/>
                    <a:pt x="275" y="714"/>
                  </a:cubicBezTo>
                  <a:lnTo>
                    <a:pt x="287" y="726"/>
                  </a:lnTo>
                  <a:cubicBezTo>
                    <a:pt x="287" y="726"/>
                    <a:pt x="298" y="726"/>
                    <a:pt x="346" y="702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94" y="679"/>
                    <a:pt x="418" y="667"/>
                    <a:pt x="465" y="643"/>
                  </a:cubicBezTo>
                  <a:cubicBezTo>
                    <a:pt x="489" y="619"/>
                    <a:pt x="513" y="607"/>
                    <a:pt x="537" y="595"/>
                  </a:cubicBezTo>
                  <a:cubicBezTo>
                    <a:pt x="596" y="560"/>
                    <a:pt x="632" y="548"/>
                    <a:pt x="608" y="536"/>
                  </a:cubicBezTo>
                  <a:cubicBezTo>
                    <a:pt x="596" y="536"/>
                    <a:pt x="596" y="524"/>
                    <a:pt x="584" y="524"/>
                  </a:cubicBezTo>
                  <a:cubicBezTo>
                    <a:pt x="572" y="524"/>
                    <a:pt x="548" y="500"/>
                    <a:pt x="572" y="488"/>
                  </a:cubicBezTo>
                  <a:cubicBezTo>
                    <a:pt x="572" y="476"/>
                    <a:pt x="572" y="476"/>
                    <a:pt x="548" y="464"/>
                  </a:cubicBezTo>
                  <a:cubicBezTo>
                    <a:pt x="548" y="464"/>
                    <a:pt x="548" y="441"/>
                    <a:pt x="537" y="441"/>
                  </a:cubicBezTo>
                  <a:cubicBezTo>
                    <a:pt x="537" y="441"/>
                    <a:pt x="525" y="441"/>
                    <a:pt x="537" y="429"/>
                  </a:cubicBezTo>
                  <a:cubicBezTo>
                    <a:pt x="541" y="425"/>
                    <a:pt x="541" y="423"/>
                    <a:pt x="539" y="423"/>
                  </a:cubicBezTo>
                  <a:cubicBezTo>
                    <a:pt x="535" y="423"/>
                    <a:pt x="525" y="429"/>
                    <a:pt x="525" y="429"/>
                  </a:cubicBezTo>
                  <a:cubicBezTo>
                    <a:pt x="537" y="417"/>
                    <a:pt x="525" y="417"/>
                    <a:pt x="525" y="417"/>
                  </a:cubicBezTo>
                  <a:cubicBezTo>
                    <a:pt x="525" y="417"/>
                    <a:pt x="538" y="397"/>
                    <a:pt x="530" y="397"/>
                  </a:cubicBezTo>
                  <a:cubicBezTo>
                    <a:pt x="527" y="397"/>
                    <a:pt x="522" y="399"/>
                    <a:pt x="513" y="405"/>
                  </a:cubicBezTo>
                  <a:cubicBezTo>
                    <a:pt x="513" y="405"/>
                    <a:pt x="526" y="385"/>
                    <a:pt x="513" y="385"/>
                  </a:cubicBezTo>
                  <a:cubicBezTo>
                    <a:pt x="511" y="385"/>
                    <a:pt x="508" y="385"/>
                    <a:pt x="505" y="386"/>
                  </a:cubicBezTo>
                  <a:lnTo>
                    <a:pt x="505" y="386"/>
                  </a:lnTo>
                  <a:cubicBezTo>
                    <a:pt x="510" y="379"/>
                    <a:pt x="504" y="369"/>
                    <a:pt x="489" y="369"/>
                  </a:cubicBezTo>
                  <a:lnTo>
                    <a:pt x="489" y="369"/>
                  </a:lnTo>
                  <a:cubicBezTo>
                    <a:pt x="489" y="369"/>
                    <a:pt x="489" y="369"/>
                    <a:pt x="489" y="369"/>
                  </a:cubicBezTo>
                  <a:cubicBezTo>
                    <a:pt x="477" y="369"/>
                    <a:pt x="477" y="369"/>
                    <a:pt x="477" y="357"/>
                  </a:cubicBezTo>
                  <a:cubicBezTo>
                    <a:pt x="477" y="357"/>
                    <a:pt x="489" y="345"/>
                    <a:pt x="477" y="345"/>
                  </a:cubicBezTo>
                  <a:cubicBezTo>
                    <a:pt x="471" y="345"/>
                    <a:pt x="465" y="348"/>
                    <a:pt x="462" y="348"/>
                  </a:cubicBezTo>
                  <a:cubicBezTo>
                    <a:pt x="459" y="348"/>
                    <a:pt x="459" y="345"/>
                    <a:pt x="465" y="333"/>
                  </a:cubicBezTo>
                  <a:lnTo>
                    <a:pt x="453" y="333"/>
                  </a:lnTo>
                  <a:lnTo>
                    <a:pt x="465" y="310"/>
                  </a:lnTo>
                  <a:lnTo>
                    <a:pt x="525" y="286"/>
                  </a:lnTo>
                  <a:cubicBezTo>
                    <a:pt x="537" y="274"/>
                    <a:pt x="513" y="274"/>
                    <a:pt x="525" y="250"/>
                  </a:cubicBezTo>
                  <a:cubicBezTo>
                    <a:pt x="525" y="238"/>
                    <a:pt x="525" y="238"/>
                    <a:pt x="513" y="238"/>
                  </a:cubicBezTo>
                  <a:cubicBezTo>
                    <a:pt x="489" y="238"/>
                    <a:pt x="477" y="226"/>
                    <a:pt x="477" y="214"/>
                  </a:cubicBezTo>
                  <a:lnTo>
                    <a:pt x="429" y="167"/>
                  </a:lnTo>
                  <a:cubicBezTo>
                    <a:pt x="429" y="155"/>
                    <a:pt x="418" y="155"/>
                    <a:pt x="418" y="131"/>
                  </a:cubicBezTo>
                  <a:cubicBezTo>
                    <a:pt x="418" y="119"/>
                    <a:pt x="406" y="119"/>
                    <a:pt x="406" y="107"/>
                  </a:cubicBezTo>
                  <a:cubicBezTo>
                    <a:pt x="406" y="95"/>
                    <a:pt x="394" y="95"/>
                    <a:pt x="394" y="95"/>
                  </a:cubicBezTo>
                  <a:cubicBezTo>
                    <a:pt x="370" y="71"/>
                    <a:pt x="370" y="60"/>
                    <a:pt x="358" y="60"/>
                  </a:cubicBezTo>
                  <a:cubicBezTo>
                    <a:pt x="358" y="60"/>
                    <a:pt x="334" y="60"/>
                    <a:pt x="346" y="48"/>
                  </a:cubicBezTo>
                  <a:cubicBezTo>
                    <a:pt x="358" y="36"/>
                    <a:pt x="358" y="36"/>
                    <a:pt x="346" y="36"/>
                  </a:cubicBezTo>
                  <a:lnTo>
                    <a:pt x="346" y="12"/>
                  </a:lnTo>
                  <a:cubicBezTo>
                    <a:pt x="358" y="0"/>
                    <a:pt x="358" y="0"/>
                    <a:pt x="34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5" name="Google Shape;755;p23"/>
            <p:cNvSpPr/>
            <p:nvPr/>
          </p:nvSpPr>
          <p:spPr>
            <a:xfrm>
              <a:off x="5945375" y="5244825"/>
              <a:ext cx="25325" cy="35925"/>
            </a:xfrm>
            <a:custGeom>
              <a:avLst/>
              <a:gdLst/>
              <a:ahLst/>
              <a:cxnLst/>
              <a:rect l="l" t="t" r="r" b="b"/>
              <a:pathLst>
                <a:path w="1013" h="1437" extrusionOk="0">
                  <a:moveTo>
                    <a:pt x="298" y="0"/>
                  </a:moveTo>
                  <a:cubicBezTo>
                    <a:pt x="298" y="0"/>
                    <a:pt x="286" y="0"/>
                    <a:pt x="250" y="12"/>
                  </a:cubicBezTo>
                  <a:cubicBezTo>
                    <a:pt x="203" y="36"/>
                    <a:pt x="167" y="60"/>
                    <a:pt x="167" y="72"/>
                  </a:cubicBezTo>
                  <a:lnTo>
                    <a:pt x="167" y="96"/>
                  </a:lnTo>
                  <a:lnTo>
                    <a:pt x="143" y="96"/>
                  </a:lnTo>
                  <a:cubicBezTo>
                    <a:pt x="131" y="96"/>
                    <a:pt x="120" y="96"/>
                    <a:pt x="84" y="108"/>
                  </a:cubicBezTo>
                  <a:cubicBezTo>
                    <a:pt x="60" y="119"/>
                    <a:pt x="48" y="131"/>
                    <a:pt x="24" y="155"/>
                  </a:cubicBezTo>
                  <a:cubicBezTo>
                    <a:pt x="12" y="167"/>
                    <a:pt x="24" y="167"/>
                    <a:pt x="24" y="167"/>
                  </a:cubicBezTo>
                  <a:cubicBezTo>
                    <a:pt x="24" y="167"/>
                    <a:pt x="24" y="179"/>
                    <a:pt x="12" y="191"/>
                  </a:cubicBezTo>
                  <a:cubicBezTo>
                    <a:pt x="0" y="215"/>
                    <a:pt x="12" y="215"/>
                    <a:pt x="12" y="215"/>
                  </a:cubicBezTo>
                  <a:cubicBezTo>
                    <a:pt x="24" y="227"/>
                    <a:pt x="24" y="239"/>
                    <a:pt x="48" y="250"/>
                  </a:cubicBezTo>
                  <a:cubicBezTo>
                    <a:pt x="60" y="286"/>
                    <a:pt x="84" y="310"/>
                    <a:pt x="108" y="346"/>
                  </a:cubicBezTo>
                  <a:cubicBezTo>
                    <a:pt x="108" y="358"/>
                    <a:pt x="131" y="369"/>
                    <a:pt x="143" y="405"/>
                  </a:cubicBezTo>
                  <a:cubicBezTo>
                    <a:pt x="167" y="417"/>
                    <a:pt x="179" y="453"/>
                    <a:pt x="191" y="465"/>
                  </a:cubicBezTo>
                  <a:cubicBezTo>
                    <a:pt x="191" y="477"/>
                    <a:pt x="191" y="477"/>
                    <a:pt x="227" y="477"/>
                  </a:cubicBezTo>
                  <a:cubicBezTo>
                    <a:pt x="191" y="512"/>
                    <a:pt x="239" y="524"/>
                    <a:pt x="239" y="536"/>
                  </a:cubicBezTo>
                  <a:cubicBezTo>
                    <a:pt x="239" y="572"/>
                    <a:pt x="286" y="584"/>
                    <a:pt x="286" y="608"/>
                  </a:cubicBezTo>
                  <a:cubicBezTo>
                    <a:pt x="286" y="643"/>
                    <a:pt x="310" y="643"/>
                    <a:pt x="310" y="667"/>
                  </a:cubicBezTo>
                  <a:cubicBezTo>
                    <a:pt x="322" y="715"/>
                    <a:pt x="358" y="727"/>
                    <a:pt x="370" y="774"/>
                  </a:cubicBezTo>
                  <a:cubicBezTo>
                    <a:pt x="381" y="810"/>
                    <a:pt x="405" y="834"/>
                    <a:pt x="417" y="881"/>
                  </a:cubicBezTo>
                  <a:cubicBezTo>
                    <a:pt x="429" y="929"/>
                    <a:pt x="441" y="953"/>
                    <a:pt x="465" y="989"/>
                  </a:cubicBezTo>
                  <a:cubicBezTo>
                    <a:pt x="477" y="1048"/>
                    <a:pt x="501" y="1108"/>
                    <a:pt x="536" y="1179"/>
                  </a:cubicBezTo>
                  <a:cubicBezTo>
                    <a:pt x="548" y="1227"/>
                    <a:pt x="584" y="1251"/>
                    <a:pt x="584" y="1298"/>
                  </a:cubicBezTo>
                  <a:lnTo>
                    <a:pt x="620" y="1382"/>
                  </a:lnTo>
                  <a:cubicBezTo>
                    <a:pt x="643" y="1405"/>
                    <a:pt x="655" y="1417"/>
                    <a:pt x="655" y="1429"/>
                  </a:cubicBezTo>
                  <a:cubicBezTo>
                    <a:pt x="655" y="1434"/>
                    <a:pt x="657" y="1437"/>
                    <a:pt x="663" y="1437"/>
                  </a:cubicBezTo>
                  <a:cubicBezTo>
                    <a:pt x="671" y="1437"/>
                    <a:pt x="687" y="1431"/>
                    <a:pt x="715" y="1417"/>
                  </a:cubicBezTo>
                  <a:cubicBezTo>
                    <a:pt x="719" y="1413"/>
                    <a:pt x="721" y="1412"/>
                    <a:pt x="724" y="1412"/>
                  </a:cubicBezTo>
                  <a:cubicBezTo>
                    <a:pt x="728" y="1412"/>
                    <a:pt x="731" y="1417"/>
                    <a:pt x="739" y="1417"/>
                  </a:cubicBezTo>
                  <a:cubicBezTo>
                    <a:pt x="774" y="1417"/>
                    <a:pt x="786" y="1417"/>
                    <a:pt x="846" y="1370"/>
                  </a:cubicBezTo>
                  <a:cubicBezTo>
                    <a:pt x="882" y="1358"/>
                    <a:pt x="893" y="1346"/>
                    <a:pt x="917" y="1322"/>
                  </a:cubicBezTo>
                  <a:cubicBezTo>
                    <a:pt x="977" y="1298"/>
                    <a:pt x="1012" y="1262"/>
                    <a:pt x="1001" y="1262"/>
                  </a:cubicBezTo>
                  <a:cubicBezTo>
                    <a:pt x="977" y="1251"/>
                    <a:pt x="965" y="1227"/>
                    <a:pt x="953" y="1203"/>
                  </a:cubicBezTo>
                  <a:cubicBezTo>
                    <a:pt x="917" y="1191"/>
                    <a:pt x="905" y="1167"/>
                    <a:pt x="905" y="1131"/>
                  </a:cubicBezTo>
                  <a:cubicBezTo>
                    <a:pt x="905" y="1120"/>
                    <a:pt x="893" y="1084"/>
                    <a:pt x="882" y="1072"/>
                  </a:cubicBezTo>
                  <a:cubicBezTo>
                    <a:pt x="858" y="1060"/>
                    <a:pt x="858" y="1048"/>
                    <a:pt x="846" y="1024"/>
                  </a:cubicBezTo>
                  <a:cubicBezTo>
                    <a:pt x="834" y="1024"/>
                    <a:pt x="834" y="1012"/>
                    <a:pt x="834" y="1001"/>
                  </a:cubicBezTo>
                  <a:cubicBezTo>
                    <a:pt x="840" y="995"/>
                    <a:pt x="837" y="995"/>
                    <a:pt x="832" y="995"/>
                  </a:cubicBezTo>
                  <a:cubicBezTo>
                    <a:pt x="828" y="995"/>
                    <a:pt x="822" y="995"/>
                    <a:pt x="822" y="989"/>
                  </a:cubicBezTo>
                  <a:cubicBezTo>
                    <a:pt x="834" y="965"/>
                    <a:pt x="822" y="953"/>
                    <a:pt x="822" y="941"/>
                  </a:cubicBezTo>
                  <a:cubicBezTo>
                    <a:pt x="822" y="931"/>
                    <a:pt x="831" y="903"/>
                    <a:pt x="811" y="903"/>
                  </a:cubicBezTo>
                  <a:cubicBezTo>
                    <a:pt x="807" y="903"/>
                    <a:pt x="803" y="904"/>
                    <a:pt x="798" y="905"/>
                  </a:cubicBezTo>
                  <a:lnTo>
                    <a:pt x="798" y="893"/>
                  </a:lnTo>
                  <a:cubicBezTo>
                    <a:pt x="798" y="881"/>
                    <a:pt x="834" y="846"/>
                    <a:pt x="774" y="846"/>
                  </a:cubicBezTo>
                  <a:lnTo>
                    <a:pt x="774" y="834"/>
                  </a:lnTo>
                  <a:lnTo>
                    <a:pt x="774" y="822"/>
                  </a:lnTo>
                  <a:lnTo>
                    <a:pt x="762" y="822"/>
                  </a:lnTo>
                  <a:cubicBezTo>
                    <a:pt x="766" y="818"/>
                    <a:pt x="769" y="817"/>
                    <a:pt x="771" y="817"/>
                  </a:cubicBezTo>
                  <a:cubicBezTo>
                    <a:pt x="774" y="817"/>
                    <a:pt x="774" y="822"/>
                    <a:pt x="774" y="822"/>
                  </a:cubicBezTo>
                  <a:cubicBezTo>
                    <a:pt x="786" y="822"/>
                    <a:pt x="786" y="810"/>
                    <a:pt x="774" y="810"/>
                  </a:cubicBezTo>
                  <a:cubicBezTo>
                    <a:pt x="762" y="810"/>
                    <a:pt x="739" y="798"/>
                    <a:pt x="739" y="774"/>
                  </a:cubicBezTo>
                  <a:lnTo>
                    <a:pt x="739" y="762"/>
                  </a:lnTo>
                  <a:cubicBezTo>
                    <a:pt x="727" y="762"/>
                    <a:pt x="703" y="762"/>
                    <a:pt x="727" y="739"/>
                  </a:cubicBezTo>
                  <a:cubicBezTo>
                    <a:pt x="733" y="727"/>
                    <a:pt x="733" y="721"/>
                    <a:pt x="730" y="721"/>
                  </a:cubicBezTo>
                  <a:lnTo>
                    <a:pt x="730" y="721"/>
                  </a:lnTo>
                  <a:cubicBezTo>
                    <a:pt x="727" y="721"/>
                    <a:pt x="721" y="727"/>
                    <a:pt x="715" y="739"/>
                  </a:cubicBezTo>
                  <a:lnTo>
                    <a:pt x="727" y="715"/>
                  </a:lnTo>
                  <a:cubicBezTo>
                    <a:pt x="715" y="715"/>
                    <a:pt x="727" y="703"/>
                    <a:pt x="703" y="703"/>
                  </a:cubicBezTo>
                  <a:cubicBezTo>
                    <a:pt x="715" y="667"/>
                    <a:pt x="679" y="667"/>
                    <a:pt x="679" y="643"/>
                  </a:cubicBezTo>
                  <a:cubicBezTo>
                    <a:pt x="679" y="631"/>
                    <a:pt x="667" y="608"/>
                    <a:pt x="655" y="596"/>
                  </a:cubicBezTo>
                  <a:cubicBezTo>
                    <a:pt x="620" y="584"/>
                    <a:pt x="608" y="560"/>
                    <a:pt x="596" y="524"/>
                  </a:cubicBezTo>
                  <a:cubicBezTo>
                    <a:pt x="560" y="477"/>
                    <a:pt x="536" y="453"/>
                    <a:pt x="524" y="405"/>
                  </a:cubicBezTo>
                  <a:cubicBezTo>
                    <a:pt x="501" y="369"/>
                    <a:pt x="489" y="358"/>
                    <a:pt x="477" y="346"/>
                  </a:cubicBezTo>
                  <a:cubicBezTo>
                    <a:pt x="465" y="310"/>
                    <a:pt x="429" y="298"/>
                    <a:pt x="429" y="274"/>
                  </a:cubicBezTo>
                  <a:cubicBezTo>
                    <a:pt x="429" y="262"/>
                    <a:pt x="405" y="239"/>
                    <a:pt x="381" y="227"/>
                  </a:cubicBezTo>
                  <a:cubicBezTo>
                    <a:pt x="370" y="191"/>
                    <a:pt x="358" y="167"/>
                    <a:pt x="322" y="155"/>
                  </a:cubicBezTo>
                  <a:cubicBezTo>
                    <a:pt x="310" y="155"/>
                    <a:pt x="298" y="143"/>
                    <a:pt x="310" y="119"/>
                  </a:cubicBezTo>
                  <a:cubicBezTo>
                    <a:pt x="322" y="108"/>
                    <a:pt x="310" y="96"/>
                    <a:pt x="310" y="96"/>
                  </a:cubicBezTo>
                  <a:cubicBezTo>
                    <a:pt x="298" y="72"/>
                    <a:pt x="298" y="60"/>
                    <a:pt x="310" y="48"/>
                  </a:cubicBezTo>
                  <a:cubicBezTo>
                    <a:pt x="310" y="36"/>
                    <a:pt x="310" y="12"/>
                    <a:pt x="2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6" name="Google Shape;756;p23"/>
            <p:cNvSpPr/>
            <p:nvPr/>
          </p:nvSpPr>
          <p:spPr>
            <a:xfrm>
              <a:off x="5979600" y="5310000"/>
              <a:ext cx="15500" cy="18200"/>
            </a:xfrm>
            <a:custGeom>
              <a:avLst/>
              <a:gdLst/>
              <a:ahLst/>
              <a:cxnLst/>
              <a:rect l="l" t="t" r="r" b="b"/>
              <a:pathLst>
                <a:path w="620" h="728" extrusionOk="0">
                  <a:moveTo>
                    <a:pt x="538" y="281"/>
                  </a:moveTo>
                  <a:cubicBezTo>
                    <a:pt x="536" y="281"/>
                    <a:pt x="532" y="283"/>
                    <a:pt x="525" y="287"/>
                  </a:cubicBezTo>
                  <a:cubicBezTo>
                    <a:pt x="532" y="287"/>
                    <a:pt x="540" y="281"/>
                    <a:pt x="538" y="281"/>
                  </a:cubicBezTo>
                  <a:close/>
                  <a:moveTo>
                    <a:pt x="346" y="1"/>
                  </a:moveTo>
                  <a:cubicBezTo>
                    <a:pt x="346" y="1"/>
                    <a:pt x="322" y="1"/>
                    <a:pt x="298" y="13"/>
                  </a:cubicBezTo>
                  <a:cubicBezTo>
                    <a:pt x="251" y="37"/>
                    <a:pt x="203" y="60"/>
                    <a:pt x="203" y="72"/>
                  </a:cubicBezTo>
                  <a:lnTo>
                    <a:pt x="191" y="96"/>
                  </a:lnTo>
                  <a:lnTo>
                    <a:pt x="179" y="96"/>
                  </a:lnTo>
                  <a:cubicBezTo>
                    <a:pt x="167" y="96"/>
                    <a:pt x="167" y="96"/>
                    <a:pt x="120" y="108"/>
                  </a:cubicBezTo>
                  <a:cubicBezTo>
                    <a:pt x="84" y="120"/>
                    <a:pt x="72" y="132"/>
                    <a:pt x="48" y="156"/>
                  </a:cubicBezTo>
                  <a:lnTo>
                    <a:pt x="24" y="168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24" y="191"/>
                    <a:pt x="24" y="203"/>
                    <a:pt x="24" y="203"/>
                  </a:cubicBezTo>
                  <a:cubicBezTo>
                    <a:pt x="24" y="227"/>
                    <a:pt x="60" y="227"/>
                    <a:pt x="60" y="251"/>
                  </a:cubicBezTo>
                  <a:cubicBezTo>
                    <a:pt x="60" y="263"/>
                    <a:pt x="72" y="263"/>
                    <a:pt x="72" y="263"/>
                  </a:cubicBezTo>
                  <a:cubicBezTo>
                    <a:pt x="72" y="287"/>
                    <a:pt x="84" y="287"/>
                    <a:pt x="84" y="299"/>
                  </a:cubicBezTo>
                  <a:cubicBezTo>
                    <a:pt x="84" y="299"/>
                    <a:pt x="84" y="304"/>
                    <a:pt x="91" y="304"/>
                  </a:cubicBezTo>
                  <a:cubicBezTo>
                    <a:pt x="95" y="304"/>
                    <a:pt x="100" y="302"/>
                    <a:pt x="108" y="299"/>
                  </a:cubicBezTo>
                  <a:lnTo>
                    <a:pt x="108" y="299"/>
                  </a:lnTo>
                  <a:cubicBezTo>
                    <a:pt x="72" y="322"/>
                    <a:pt x="120" y="310"/>
                    <a:pt x="108" y="322"/>
                  </a:cubicBezTo>
                  <a:cubicBezTo>
                    <a:pt x="108" y="346"/>
                    <a:pt x="132" y="346"/>
                    <a:pt x="132" y="358"/>
                  </a:cubicBezTo>
                  <a:cubicBezTo>
                    <a:pt x="132" y="370"/>
                    <a:pt x="144" y="370"/>
                    <a:pt x="144" y="382"/>
                  </a:cubicBezTo>
                  <a:cubicBezTo>
                    <a:pt x="144" y="406"/>
                    <a:pt x="179" y="418"/>
                    <a:pt x="179" y="429"/>
                  </a:cubicBezTo>
                  <a:cubicBezTo>
                    <a:pt x="179" y="441"/>
                    <a:pt x="191" y="465"/>
                    <a:pt x="191" y="477"/>
                  </a:cubicBezTo>
                  <a:cubicBezTo>
                    <a:pt x="191" y="489"/>
                    <a:pt x="203" y="501"/>
                    <a:pt x="203" y="525"/>
                  </a:cubicBezTo>
                  <a:cubicBezTo>
                    <a:pt x="203" y="549"/>
                    <a:pt x="227" y="584"/>
                    <a:pt x="227" y="608"/>
                  </a:cubicBezTo>
                  <a:cubicBezTo>
                    <a:pt x="227" y="620"/>
                    <a:pt x="239" y="644"/>
                    <a:pt x="239" y="668"/>
                  </a:cubicBezTo>
                  <a:cubicBezTo>
                    <a:pt x="239" y="679"/>
                    <a:pt x="251" y="703"/>
                    <a:pt x="263" y="715"/>
                  </a:cubicBezTo>
                  <a:lnTo>
                    <a:pt x="286" y="727"/>
                  </a:lnTo>
                  <a:cubicBezTo>
                    <a:pt x="286" y="727"/>
                    <a:pt x="298" y="727"/>
                    <a:pt x="346" y="703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82" y="679"/>
                    <a:pt x="417" y="668"/>
                    <a:pt x="465" y="644"/>
                  </a:cubicBezTo>
                  <a:cubicBezTo>
                    <a:pt x="489" y="620"/>
                    <a:pt x="501" y="608"/>
                    <a:pt x="536" y="596"/>
                  </a:cubicBezTo>
                  <a:cubicBezTo>
                    <a:pt x="596" y="560"/>
                    <a:pt x="620" y="549"/>
                    <a:pt x="608" y="537"/>
                  </a:cubicBezTo>
                  <a:cubicBezTo>
                    <a:pt x="596" y="537"/>
                    <a:pt x="596" y="525"/>
                    <a:pt x="584" y="525"/>
                  </a:cubicBezTo>
                  <a:cubicBezTo>
                    <a:pt x="560" y="525"/>
                    <a:pt x="548" y="501"/>
                    <a:pt x="560" y="489"/>
                  </a:cubicBezTo>
                  <a:cubicBezTo>
                    <a:pt x="560" y="477"/>
                    <a:pt x="560" y="477"/>
                    <a:pt x="548" y="465"/>
                  </a:cubicBezTo>
                  <a:cubicBezTo>
                    <a:pt x="548" y="465"/>
                    <a:pt x="548" y="441"/>
                    <a:pt x="536" y="441"/>
                  </a:cubicBezTo>
                  <a:cubicBezTo>
                    <a:pt x="536" y="441"/>
                    <a:pt x="525" y="441"/>
                    <a:pt x="536" y="429"/>
                  </a:cubicBezTo>
                  <a:cubicBezTo>
                    <a:pt x="540" y="426"/>
                    <a:pt x="540" y="424"/>
                    <a:pt x="539" y="424"/>
                  </a:cubicBezTo>
                  <a:cubicBezTo>
                    <a:pt x="535" y="424"/>
                    <a:pt x="525" y="429"/>
                    <a:pt x="525" y="429"/>
                  </a:cubicBezTo>
                  <a:cubicBezTo>
                    <a:pt x="536" y="418"/>
                    <a:pt x="525" y="418"/>
                    <a:pt x="525" y="418"/>
                  </a:cubicBezTo>
                  <a:cubicBezTo>
                    <a:pt x="525" y="418"/>
                    <a:pt x="538" y="397"/>
                    <a:pt x="525" y="397"/>
                  </a:cubicBezTo>
                  <a:cubicBezTo>
                    <a:pt x="520" y="397"/>
                    <a:pt x="513" y="400"/>
                    <a:pt x="501" y="406"/>
                  </a:cubicBezTo>
                  <a:cubicBezTo>
                    <a:pt x="501" y="406"/>
                    <a:pt x="521" y="386"/>
                    <a:pt x="511" y="386"/>
                  </a:cubicBezTo>
                  <a:cubicBezTo>
                    <a:pt x="508" y="386"/>
                    <a:pt x="503" y="387"/>
                    <a:pt x="495" y="391"/>
                  </a:cubicBezTo>
                  <a:lnTo>
                    <a:pt x="495" y="391"/>
                  </a:lnTo>
                  <a:cubicBezTo>
                    <a:pt x="500" y="384"/>
                    <a:pt x="498" y="370"/>
                    <a:pt x="489" y="370"/>
                  </a:cubicBezTo>
                  <a:lnTo>
                    <a:pt x="489" y="370"/>
                  </a:lnTo>
                  <a:cubicBezTo>
                    <a:pt x="489" y="370"/>
                    <a:pt x="489" y="370"/>
                    <a:pt x="489" y="370"/>
                  </a:cubicBezTo>
                  <a:cubicBezTo>
                    <a:pt x="477" y="370"/>
                    <a:pt x="477" y="370"/>
                    <a:pt x="477" y="358"/>
                  </a:cubicBezTo>
                  <a:cubicBezTo>
                    <a:pt x="477" y="358"/>
                    <a:pt x="489" y="346"/>
                    <a:pt x="477" y="346"/>
                  </a:cubicBezTo>
                  <a:cubicBezTo>
                    <a:pt x="471" y="346"/>
                    <a:pt x="462" y="349"/>
                    <a:pt x="458" y="349"/>
                  </a:cubicBezTo>
                  <a:cubicBezTo>
                    <a:pt x="453" y="349"/>
                    <a:pt x="453" y="346"/>
                    <a:pt x="465" y="334"/>
                  </a:cubicBezTo>
                  <a:lnTo>
                    <a:pt x="441" y="334"/>
                  </a:lnTo>
                  <a:lnTo>
                    <a:pt x="465" y="310"/>
                  </a:lnTo>
                  <a:lnTo>
                    <a:pt x="525" y="287"/>
                  </a:lnTo>
                  <a:cubicBezTo>
                    <a:pt x="536" y="275"/>
                    <a:pt x="501" y="275"/>
                    <a:pt x="525" y="251"/>
                  </a:cubicBezTo>
                  <a:cubicBezTo>
                    <a:pt x="525" y="239"/>
                    <a:pt x="525" y="239"/>
                    <a:pt x="501" y="239"/>
                  </a:cubicBezTo>
                  <a:cubicBezTo>
                    <a:pt x="489" y="239"/>
                    <a:pt x="477" y="227"/>
                    <a:pt x="477" y="215"/>
                  </a:cubicBezTo>
                  <a:lnTo>
                    <a:pt x="429" y="168"/>
                  </a:lnTo>
                  <a:cubicBezTo>
                    <a:pt x="429" y="156"/>
                    <a:pt x="417" y="156"/>
                    <a:pt x="417" y="132"/>
                  </a:cubicBezTo>
                  <a:cubicBezTo>
                    <a:pt x="417" y="120"/>
                    <a:pt x="405" y="120"/>
                    <a:pt x="405" y="108"/>
                  </a:cubicBezTo>
                  <a:cubicBezTo>
                    <a:pt x="405" y="96"/>
                    <a:pt x="382" y="96"/>
                    <a:pt x="382" y="96"/>
                  </a:cubicBezTo>
                  <a:cubicBezTo>
                    <a:pt x="370" y="72"/>
                    <a:pt x="370" y="60"/>
                    <a:pt x="358" y="60"/>
                  </a:cubicBezTo>
                  <a:cubicBezTo>
                    <a:pt x="358" y="60"/>
                    <a:pt x="322" y="60"/>
                    <a:pt x="346" y="48"/>
                  </a:cubicBezTo>
                  <a:cubicBezTo>
                    <a:pt x="358" y="37"/>
                    <a:pt x="358" y="37"/>
                    <a:pt x="346" y="37"/>
                  </a:cubicBezTo>
                  <a:lnTo>
                    <a:pt x="346" y="13"/>
                  </a:lnTo>
                  <a:cubicBezTo>
                    <a:pt x="358" y="1"/>
                    <a:pt x="358" y="1"/>
                    <a:pt x="3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757" name="Google Shape;757;p23"/>
          <p:cNvGrpSpPr/>
          <p:nvPr/>
        </p:nvGrpSpPr>
        <p:grpSpPr>
          <a:xfrm rot="973110">
            <a:off x="4307838" y="1188355"/>
            <a:ext cx="530328" cy="773790"/>
            <a:chOff x="4661008" y="1166000"/>
            <a:chExt cx="530330" cy="773793"/>
          </a:xfrm>
        </p:grpSpPr>
        <p:sp>
          <p:nvSpPr>
            <p:cNvPr id="758" name="Google Shape;758;p23"/>
            <p:cNvSpPr/>
            <p:nvPr/>
          </p:nvSpPr>
          <p:spPr>
            <a:xfrm rot="-1645648">
              <a:off x="5025299" y="1366939"/>
              <a:ext cx="138522" cy="153278"/>
            </a:xfrm>
            <a:custGeom>
              <a:avLst/>
              <a:gdLst/>
              <a:ahLst/>
              <a:cxnLst/>
              <a:rect l="l" t="t" r="r" b="b"/>
              <a:pathLst>
                <a:path w="3775" h="4177" extrusionOk="0">
                  <a:moveTo>
                    <a:pt x="1905" y="1"/>
                  </a:moveTo>
                  <a:cubicBezTo>
                    <a:pt x="1849" y="1"/>
                    <a:pt x="1792" y="40"/>
                    <a:pt x="1775" y="117"/>
                  </a:cubicBezTo>
                  <a:lnTo>
                    <a:pt x="1655" y="605"/>
                  </a:lnTo>
                  <a:cubicBezTo>
                    <a:pt x="1524" y="1200"/>
                    <a:pt x="1084" y="1677"/>
                    <a:pt x="548" y="1843"/>
                  </a:cubicBezTo>
                  <a:lnTo>
                    <a:pt x="131" y="1962"/>
                  </a:lnTo>
                  <a:cubicBezTo>
                    <a:pt x="0" y="1998"/>
                    <a:pt x="0" y="2212"/>
                    <a:pt x="131" y="2260"/>
                  </a:cubicBezTo>
                  <a:lnTo>
                    <a:pt x="548" y="2379"/>
                  </a:lnTo>
                  <a:cubicBezTo>
                    <a:pt x="1096" y="2522"/>
                    <a:pt x="1513" y="2998"/>
                    <a:pt x="1655" y="3605"/>
                  </a:cubicBezTo>
                  <a:lnTo>
                    <a:pt x="1763" y="4070"/>
                  </a:lnTo>
                  <a:cubicBezTo>
                    <a:pt x="1786" y="4141"/>
                    <a:pt x="1846" y="4177"/>
                    <a:pt x="1903" y="4177"/>
                  </a:cubicBezTo>
                  <a:cubicBezTo>
                    <a:pt x="1959" y="4177"/>
                    <a:pt x="2013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703" y="2534"/>
                    <a:pt x="3239" y="2379"/>
                  </a:cubicBezTo>
                  <a:lnTo>
                    <a:pt x="3632" y="2260"/>
                  </a:lnTo>
                  <a:cubicBezTo>
                    <a:pt x="3775" y="2224"/>
                    <a:pt x="3775" y="1998"/>
                    <a:pt x="3644" y="1974"/>
                  </a:cubicBezTo>
                  <a:lnTo>
                    <a:pt x="3310" y="1879"/>
                  </a:lnTo>
                  <a:cubicBezTo>
                    <a:pt x="2775" y="1736"/>
                    <a:pt x="2334" y="1272"/>
                    <a:pt x="2191" y="677"/>
                  </a:cubicBezTo>
                  <a:lnTo>
                    <a:pt x="2036" y="117"/>
                  </a:lnTo>
                  <a:cubicBezTo>
                    <a:pt x="2019" y="40"/>
                    <a:pt x="1962" y="1"/>
                    <a:pt x="190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59" name="Google Shape;759;p23"/>
            <p:cNvSpPr/>
            <p:nvPr/>
          </p:nvSpPr>
          <p:spPr>
            <a:xfrm rot="-1645648">
              <a:off x="4688547" y="1763320"/>
              <a:ext cx="138119" cy="153278"/>
            </a:xfrm>
            <a:custGeom>
              <a:avLst/>
              <a:gdLst/>
              <a:ahLst/>
              <a:cxnLst/>
              <a:rect l="l" t="t" r="r" b="b"/>
              <a:pathLst>
                <a:path w="3764" h="4177" extrusionOk="0">
                  <a:moveTo>
                    <a:pt x="1895" y="1"/>
                  </a:moveTo>
                  <a:cubicBezTo>
                    <a:pt x="1837" y="1"/>
                    <a:pt x="1781" y="39"/>
                    <a:pt x="1763" y="117"/>
                  </a:cubicBezTo>
                  <a:lnTo>
                    <a:pt x="1644" y="605"/>
                  </a:lnTo>
                  <a:cubicBezTo>
                    <a:pt x="1513" y="1200"/>
                    <a:pt x="1084" y="1676"/>
                    <a:pt x="548" y="1843"/>
                  </a:cubicBezTo>
                  <a:lnTo>
                    <a:pt x="132" y="1962"/>
                  </a:lnTo>
                  <a:cubicBezTo>
                    <a:pt x="1" y="1998"/>
                    <a:pt x="1" y="2212"/>
                    <a:pt x="132" y="2260"/>
                  </a:cubicBezTo>
                  <a:lnTo>
                    <a:pt x="548" y="2379"/>
                  </a:lnTo>
                  <a:cubicBezTo>
                    <a:pt x="1084" y="2522"/>
                    <a:pt x="1501" y="2998"/>
                    <a:pt x="1644" y="3605"/>
                  </a:cubicBezTo>
                  <a:lnTo>
                    <a:pt x="1751" y="4070"/>
                  </a:lnTo>
                  <a:cubicBezTo>
                    <a:pt x="1775" y="4141"/>
                    <a:pt x="1834" y="4177"/>
                    <a:pt x="1892" y="4177"/>
                  </a:cubicBezTo>
                  <a:cubicBezTo>
                    <a:pt x="1950" y="4177"/>
                    <a:pt x="2007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692" y="2534"/>
                    <a:pt x="3227" y="2379"/>
                  </a:cubicBezTo>
                  <a:lnTo>
                    <a:pt x="3632" y="2260"/>
                  </a:lnTo>
                  <a:cubicBezTo>
                    <a:pt x="3763" y="2212"/>
                    <a:pt x="3763" y="1986"/>
                    <a:pt x="3644" y="1974"/>
                  </a:cubicBezTo>
                  <a:lnTo>
                    <a:pt x="3299" y="1879"/>
                  </a:lnTo>
                  <a:cubicBezTo>
                    <a:pt x="2763" y="1736"/>
                    <a:pt x="2334" y="1272"/>
                    <a:pt x="2180" y="676"/>
                  </a:cubicBezTo>
                  <a:lnTo>
                    <a:pt x="2037" y="117"/>
                  </a:lnTo>
                  <a:cubicBezTo>
                    <a:pt x="2013" y="39"/>
                    <a:pt x="1953" y="1"/>
                    <a:pt x="18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0" name="Google Shape;760;p23"/>
            <p:cNvSpPr/>
            <p:nvPr/>
          </p:nvSpPr>
          <p:spPr>
            <a:xfrm rot="-1645648">
              <a:off x="4699712" y="1194828"/>
              <a:ext cx="172171" cy="192616"/>
            </a:xfrm>
            <a:custGeom>
              <a:avLst/>
              <a:gdLst/>
              <a:ahLst/>
              <a:cxnLst/>
              <a:rect l="l" t="t" r="r" b="b"/>
              <a:pathLst>
                <a:path w="4692" h="5249" extrusionOk="0">
                  <a:moveTo>
                    <a:pt x="2370" y="1"/>
                  </a:moveTo>
                  <a:cubicBezTo>
                    <a:pt x="2299" y="1"/>
                    <a:pt x="2227" y="48"/>
                    <a:pt x="2203" y="143"/>
                  </a:cubicBezTo>
                  <a:lnTo>
                    <a:pt x="2061" y="751"/>
                  </a:lnTo>
                  <a:cubicBezTo>
                    <a:pt x="1882" y="1513"/>
                    <a:pt x="1358" y="2108"/>
                    <a:pt x="691" y="2299"/>
                  </a:cubicBezTo>
                  <a:lnTo>
                    <a:pt x="168" y="2453"/>
                  </a:lnTo>
                  <a:cubicBezTo>
                    <a:pt x="1" y="2489"/>
                    <a:pt x="1" y="2775"/>
                    <a:pt x="168" y="2822"/>
                  </a:cubicBezTo>
                  <a:lnTo>
                    <a:pt x="691" y="2965"/>
                  </a:lnTo>
                  <a:cubicBezTo>
                    <a:pt x="1358" y="3180"/>
                    <a:pt x="1882" y="3763"/>
                    <a:pt x="2061" y="4525"/>
                  </a:cubicBezTo>
                  <a:lnTo>
                    <a:pt x="2192" y="5096"/>
                  </a:lnTo>
                  <a:cubicBezTo>
                    <a:pt x="2215" y="5198"/>
                    <a:pt x="2287" y="5248"/>
                    <a:pt x="2358" y="5248"/>
                  </a:cubicBezTo>
                  <a:cubicBezTo>
                    <a:pt x="2430" y="5248"/>
                    <a:pt x="2501" y="5198"/>
                    <a:pt x="2525" y="5096"/>
                  </a:cubicBezTo>
                  <a:lnTo>
                    <a:pt x="2656" y="4525"/>
                  </a:lnTo>
                  <a:cubicBezTo>
                    <a:pt x="2835" y="3763"/>
                    <a:pt x="3358" y="3168"/>
                    <a:pt x="4025" y="2965"/>
                  </a:cubicBezTo>
                  <a:lnTo>
                    <a:pt x="4513" y="2822"/>
                  </a:lnTo>
                  <a:cubicBezTo>
                    <a:pt x="4692" y="2763"/>
                    <a:pt x="4692" y="2501"/>
                    <a:pt x="4525" y="2465"/>
                  </a:cubicBezTo>
                  <a:lnTo>
                    <a:pt x="4108" y="2346"/>
                  </a:lnTo>
                  <a:cubicBezTo>
                    <a:pt x="3442" y="2168"/>
                    <a:pt x="2906" y="1584"/>
                    <a:pt x="2715" y="846"/>
                  </a:cubicBezTo>
                  <a:lnTo>
                    <a:pt x="2537" y="143"/>
                  </a:lnTo>
                  <a:cubicBezTo>
                    <a:pt x="2513" y="48"/>
                    <a:pt x="2442" y="1"/>
                    <a:pt x="237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1" name="Google Shape;761;p23"/>
            <p:cNvSpPr/>
            <p:nvPr/>
          </p:nvSpPr>
          <p:spPr>
            <a:xfrm rot="-1645648">
              <a:off x="4769629" y="1739625"/>
              <a:ext cx="20549" cy="25797"/>
            </a:xfrm>
            <a:custGeom>
              <a:avLst/>
              <a:gdLst/>
              <a:ahLst/>
              <a:cxnLst/>
              <a:rect l="l" t="t" r="r" b="b"/>
              <a:pathLst>
                <a:path w="560" h="703" extrusionOk="0">
                  <a:moveTo>
                    <a:pt x="227" y="0"/>
                  </a:moveTo>
                  <a:lnTo>
                    <a:pt x="227" y="48"/>
                  </a:lnTo>
                  <a:cubicBezTo>
                    <a:pt x="227" y="60"/>
                    <a:pt x="227" y="72"/>
                    <a:pt x="215" y="84"/>
                  </a:cubicBezTo>
                  <a:cubicBezTo>
                    <a:pt x="203" y="84"/>
                    <a:pt x="203" y="108"/>
                    <a:pt x="203" y="119"/>
                  </a:cubicBezTo>
                  <a:cubicBezTo>
                    <a:pt x="203" y="131"/>
                    <a:pt x="179" y="131"/>
                    <a:pt x="203" y="131"/>
                  </a:cubicBezTo>
                  <a:cubicBezTo>
                    <a:pt x="203" y="131"/>
                    <a:pt x="203" y="143"/>
                    <a:pt x="179" y="143"/>
                  </a:cubicBezTo>
                  <a:cubicBezTo>
                    <a:pt x="167" y="143"/>
                    <a:pt x="203" y="167"/>
                    <a:pt x="179" y="167"/>
                  </a:cubicBezTo>
                  <a:cubicBezTo>
                    <a:pt x="167" y="167"/>
                    <a:pt x="167" y="167"/>
                    <a:pt x="167" y="179"/>
                  </a:cubicBezTo>
                  <a:cubicBezTo>
                    <a:pt x="167" y="179"/>
                    <a:pt x="119" y="179"/>
                    <a:pt x="167" y="191"/>
                  </a:cubicBezTo>
                  <a:cubicBezTo>
                    <a:pt x="167" y="191"/>
                    <a:pt x="119" y="191"/>
                    <a:pt x="167" y="203"/>
                  </a:cubicBezTo>
                  <a:lnTo>
                    <a:pt x="143" y="203"/>
                  </a:lnTo>
                  <a:cubicBezTo>
                    <a:pt x="155" y="227"/>
                    <a:pt x="143" y="227"/>
                    <a:pt x="143" y="239"/>
                  </a:cubicBezTo>
                  <a:cubicBezTo>
                    <a:pt x="155" y="250"/>
                    <a:pt x="167" y="250"/>
                    <a:pt x="143" y="250"/>
                  </a:cubicBezTo>
                  <a:cubicBezTo>
                    <a:pt x="125" y="233"/>
                    <a:pt x="116" y="227"/>
                    <a:pt x="112" y="227"/>
                  </a:cubicBezTo>
                  <a:cubicBezTo>
                    <a:pt x="107" y="227"/>
                    <a:pt x="107" y="233"/>
                    <a:pt x="107" y="239"/>
                  </a:cubicBezTo>
                  <a:cubicBezTo>
                    <a:pt x="111" y="235"/>
                    <a:pt x="114" y="233"/>
                    <a:pt x="115" y="233"/>
                  </a:cubicBezTo>
                  <a:lnTo>
                    <a:pt x="115" y="233"/>
                  </a:lnTo>
                  <a:cubicBezTo>
                    <a:pt x="118" y="233"/>
                    <a:pt x="115" y="239"/>
                    <a:pt x="107" y="239"/>
                  </a:cubicBezTo>
                  <a:cubicBezTo>
                    <a:pt x="84" y="239"/>
                    <a:pt x="107" y="250"/>
                    <a:pt x="96" y="250"/>
                  </a:cubicBezTo>
                  <a:cubicBezTo>
                    <a:pt x="84" y="250"/>
                    <a:pt x="84" y="262"/>
                    <a:pt x="96" y="262"/>
                  </a:cubicBezTo>
                  <a:cubicBezTo>
                    <a:pt x="107" y="286"/>
                    <a:pt x="96" y="298"/>
                    <a:pt x="96" y="310"/>
                  </a:cubicBezTo>
                  <a:cubicBezTo>
                    <a:pt x="84" y="322"/>
                    <a:pt x="96" y="358"/>
                    <a:pt x="84" y="369"/>
                  </a:cubicBezTo>
                  <a:cubicBezTo>
                    <a:pt x="84" y="381"/>
                    <a:pt x="84" y="405"/>
                    <a:pt x="60" y="405"/>
                  </a:cubicBezTo>
                  <a:cubicBezTo>
                    <a:pt x="48" y="417"/>
                    <a:pt x="60" y="429"/>
                    <a:pt x="48" y="441"/>
                  </a:cubicBezTo>
                  <a:cubicBezTo>
                    <a:pt x="36" y="441"/>
                    <a:pt x="48" y="465"/>
                    <a:pt x="48" y="477"/>
                  </a:cubicBezTo>
                  <a:cubicBezTo>
                    <a:pt x="48" y="489"/>
                    <a:pt x="36" y="512"/>
                    <a:pt x="48" y="524"/>
                  </a:cubicBezTo>
                  <a:cubicBezTo>
                    <a:pt x="48" y="524"/>
                    <a:pt x="60" y="536"/>
                    <a:pt x="48" y="536"/>
                  </a:cubicBezTo>
                  <a:cubicBezTo>
                    <a:pt x="36" y="536"/>
                    <a:pt x="36" y="536"/>
                    <a:pt x="36" y="548"/>
                  </a:cubicBezTo>
                  <a:cubicBezTo>
                    <a:pt x="36" y="548"/>
                    <a:pt x="36" y="560"/>
                    <a:pt x="24" y="560"/>
                  </a:cubicBezTo>
                  <a:cubicBezTo>
                    <a:pt x="0" y="560"/>
                    <a:pt x="0" y="560"/>
                    <a:pt x="0" y="584"/>
                  </a:cubicBezTo>
                  <a:cubicBezTo>
                    <a:pt x="0" y="584"/>
                    <a:pt x="24" y="596"/>
                    <a:pt x="36" y="596"/>
                  </a:cubicBezTo>
                  <a:cubicBezTo>
                    <a:pt x="84" y="608"/>
                    <a:pt x="119" y="620"/>
                    <a:pt x="143" y="620"/>
                  </a:cubicBezTo>
                  <a:lnTo>
                    <a:pt x="155" y="620"/>
                  </a:lnTo>
                  <a:lnTo>
                    <a:pt x="167" y="643"/>
                  </a:lnTo>
                  <a:cubicBezTo>
                    <a:pt x="167" y="643"/>
                    <a:pt x="179" y="655"/>
                    <a:pt x="215" y="667"/>
                  </a:cubicBezTo>
                  <a:cubicBezTo>
                    <a:pt x="238" y="679"/>
                    <a:pt x="274" y="679"/>
                    <a:pt x="286" y="703"/>
                  </a:cubicBezTo>
                  <a:lnTo>
                    <a:pt x="334" y="703"/>
                  </a:lnTo>
                  <a:lnTo>
                    <a:pt x="334" y="679"/>
                  </a:lnTo>
                  <a:cubicBezTo>
                    <a:pt x="346" y="667"/>
                    <a:pt x="334" y="655"/>
                    <a:pt x="346" y="643"/>
                  </a:cubicBezTo>
                  <a:lnTo>
                    <a:pt x="346" y="608"/>
                  </a:lnTo>
                  <a:lnTo>
                    <a:pt x="346" y="584"/>
                  </a:lnTo>
                  <a:cubicBezTo>
                    <a:pt x="346" y="584"/>
                    <a:pt x="357" y="584"/>
                    <a:pt x="334" y="560"/>
                  </a:cubicBezTo>
                  <a:cubicBezTo>
                    <a:pt x="381" y="560"/>
                    <a:pt x="346" y="548"/>
                    <a:pt x="346" y="548"/>
                  </a:cubicBezTo>
                  <a:cubicBezTo>
                    <a:pt x="357" y="548"/>
                    <a:pt x="334" y="524"/>
                    <a:pt x="357" y="500"/>
                  </a:cubicBezTo>
                  <a:cubicBezTo>
                    <a:pt x="381" y="500"/>
                    <a:pt x="357" y="489"/>
                    <a:pt x="381" y="477"/>
                  </a:cubicBezTo>
                  <a:cubicBezTo>
                    <a:pt x="393" y="465"/>
                    <a:pt x="381" y="429"/>
                    <a:pt x="393" y="429"/>
                  </a:cubicBezTo>
                  <a:cubicBezTo>
                    <a:pt x="405" y="417"/>
                    <a:pt x="405" y="405"/>
                    <a:pt x="417" y="381"/>
                  </a:cubicBezTo>
                  <a:cubicBezTo>
                    <a:pt x="429" y="369"/>
                    <a:pt x="429" y="358"/>
                    <a:pt x="453" y="346"/>
                  </a:cubicBezTo>
                  <a:cubicBezTo>
                    <a:pt x="477" y="322"/>
                    <a:pt x="488" y="298"/>
                    <a:pt x="512" y="262"/>
                  </a:cubicBezTo>
                  <a:cubicBezTo>
                    <a:pt x="524" y="250"/>
                    <a:pt x="524" y="239"/>
                    <a:pt x="536" y="227"/>
                  </a:cubicBezTo>
                  <a:cubicBezTo>
                    <a:pt x="560" y="215"/>
                    <a:pt x="560" y="191"/>
                    <a:pt x="560" y="179"/>
                  </a:cubicBezTo>
                  <a:lnTo>
                    <a:pt x="560" y="143"/>
                  </a:lnTo>
                  <a:cubicBezTo>
                    <a:pt x="560" y="143"/>
                    <a:pt x="560" y="131"/>
                    <a:pt x="488" y="119"/>
                  </a:cubicBezTo>
                  <a:lnTo>
                    <a:pt x="477" y="108"/>
                  </a:lnTo>
                  <a:cubicBezTo>
                    <a:pt x="465" y="96"/>
                    <a:pt x="441" y="72"/>
                    <a:pt x="393" y="60"/>
                  </a:cubicBezTo>
                  <a:cubicBezTo>
                    <a:pt x="357" y="48"/>
                    <a:pt x="346" y="48"/>
                    <a:pt x="322" y="24"/>
                  </a:cubicBezTo>
                  <a:cubicBezTo>
                    <a:pt x="262" y="0"/>
                    <a:pt x="227" y="0"/>
                    <a:pt x="22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2" name="Google Shape;762;p23"/>
            <p:cNvSpPr/>
            <p:nvPr/>
          </p:nvSpPr>
          <p:spPr>
            <a:xfrm rot="-1645648">
              <a:off x="4758353" y="1645757"/>
              <a:ext cx="29723" cy="48365"/>
            </a:xfrm>
            <a:custGeom>
              <a:avLst/>
              <a:gdLst/>
              <a:ahLst/>
              <a:cxnLst/>
              <a:rect l="l" t="t" r="r" b="b"/>
              <a:pathLst>
                <a:path w="810" h="1318" extrusionOk="0">
                  <a:moveTo>
                    <a:pt x="298" y="401"/>
                  </a:moveTo>
                  <a:cubicBezTo>
                    <a:pt x="298" y="401"/>
                    <a:pt x="310" y="401"/>
                    <a:pt x="310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18" y="0"/>
                  </a:moveTo>
                  <a:cubicBezTo>
                    <a:pt x="507" y="0"/>
                    <a:pt x="500" y="3"/>
                    <a:pt x="500" y="8"/>
                  </a:cubicBezTo>
                  <a:cubicBezTo>
                    <a:pt x="500" y="44"/>
                    <a:pt x="489" y="56"/>
                    <a:pt x="489" y="80"/>
                  </a:cubicBezTo>
                  <a:cubicBezTo>
                    <a:pt x="489" y="115"/>
                    <a:pt x="477" y="139"/>
                    <a:pt x="465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81" y="282"/>
                    <a:pt x="417" y="294"/>
                    <a:pt x="405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8" y="353"/>
                  </a:cubicBezTo>
                  <a:lnTo>
                    <a:pt x="346" y="353"/>
                  </a:lnTo>
                  <a:cubicBezTo>
                    <a:pt x="322" y="365"/>
                    <a:pt x="298" y="353"/>
                    <a:pt x="322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2"/>
                    <a:pt x="286" y="484"/>
                    <a:pt x="239" y="484"/>
                  </a:cubicBezTo>
                  <a:cubicBezTo>
                    <a:pt x="227" y="484"/>
                    <a:pt x="239" y="496"/>
                    <a:pt x="250" y="496"/>
                  </a:cubicBezTo>
                  <a:cubicBezTo>
                    <a:pt x="250" y="496"/>
                    <a:pt x="250" y="496"/>
                    <a:pt x="250" y="496"/>
                  </a:cubicBezTo>
                  <a:lnTo>
                    <a:pt x="250" y="496"/>
                  </a:lnTo>
                  <a:cubicBezTo>
                    <a:pt x="247" y="496"/>
                    <a:pt x="243" y="496"/>
                    <a:pt x="239" y="496"/>
                  </a:cubicBezTo>
                  <a:cubicBezTo>
                    <a:pt x="242" y="504"/>
                    <a:pt x="245" y="507"/>
                    <a:pt x="247" y="507"/>
                  </a:cubicBezTo>
                  <a:cubicBezTo>
                    <a:pt x="250" y="507"/>
                    <a:pt x="250" y="497"/>
                    <a:pt x="250" y="496"/>
                  </a:cubicBezTo>
                  <a:lnTo>
                    <a:pt x="250" y="496"/>
                  </a:lnTo>
                  <a:cubicBezTo>
                    <a:pt x="282" y="497"/>
                    <a:pt x="265" y="499"/>
                    <a:pt x="286" y="520"/>
                  </a:cubicBezTo>
                  <a:cubicBezTo>
                    <a:pt x="250" y="520"/>
                    <a:pt x="262" y="544"/>
                    <a:pt x="250" y="556"/>
                  </a:cubicBezTo>
                  <a:cubicBezTo>
                    <a:pt x="239" y="556"/>
                    <a:pt x="239" y="592"/>
                    <a:pt x="239" y="603"/>
                  </a:cubicBezTo>
                  <a:cubicBezTo>
                    <a:pt x="239" y="627"/>
                    <a:pt x="239" y="663"/>
                    <a:pt x="227" y="675"/>
                  </a:cubicBezTo>
                  <a:cubicBezTo>
                    <a:pt x="203" y="723"/>
                    <a:pt x="191" y="746"/>
                    <a:pt x="179" y="794"/>
                  </a:cubicBezTo>
                  <a:cubicBezTo>
                    <a:pt x="167" y="806"/>
                    <a:pt x="167" y="842"/>
                    <a:pt x="143" y="853"/>
                  </a:cubicBezTo>
                  <a:cubicBezTo>
                    <a:pt x="131" y="865"/>
                    <a:pt x="131" y="913"/>
                    <a:pt x="119" y="925"/>
                  </a:cubicBezTo>
                  <a:cubicBezTo>
                    <a:pt x="108" y="949"/>
                    <a:pt x="108" y="961"/>
                    <a:pt x="108" y="996"/>
                  </a:cubicBezTo>
                  <a:cubicBezTo>
                    <a:pt x="84" y="1020"/>
                    <a:pt x="72" y="1032"/>
                    <a:pt x="72" y="1080"/>
                  </a:cubicBezTo>
                  <a:cubicBezTo>
                    <a:pt x="72" y="1092"/>
                    <a:pt x="84" y="1115"/>
                    <a:pt x="72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24" y="1151"/>
                  </a:cubicBezTo>
                  <a:cubicBezTo>
                    <a:pt x="12" y="1151"/>
                    <a:pt x="0" y="1163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6"/>
                    <a:pt x="131" y="1246"/>
                  </a:cubicBezTo>
                  <a:lnTo>
                    <a:pt x="143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03" y="1294"/>
                  </a:cubicBezTo>
                  <a:cubicBezTo>
                    <a:pt x="239" y="1306"/>
                    <a:pt x="262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4" y="1306"/>
                    <a:pt x="334" y="1306"/>
                    <a:pt x="334" y="1294"/>
                  </a:cubicBezTo>
                  <a:cubicBezTo>
                    <a:pt x="334" y="1270"/>
                    <a:pt x="334" y="1258"/>
                    <a:pt x="358" y="1246"/>
                  </a:cubicBezTo>
                  <a:cubicBezTo>
                    <a:pt x="369" y="1211"/>
                    <a:pt x="369" y="1187"/>
                    <a:pt x="381" y="1151"/>
                  </a:cubicBezTo>
                  <a:cubicBezTo>
                    <a:pt x="393" y="1139"/>
                    <a:pt x="381" y="1115"/>
                    <a:pt x="393" y="1092"/>
                  </a:cubicBezTo>
                  <a:cubicBezTo>
                    <a:pt x="417" y="1080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53" y="1008"/>
                    <a:pt x="429" y="973"/>
                    <a:pt x="441" y="961"/>
                  </a:cubicBezTo>
                  <a:cubicBezTo>
                    <a:pt x="477" y="949"/>
                    <a:pt x="441" y="901"/>
                    <a:pt x="477" y="889"/>
                  </a:cubicBezTo>
                  <a:cubicBezTo>
                    <a:pt x="489" y="877"/>
                    <a:pt x="489" y="853"/>
                    <a:pt x="489" y="830"/>
                  </a:cubicBezTo>
                  <a:cubicBezTo>
                    <a:pt x="500" y="794"/>
                    <a:pt x="500" y="758"/>
                    <a:pt x="512" y="723"/>
                  </a:cubicBezTo>
                  <a:lnTo>
                    <a:pt x="560" y="639"/>
                  </a:lnTo>
                  <a:cubicBezTo>
                    <a:pt x="572" y="603"/>
                    <a:pt x="596" y="580"/>
                    <a:pt x="620" y="544"/>
                  </a:cubicBezTo>
                  <a:cubicBezTo>
                    <a:pt x="655" y="496"/>
                    <a:pt x="679" y="437"/>
                    <a:pt x="715" y="401"/>
                  </a:cubicBezTo>
                  <a:cubicBezTo>
                    <a:pt x="727" y="365"/>
                    <a:pt x="739" y="318"/>
                    <a:pt x="774" y="294"/>
                  </a:cubicBezTo>
                  <a:cubicBezTo>
                    <a:pt x="786" y="258"/>
                    <a:pt x="798" y="234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39"/>
                    <a:pt x="810" y="139"/>
                    <a:pt x="774" y="115"/>
                  </a:cubicBezTo>
                  <a:lnTo>
                    <a:pt x="750" y="103"/>
                  </a:lnTo>
                  <a:cubicBezTo>
                    <a:pt x="739" y="80"/>
                    <a:pt x="727" y="68"/>
                    <a:pt x="667" y="56"/>
                  </a:cubicBezTo>
                  <a:cubicBezTo>
                    <a:pt x="631" y="44"/>
                    <a:pt x="608" y="44"/>
                    <a:pt x="596" y="20"/>
                  </a:cubicBezTo>
                  <a:cubicBezTo>
                    <a:pt x="561" y="6"/>
                    <a:pt x="534" y="0"/>
                    <a:pt x="51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3" name="Google Shape;763;p23"/>
            <p:cNvSpPr/>
            <p:nvPr/>
          </p:nvSpPr>
          <p:spPr>
            <a:xfrm rot="-1645648">
              <a:off x="4751820" y="1550595"/>
              <a:ext cx="30163" cy="48365"/>
            </a:xfrm>
            <a:custGeom>
              <a:avLst/>
              <a:gdLst/>
              <a:ahLst/>
              <a:cxnLst/>
              <a:rect l="l" t="t" r="r" b="b"/>
              <a:pathLst>
                <a:path w="822" h="1318" extrusionOk="0">
                  <a:moveTo>
                    <a:pt x="298" y="401"/>
                  </a:moveTo>
                  <a:cubicBezTo>
                    <a:pt x="298" y="401"/>
                    <a:pt x="322" y="401"/>
                    <a:pt x="322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25" y="0"/>
                  </a:moveTo>
                  <a:cubicBezTo>
                    <a:pt x="516" y="0"/>
                    <a:pt x="512" y="3"/>
                    <a:pt x="512" y="8"/>
                  </a:cubicBezTo>
                  <a:cubicBezTo>
                    <a:pt x="512" y="44"/>
                    <a:pt x="500" y="56"/>
                    <a:pt x="500" y="79"/>
                  </a:cubicBezTo>
                  <a:cubicBezTo>
                    <a:pt x="500" y="115"/>
                    <a:pt x="476" y="139"/>
                    <a:pt x="465" y="163"/>
                  </a:cubicBezTo>
                  <a:cubicBezTo>
                    <a:pt x="453" y="175"/>
                    <a:pt x="453" y="187"/>
                    <a:pt x="441" y="198"/>
                  </a:cubicBezTo>
                  <a:cubicBezTo>
                    <a:pt x="441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93" y="282"/>
                    <a:pt x="417" y="294"/>
                    <a:pt x="405" y="294"/>
                  </a:cubicBezTo>
                  <a:cubicBezTo>
                    <a:pt x="381" y="294"/>
                    <a:pt x="393" y="306"/>
                    <a:pt x="381" y="317"/>
                  </a:cubicBezTo>
                  <a:cubicBezTo>
                    <a:pt x="381" y="341"/>
                    <a:pt x="334" y="317"/>
                    <a:pt x="357" y="353"/>
                  </a:cubicBezTo>
                  <a:lnTo>
                    <a:pt x="346" y="353"/>
                  </a:lnTo>
                  <a:cubicBezTo>
                    <a:pt x="334" y="365"/>
                    <a:pt x="298" y="353"/>
                    <a:pt x="334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74" y="437"/>
                  </a:cubicBezTo>
                  <a:cubicBezTo>
                    <a:pt x="274" y="437"/>
                    <a:pt x="262" y="437"/>
                    <a:pt x="262" y="460"/>
                  </a:cubicBezTo>
                  <a:cubicBezTo>
                    <a:pt x="274" y="472"/>
                    <a:pt x="286" y="484"/>
                    <a:pt x="238" y="484"/>
                  </a:cubicBezTo>
                  <a:cubicBezTo>
                    <a:pt x="226" y="484"/>
                    <a:pt x="238" y="496"/>
                    <a:pt x="262" y="496"/>
                  </a:cubicBezTo>
                  <a:cubicBezTo>
                    <a:pt x="262" y="496"/>
                    <a:pt x="262" y="496"/>
                    <a:pt x="262" y="496"/>
                  </a:cubicBezTo>
                  <a:lnTo>
                    <a:pt x="262" y="496"/>
                  </a:lnTo>
                  <a:cubicBezTo>
                    <a:pt x="257" y="496"/>
                    <a:pt x="250" y="496"/>
                    <a:pt x="238" y="496"/>
                  </a:cubicBezTo>
                  <a:cubicBezTo>
                    <a:pt x="246" y="504"/>
                    <a:pt x="252" y="507"/>
                    <a:pt x="255" y="507"/>
                  </a:cubicBezTo>
                  <a:cubicBezTo>
                    <a:pt x="261" y="507"/>
                    <a:pt x="262" y="498"/>
                    <a:pt x="262" y="496"/>
                  </a:cubicBezTo>
                  <a:lnTo>
                    <a:pt x="262" y="496"/>
                  </a:lnTo>
                  <a:cubicBezTo>
                    <a:pt x="277" y="497"/>
                    <a:pt x="268" y="502"/>
                    <a:pt x="286" y="520"/>
                  </a:cubicBezTo>
                  <a:cubicBezTo>
                    <a:pt x="262" y="520"/>
                    <a:pt x="274" y="544"/>
                    <a:pt x="262" y="556"/>
                  </a:cubicBezTo>
                  <a:cubicBezTo>
                    <a:pt x="238" y="556"/>
                    <a:pt x="238" y="591"/>
                    <a:pt x="238" y="603"/>
                  </a:cubicBezTo>
                  <a:cubicBezTo>
                    <a:pt x="238" y="627"/>
                    <a:pt x="238" y="663"/>
                    <a:pt x="226" y="675"/>
                  </a:cubicBezTo>
                  <a:cubicBezTo>
                    <a:pt x="215" y="722"/>
                    <a:pt x="203" y="746"/>
                    <a:pt x="179" y="794"/>
                  </a:cubicBezTo>
                  <a:cubicBezTo>
                    <a:pt x="167" y="806"/>
                    <a:pt x="167" y="841"/>
                    <a:pt x="155" y="853"/>
                  </a:cubicBezTo>
                  <a:cubicBezTo>
                    <a:pt x="143" y="865"/>
                    <a:pt x="143" y="913"/>
                    <a:pt x="119" y="925"/>
                  </a:cubicBezTo>
                  <a:cubicBezTo>
                    <a:pt x="107" y="948"/>
                    <a:pt x="107" y="960"/>
                    <a:pt x="107" y="996"/>
                  </a:cubicBezTo>
                  <a:cubicBezTo>
                    <a:pt x="95" y="1020"/>
                    <a:pt x="84" y="1032"/>
                    <a:pt x="84" y="1079"/>
                  </a:cubicBezTo>
                  <a:cubicBezTo>
                    <a:pt x="84" y="1091"/>
                    <a:pt x="95" y="1115"/>
                    <a:pt x="84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36" y="1151"/>
                  </a:cubicBezTo>
                  <a:cubicBezTo>
                    <a:pt x="24" y="1151"/>
                    <a:pt x="0" y="1163"/>
                    <a:pt x="0" y="1187"/>
                  </a:cubicBezTo>
                  <a:lnTo>
                    <a:pt x="36" y="1210"/>
                  </a:lnTo>
                  <a:cubicBezTo>
                    <a:pt x="84" y="1222"/>
                    <a:pt x="119" y="1246"/>
                    <a:pt x="143" y="1246"/>
                  </a:cubicBezTo>
                  <a:lnTo>
                    <a:pt x="155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15" y="1294"/>
                  </a:cubicBezTo>
                  <a:cubicBezTo>
                    <a:pt x="238" y="1306"/>
                    <a:pt x="274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34" y="1306"/>
                  </a:cubicBezTo>
                  <a:cubicBezTo>
                    <a:pt x="346" y="1306"/>
                    <a:pt x="346" y="1306"/>
                    <a:pt x="346" y="1294"/>
                  </a:cubicBezTo>
                  <a:cubicBezTo>
                    <a:pt x="346" y="1270"/>
                    <a:pt x="346" y="1258"/>
                    <a:pt x="357" y="1246"/>
                  </a:cubicBezTo>
                  <a:cubicBezTo>
                    <a:pt x="369" y="1210"/>
                    <a:pt x="369" y="1187"/>
                    <a:pt x="393" y="1151"/>
                  </a:cubicBezTo>
                  <a:cubicBezTo>
                    <a:pt x="405" y="1139"/>
                    <a:pt x="393" y="1115"/>
                    <a:pt x="405" y="1091"/>
                  </a:cubicBezTo>
                  <a:cubicBezTo>
                    <a:pt x="417" y="1079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65" y="1008"/>
                    <a:pt x="429" y="972"/>
                    <a:pt x="453" y="960"/>
                  </a:cubicBezTo>
                  <a:cubicBezTo>
                    <a:pt x="476" y="948"/>
                    <a:pt x="453" y="901"/>
                    <a:pt x="476" y="889"/>
                  </a:cubicBezTo>
                  <a:cubicBezTo>
                    <a:pt x="488" y="877"/>
                    <a:pt x="488" y="853"/>
                    <a:pt x="488" y="829"/>
                  </a:cubicBezTo>
                  <a:cubicBezTo>
                    <a:pt x="512" y="794"/>
                    <a:pt x="512" y="758"/>
                    <a:pt x="524" y="722"/>
                  </a:cubicBezTo>
                  <a:lnTo>
                    <a:pt x="572" y="639"/>
                  </a:lnTo>
                  <a:cubicBezTo>
                    <a:pt x="584" y="603"/>
                    <a:pt x="596" y="579"/>
                    <a:pt x="631" y="544"/>
                  </a:cubicBezTo>
                  <a:cubicBezTo>
                    <a:pt x="655" y="496"/>
                    <a:pt x="691" y="437"/>
                    <a:pt x="715" y="401"/>
                  </a:cubicBezTo>
                  <a:cubicBezTo>
                    <a:pt x="727" y="365"/>
                    <a:pt x="750" y="317"/>
                    <a:pt x="774" y="294"/>
                  </a:cubicBezTo>
                  <a:cubicBezTo>
                    <a:pt x="786" y="258"/>
                    <a:pt x="810" y="234"/>
                    <a:pt x="810" y="198"/>
                  </a:cubicBezTo>
                  <a:cubicBezTo>
                    <a:pt x="810" y="187"/>
                    <a:pt x="822" y="175"/>
                    <a:pt x="822" y="163"/>
                  </a:cubicBezTo>
                  <a:cubicBezTo>
                    <a:pt x="822" y="139"/>
                    <a:pt x="822" y="139"/>
                    <a:pt x="774" y="115"/>
                  </a:cubicBezTo>
                  <a:lnTo>
                    <a:pt x="762" y="103"/>
                  </a:lnTo>
                  <a:cubicBezTo>
                    <a:pt x="750" y="79"/>
                    <a:pt x="727" y="67"/>
                    <a:pt x="679" y="56"/>
                  </a:cubicBezTo>
                  <a:cubicBezTo>
                    <a:pt x="643" y="44"/>
                    <a:pt x="607" y="44"/>
                    <a:pt x="596" y="20"/>
                  </a:cubicBezTo>
                  <a:cubicBezTo>
                    <a:pt x="561" y="6"/>
                    <a:pt x="538" y="0"/>
                    <a:pt x="52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4" name="Google Shape;764;p23"/>
            <p:cNvSpPr/>
            <p:nvPr/>
          </p:nvSpPr>
          <p:spPr>
            <a:xfrm rot="-1645648">
              <a:off x="4745328" y="1455602"/>
              <a:ext cx="29723" cy="48402"/>
            </a:xfrm>
            <a:custGeom>
              <a:avLst/>
              <a:gdLst/>
              <a:ahLst/>
              <a:cxnLst/>
              <a:rect l="l" t="t" r="r" b="b"/>
              <a:pathLst>
                <a:path w="810" h="1319" extrusionOk="0">
                  <a:moveTo>
                    <a:pt x="298" y="402"/>
                  </a:moveTo>
                  <a:cubicBezTo>
                    <a:pt x="298" y="402"/>
                    <a:pt x="310" y="402"/>
                    <a:pt x="310" y="413"/>
                  </a:cubicBezTo>
                  <a:cubicBezTo>
                    <a:pt x="298" y="413"/>
                    <a:pt x="298" y="413"/>
                    <a:pt x="298" y="402"/>
                  </a:cubicBezTo>
                  <a:close/>
                  <a:moveTo>
                    <a:pt x="518" y="1"/>
                  </a:moveTo>
                  <a:cubicBezTo>
                    <a:pt x="506" y="1"/>
                    <a:pt x="500" y="4"/>
                    <a:pt x="500" y="9"/>
                  </a:cubicBezTo>
                  <a:cubicBezTo>
                    <a:pt x="500" y="44"/>
                    <a:pt x="488" y="56"/>
                    <a:pt x="488" y="80"/>
                  </a:cubicBezTo>
                  <a:cubicBezTo>
                    <a:pt x="488" y="116"/>
                    <a:pt x="476" y="140"/>
                    <a:pt x="453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3"/>
                    <a:pt x="417" y="235"/>
                    <a:pt x="417" y="247"/>
                  </a:cubicBezTo>
                  <a:cubicBezTo>
                    <a:pt x="417" y="259"/>
                    <a:pt x="417" y="259"/>
                    <a:pt x="393" y="283"/>
                  </a:cubicBezTo>
                  <a:cubicBezTo>
                    <a:pt x="381" y="283"/>
                    <a:pt x="417" y="294"/>
                    <a:pt x="393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7" y="354"/>
                  </a:cubicBezTo>
                  <a:lnTo>
                    <a:pt x="333" y="354"/>
                  </a:lnTo>
                  <a:cubicBezTo>
                    <a:pt x="322" y="366"/>
                    <a:pt x="298" y="354"/>
                    <a:pt x="322" y="402"/>
                  </a:cubicBezTo>
                  <a:lnTo>
                    <a:pt x="274" y="402"/>
                  </a:lnTo>
                  <a:cubicBezTo>
                    <a:pt x="298" y="413"/>
                    <a:pt x="274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3"/>
                    <a:pt x="274" y="485"/>
                    <a:pt x="238" y="485"/>
                  </a:cubicBezTo>
                  <a:cubicBezTo>
                    <a:pt x="214" y="485"/>
                    <a:pt x="238" y="497"/>
                    <a:pt x="250" y="497"/>
                  </a:cubicBezTo>
                  <a:cubicBezTo>
                    <a:pt x="250" y="497"/>
                    <a:pt x="250" y="497"/>
                    <a:pt x="250" y="497"/>
                  </a:cubicBezTo>
                  <a:lnTo>
                    <a:pt x="250" y="497"/>
                  </a:lnTo>
                  <a:cubicBezTo>
                    <a:pt x="247" y="497"/>
                    <a:pt x="243" y="497"/>
                    <a:pt x="238" y="497"/>
                  </a:cubicBezTo>
                  <a:cubicBezTo>
                    <a:pt x="242" y="505"/>
                    <a:pt x="245" y="507"/>
                    <a:pt x="247" y="507"/>
                  </a:cubicBezTo>
                  <a:cubicBezTo>
                    <a:pt x="250" y="507"/>
                    <a:pt x="250" y="498"/>
                    <a:pt x="250" y="497"/>
                  </a:cubicBezTo>
                  <a:lnTo>
                    <a:pt x="250" y="497"/>
                  </a:lnTo>
                  <a:cubicBezTo>
                    <a:pt x="271" y="497"/>
                    <a:pt x="264" y="500"/>
                    <a:pt x="274" y="521"/>
                  </a:cubicBezTo>
                  <a:cubicBezTo>
                    <a:pt x="250" y="521"/>
                    <a:pt x="262" y="544"/>
                    <a:pt x="250" y="556"/>
                  </a:cubicBezTo>
                  <a:cubicBezTo>
                    <a:pt x="238" y="556"/>
                    <a:pt x="238" y="592"/>
                    <a:pt x="238" y="604"/>
                  </a:cubicBezTo>
                  <a:cubicBezTo>
                    <a:pt x="238" y="628"/>
                    <a:pt x="238" y="664"/>
                    <a:pt x="214" y="675"/>
                  </a:cubicBezTo>
                  <a:cubicBezTo>
                    <a:pt x="202" y="723"/>
                    <a:pt x="191" y="747"/>
                    <a:pt x="179" y="794"/>
                  </a:cubicBezTo>
                  <a:cubicBezTo>
                    <a:pt x="155" y="806"/>
                    <a:pt x="155" y="842"/>
                    <a:pt x="143" y="854"/>
                  </a:cubicBezTo>
                  <a:cubicBezTo>
                    <a:pt x="131" y="866"/>
                    <a:pt x="131" y="914"/>
                    <a:pt x="119" y="925"/>
                  </a:cubicBezTo>
                  <a:cubicBezTo>
                    <a:pt x="95" y="949"/>
                    <a:pt x="95" y="961"/>
                    <a:pt x="95" y="997"/>
                  </a:cubicBezTo>
                  <a:cubicBezTo>
                    <a:pt x="83" y="1021"/>
                    <a:pt x="72" y="1033"/>
                    <a:pt x="72" y="1080"/>
                  </a:cubicBezTo>
                  <a:cubicBezTo>
                    <a:pt x="72" y="1092"/>
                    <a:pt x="83" y="1116"/>
                    <a:pt x="72" y="1116"/>
                  </a:cubicBezTo>
                  <a:cubicBezTo>
                    <a:pt x="60" y="1116"/>
                    <a:pt x="60" y="1128"/>
                    <a:pt x="60" y="1128"/>
                  </a:cubicBezTo>
                  <a:cubicBezTo>
                    <a:pt x="60" y="1140"/>
                    <a:pt x="36" y="1140"/>
                    <a:pt x="24" y="1152"/>
                  </a:cubicBezTo>
                  <a:cubicBezTo>
                    <a:pt x="12" y="1152"/>
                    <a:pt x="0" y="1164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7"/>
                    <a:pt x="131" y="1247"/>
                  </a:cubicBezTo>
                  <a:lnTo>
                    <a:pt x="143" y="1247"/>
                  </a:lnTo>
                  <a:lnTo>
                    <a:pt x="155" y="1259"/>
                  </a:lnTo>
                  <a:cubicBezTo>
                    <a:pt x="155" y="1271"/>
                    <a:pt x="179" y="1271"/>
                    <a:pt x="202" y="1295"/>
                  </a:cubicBezTo>
                  <a:cubicBezTo>
                    <a:pt x="238" y="1306"/>
                    <a:pt x="262" y="1306"/>
                    <a:pt x="274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3" y="1306"/>
                    <a:pt x="333" y="1306"/>
                    <a:pt x="333" y="1295"/>
                  </a:cubicBezTo>
                  <a:cubicBezTo>
                    <a:pt x="333" y="1271"/>
                    <a:pt x="333" y="1259"/>
                    <a:pt x="345" y="1247"/>
                  </a:cubicBezTo>
                  <a:cubicBezTo>
                    <a:pt x="369" y="1211"/>
                    <a:pt x="369" y="1187"/>
                    <a:pt x="381" y="1152"/>
                  </a:cubicBezTo>
                  <a:cubicBezTo>
                    <a:pt x="393" y="1140"/>
                    <a:pt x="381" y="1116"/>
                    <a:pt x="393" y="1092"/>
                  </a:cubicBezTo>
                  <a:cubicBezTo>
                    <a:pt x="405" y="1080"/>
                    <a:pt x="405" y="1056"/>
                    <a:pt x="405" y="1033"/>
                  </a:cubicBezTo>
                  <a:cubicBezTo>
                    <a:pt x="405" y="1021"/>
                    <a:pt x="429" y="1021"/>
                    <a:pt x="405" y="1009"/>
                  </a:cubicBezTo>
                  <a:cubicBezTo>
                    <a:pt x="453" y="1009"/>
                    <a:pt x="429" y="973"/>
                    <a:pt x="441" y="961"/>
                  </a:cubicBezTo>
                  <a:cubicBezTo>
                    <a:pt x="464" y="949"/>
                    <a:pt x="441" y="902"/>
                    <a:pt x="464" y="890"/>
                  </a:cubicBezTo>
                  <a:cubicBezTo>
                    <a:pt x="488" y="878"/>
                    <a:pt x="488" y="854"/>
                    <a:pt x="488" y="830"/>
                  </a:cubicBezTo>
                  <a:cubicBezTo>
                    <a:pt x="500" y="794"/>
                    <a:pt x="500" y="759"/>
                    <a:pt x="512" y="723"/>
                  </a:cubicBezTo>
                  <a:lnTo>
                    <a:pt x="560" y="640"/>
                  </a:lnTo>
                  <a:cubicBezTo>
                    <a:pt x="572" y="604"/>
                    <a:pt x="583" y="580"/>
                    <a:pt x="619" y="544"/>
                  </a:cubicBezTo>
                  <a:cubicBezTo>
                    <a:pt x="643" y="497"/>
                    <a:pt x="679" y="437"/>
                    <a:pt x="703" y="402"/>
                  </a:cubicBezTo>
                  <a:cubicBezTo>
                    <a:pt x="726" y="366"/>
                    <a:pt x="738" y="318"/>
                    <a:pt x="762" y="294"/>
                  </a:cubicBezTo>
                  <a:cubicBezTo>
                    <a:pt x="786" y="259"/>
                    <a:pt x="798" y="235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40"/>
                    <a:pt x="810" y="140"/>
                    <a:pt x="762" y="116"/>
                  </a:cubicBezTo>
                  <a:lnTo>
                    <a:pt x="750" y="104"/>
                  </a:lnTo>
                  <a:cubicBezTo>
                    <a:pt x="738" y="80"/>
                    <a:pt x="726" y="68"/>
                    <a:pt x="667" y="56"/>
                  </a:cubicBezTo>
                  <a:cubicBezTo>
                    <a:pt x="631" y="44"/>
                    <a:pt x="607" y="44"/>
                    <a:pt x="595" y="21"/>
                  </a:cubicBezTo>
                  <a:cubicBezTo>
                    <a:pt x="561" y="7"/>
                    <a:pt x="534" y="1"/>
                    <a:pt x="51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5" name="Google Shape;765;p23"/>
            <p:cNvSpPr/>
            <p:nvPr/>
          </p:nvSpPr>
          <p:spPr>
            <a:xfrm rot="-1645648">
              <a:off x="4745493" y="1383064"/>
              <a:ext cx="20145" cy="25834"/>
            </a:xfrm>
            <a:custGeom>
              <a:avLst/>
              <a:gdLst/>
              <a:ahLst/>
              <a:cxnLst/>
              <a:rect l="l" t="t" r="r" b="b"/>
              <a:pathLst>
                <a:path w="549" h="704" extrusionOk="0">
                  <a:moveTo>
                    <a:pt x="215" y="1"/>
                  </a:moveTo>
                  <a:lnTo>
                    <a:pt x="215" y="48"/>
                  </a:lnTo>
                  <a:cubicBezTo>
                    <a:pt x="215" y="60"/>
                    <a:pt x="215" y="72"/>
                    <a:pt x="203" y="84"/>
                  </a:cubicBezTo>
                  <a:cubicBezTo>
                    <a:pt x="191" y="84"/>
                    <a:pt x="191" y="108"/>
                    <a:pt x="191" y="120"/>
                  </a:cubicBezTo>
                  <a:cubicBezTo>
                    <a:pt x="191" y="132"/>
                    <a:pt x="179" y="132"/>
                    <a:pt x="191" y="132"/>
                  </a:cubicBezTo>
                  <a:cubicBezTo>
                    <a:pt x="191" y="132"/>
                    <a:pt x="191" y="144"/>
                    <a:pt x="179" y="144"/>
                  </a:cubicBezTo>
                  <a:cubicBezTo>
                    <a:pt x="155" y="144"/>
                    <a:pt x="191" y="167"/>
                    <a:pt x="179" y="167"/>
                  </a:cubicBezTo>
                  <a:cubicBezTo>
                    <a:pt x="155" y="167"/>
                    <a:pt x="155" y="167"/>
                    <a:pt x="155" y="179"/>
                  </a:cubicBezTo>
                  <a:cubicBezTo>
                    <a:pt x="155" y="179"/>
                    <a:pt x="120" y="179"/>
                    <a:pt x="155" y="191"/>
                  </a:cubicBezTo>
                  <a:cubicBezTo>
                    <a:pt x="155" y="191"/>
                    <a:pt x="120" y="191"/>
                    <a:pt x="155" y="203"/>
                  </a:cubicBezTo>
                  <a:lnTo>
                    <a:pt x="132" y="203"/>
                  </a:lnTo>
                  <a:cubicBezTo>
                    <a:pt x="144" y="227"/>
                    <a:pt x="132" y="227"/>
                    <a:pt x="132" y="239"/>
                  </a:cubicBezTo>
                  <a:cubicBezTo>
                    <a:pt x="144" y="251"/>
                    <a:pt x="155" y="251"/>
                    <a:pt x="132" y="251"/>
                  </a:cubicBezTo>
                  <a:cubicBezTo>
                    <a:pt x="104" y="237"/>
                    <a:pt x="96" y="231"/>
                    <a:pt x="95" y="231"/>
                  </a:cubicBezTo>
                  <a:lnTo>
                    <a:pt x="95" y="231"/>
                  </a:lnTo>
                  <a:cubicBezTo>
                    <a:pt x="94" y="231"/>
                    <a:pt x="96" y="234"/>
                    <a:pt x="96" y="239"/>
                  </a:cubicBezTo>
                  <a:cubicBezTo>
                    <a:pt x="72" y="239"/>
                    <a:pt x="96" y="251"/>
                    <a:pt x="84" y="251"/>
                  </a:cubicBezTo>
                  <a:cubicBezTo>
                    <a:pt x="72" y="251"/>
                    <a:pt x="72" y="263"/>
                    <a:pt x="84" y="263"/>
                  </a:cubicBezTo>
                  <a:cubicBezTo>
                    <a:pt x="96" y="286"/>
                    <a:pt x="84" y="298"/>
                    <a:pt x="84" y="310"/>
                  </a:cubicBezTo>
                  <a:cubicBezTo>
                    <a:pt x="72" y="322"/>
                    <a:pt x="84" y="358"/>
                    <a:pt x="72" y="370"/>
                  </a:cubicBezTo>
                  <a:cubicBezTo>
                    <a:pt x="72" y="382"/>
                    <a:pt x="72" y="406"/>
                    <a:pt x="60" y="406"/>
                  </a:cubicBezTo>
                  <a:cubicBezTo>
                    <a:pt x="36" y="417"/>
                    <a:pt x="60" y="429"/>
                    <a:pt x="36" y="441"/>
                  </a:cubicBezTo>
                  <a:cubicBezTo>
                    <a:pt x="24" y="441"/>
                    <a:pt x="36" y="465"/>
                    <a:pt x="36" y="477"/>
                  </a:cubicBezTo>
                  <a:cubicBezTo>
                    <a:pt x="36" y="489"/>
                    <a:pt x="24" y="513"/>
                    <a:pt x="36" y="525"/>
                  </a:cubicBezTo>
                  <a:cubicBezTo>
                    <a:pt x="36" y="525"/>
                    <a:pt x="60" y="537"/>
                    <a:pt x="36" y="537"/>
                  </a:cubicBezTo>
                  <a:cubicBezTo>
                    <a:pt x="24" y="537"/>
                    <a:pt x="24" y="537"/>
                    <a:pt x="24" y="548"/>
                  </a:cubicBezTo>
                  <a:cubicBezTo>
                    <a:pt x="24" y="548"/>
                    <a:pt x="24" y="560"/>
                    <a:pt x="13" y="560"/>
                  </a:cubicBezTo>
                  <a:cubicBezTo>
                    <a:pt x="1" y="560"/>
                    <a:pt x="1" y="560"/>
                    <a:pt x="1" y="584"/>
                  </a:cubicBezTo>
                  <a:cubicBezTo>
                    <a:pt x="1" y="584"/>
                    <a:pt x="13" y="596"/>
                    <a:pt x="24" y="596"/>
                  </a:cubicBezTo>
                  <a:cubicBezTo>
                    <a:pt x="72" y="608"/>
                    <a:pt x="120" y="620"/>
                    <a:pt x="132" y="620"/>
                  </a:cubicBezTo>
                  <a:lnTo>
                    <a:pt x="144" y="620"/>
                  </a:lnTo>
                  <a:lnTo>
                    <a:pt x="155" y="644"/>
                  </a:lnTo>
                  <a:cubicBezTo>
                    <a:pt x="155" y="644"/>
                    <a:pt x="179" y="656"/>
                    <a:pt x="203" y="667"/>
                  </a:cubicBezTo>
                  <a:cubicBezTo>
                    <a:pt x="239" y="679"/>
                    <a:pt x="263" y="679"/>
                    <a:pt x="274" y="703"/>
                  </a:cubicBezTo>
                  <a:lnTo>
                    <a:pt x="322" y="703"/>
                  </a:lnTo>
                  <a:lnTo>
                    <a:pt x="322" y="679"/>
                  </a:lnTo>
                  <a:cubicBezTo>
                    <a:pt x="334" y="667"/>
                    <a:pt x="322" y="656"/>
                    <a:pt x="334" y="644"/>
                  </a:cubicBezTo>
                  <a:lnTo>
                    <a:pt x="334" y="608"/>
                  </a:lnTo>
                  <a:lnTo>
                    <a:pt x="334" y="584"/>
                  </a:lnTo>
                  <a:cubicBezTo>
                    <a:pt x="334" y="584"/>
                    <a:pt x="358" y="584"/>
                    <a:pt x="322" y="560"/>
                  </a:cubicBezTo>
                  <a:cubicBezTo>
                    <a:pt x="370" y="560"/>
                    <a:pt x="334" y="548"/>
                    <a:pt x="334" y="548"/>
                  </a:cubicBezTo>
                  <a:cubicBezTo>
                    <a:pt x="358" y="548"/>
                    <a:pt x="322" y="525"/>
                    <a:pt x="358" y="501"/>
                  </a:cubicBezTo>
                  <a:cubicBezTo>
                    <a:pt x="370" y="501"/>
                    <a:pt x="358" y="489"/>
                    <a:pt x="370" y="477"/>
                  </a:cubicBezTo>
                  <a:cubicBezTo>
                    <a:pt x="382" y="465"/>
                    <a:pt x="370" y="429"/>
                    <a:pt x="382" y="429"/>
                  </a:cubicBezTo>
                  <a:cubicBezTo>
                    <a:pt x="394" y="417"/>
                    <a:pt x="394" y="406"/>
                    <a:pt x="417" y="382"/>
                  </a:cubicBezTo>
                  <a:cubicBezTo>
                    <a:pt x="429" y="370"/>
                    <a:pt x="429" y="358"/>
                    <a:pt x="441" y="346"/>
                  </a:cubicBezTo>
                  <a:cubicBezTo>
                    <a:pt x="477" y="322"/>
                    <a:pt x="489" y="298"/>
                    <a:pt x="501" y="263"/>
                  </a:cubicBezTo>
                  <a:cubicBezTo>
                    <a:pt x="513" y="251"/>
                    <a:pt x="513" y="239"/>
                    <a:pt x="536" y="227"/>
                  </a:cubicBezTo>
                  <a:cubicBezTo>
                    <a:pt x="548" y="215"/>
                    <a:pt x="548" y="191"/>
                    <a:pt x="548" y="179"/>
                  </a:cubicBezTo>
                  <a:lnTo>
                    <a:pt x="548" y="144"/>
                  </a:lnTo>
                  <a:cubicBezTo>
                    <a:pt x="548" y="144"/>
                    <a:pt x="548" y="132"/>
                    <a:pt x="489" y="120"/>
                  </a:cubicBezTo>
                  <a:lnTo>
                    <a:pt x="477" y="108"/>
                  </a:lnTo>
                  <a:cubicBezTo>
                    <a:pt x="453" y="96"/>
                    <a:pt x="429" y="72"/>
                    <a:pt x="382" y="60"/>
                  </a:cubicBezTo>
                  <a:cubicBezTo>
                    <a:pt x="358" y="48"/>
                    <a:pt x="334" y="48"/>
                    <a:pt x="310" y="25"/>
                  </a:cubicBezTo>
                  <a:cubicBezTo>
                    <a:pt x="251" y="1"/>
                    <a:pt x="215" y="1"/>
                    <a:pt x="21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6" name="Google Shape;766;p23"/>
            <p:cNvSpPr/>
            <p:nvPr/>
          </p:nvSpPr>
          <p:spPr>
            <a:xfrm rot="-1645648">
              <a:off x="4853651" y="1308999"/>
              <a:ext cx="23191" cy="26678"/>
            </a:xfrm>
            <a:custGeom>
              <a:avLst/>
              <a:gdLst/>
              <a:ahLst/>
              <a:cxnLst/>
              <a:rect l="l" t="t" r="r" b="b"/>
              <a:pathLst>
                <a:path w="632" h="727" extrusionOk="0">
                  <a:moveTo>
                    <a:pt x="525" y="286"/>
                  </a:moveTo>
                  <a:cubicBezTo>
                    <a:pt x="529" y="290"/>
                    <a:pt x="533" y="291"/>
                    <a:pt x="535" y="291"/>
                  </a:cubicBezTo>
                  <a:cubicBezTo>
                    <a:pt x="541" y="291"/>
                    <a:pt x="541" y="286"/>
                    <a:pt x="525" y="286"/>
                  </a:cubicBezTo>
                  <a:close/>
                  <a:moveTo>
                    <a:pt x="346" y="0"/>
                  </a:moveTo>
                  <a:cubicBezTo>
                    <a:pt x="346" y="0"/>
                    <a:pt x="334" y="0"/>
                    <a:pt x="298" y="12"/>
                  </a:cubicBezTo>
                  <a:cubicBezTo>
                    <a:pt x="251" y="36"/>
                    <a:pt x="215" y="60"/>
                    <a:pt x="215" y="71"/>
                  </a:cubicBezTo>
                  <a:lnTo>
                    <a:pt x="191" y="95"/>
                  </a:lnTo>
                  <a:lnTo>
                    <a:pt x="179" y="95"/>
                  </a:lnTo>
                  <a:cubicBezTo>
                    <a:pt x="167" y="95"/>
                    <a:pt x="167" y="95"/>
                    <a:pt x="120" y="107"/>
                  </a:cubicBezTo>
                  <a:cubicBezTo>
                    <a:pt x="96" y="119"/>
                    <a:pt x="72" y="131"/>
                    <a:pt x="48" y="155"/>
                  </a:cubicBezTo>
                  <a:lnTo>
                    <a:pt x="37" y="167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37" y="191"/>
                    <a:pt x="37" y="202"/>
                    <a:pt x="37" y="202"/>
                  </a:cubicBezTo>
                  <a:cubicBezTo>
                    <a:pt x="37" y="226"/>
                    <a:pt x="60" y="226"/>
                    <a:pt x="60" y="250"/>
                  </a:cubicBezTo>
                  <a:cubicBezTo>
                    <a:pt x="60" y="262"/>
                    <a:pt x="72" y="262"/>
                    <a:pt x="72" y="262"/>
                  </a:cubicBezTo>
                  <a:cubicBezTo>
                    <a:pt x="72" y="286"/>
                    <a:pt x="96" y="286"/>
                    <a:pt x="96" y="298"/>
                  </a:cubicBezTo>
                  <a:cubicBezTo>
                    <a:pt x="96" y="298"/>
                    <a:pt x="96" y="303"/>
                    <a:pt x="100" y="303"/>
                  </a:cubicBezTo>
                  <a:cubicBezTo>
                    <a:pt x="100" y="303"/>
                    <a:pt x="100" y="303"/>
                    <a:pt x="101" y="303"/>
                  </a:cubicBezTo>
                  <a:lnTo>
                    <a:pt x="101" y="303"/>
                  </a:lnTo>
                  <a:cubicBezTo>
                    <a:pt x="80" y="320"/>
                    <a:pt x="119" y="311"/>
                    <a:pt x="108" y="321"/>
                  </a:cubicBezTo>
                  <a:cubicBezTo>
                    <a:pt x="108" y="345"/>
                    <a:pt x="132" y="345"/>
                    <a:pt x="132" y="357"/>
                  </a:cubicBezTo>
                  <a:cubicBezTo>
                    <a:pt x="132" y="369"/>
                    <a:pt x="156" y="369"/>
                    <a:pt x="156" y="381"/>
                  </a:cubicBezTo>
                  <a:cubicBezTo>
                    <a:pt x="156" y="405"/>
                    <a:pt x="179" y="417"/>
                    <a:pt x="179" y="429"/>
                  </a:cubicBezTo>
                  <a:cubicBezTo>
                    <a:pt x="179" y="441"/>
                    <a:pt x="191" y="464"/>
                    <a:pt x="191" y="476"/>
                  </a:cubicBezTo>
                  <a:cubicBezTo>
                    <a:pt x="191" y="488"/>
                    <a:pt x="215" y="500"/>
                    <a:pt x="215" y="524"/>
                  </a:cubicBezTo>
                  <a:cubicBezTo>
                    <a:pt x="215" y="548"/>
                    <a:pt x="227" y="583"/>
                    <a:pt x="227" y="607"/>
                  </a:cubicBezTo>
                  <a:cubicBezTo>
                    <a:pt x="227" y="619"/>
                    <a:pt x="239" y="643"/>
                    <a:pt x="239" y="667"/>
                  </a:cubicBezTo>
                  <a:cubicBezTo>
                    <a:pt x="239" y="679"/>
                    <a:pt x="251" y="702"/>
                    <a:pt x="275" y="714"/>
                  </a:cubicBezTo>
                  <a:lnTo>
                    <a:pt x="287" y="726"/>
                  </a:lnTo>
                  <a:cubicBezTo>
                    <a:pt x="287" y="726"/>
                    <a:pt x="298" y="726"/>
                    <a:pt x="346" y="702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94" y="679"/>
                    <a:pt x="418" y="667"/>
                    <a:pt x="465" y="643"/>
                  </a:cubicBezTo>
                  <a:cubicBezTo>
                    <a:pt x="489" y="619"/>
                    <a:pt x="513" y="607"/>
                    <a:pt x="537" y="595"/>
                  </a:cubicBezTo>
                  <a:cubicBezTo>
                    <a:pt x="596" y="560"/>
                    <a:pt x="632" y="548"/>
                    <a:pt x="608" y="536"/>
                  </a:cubicBezTo>
                  <a:cubicBezTo>
                    <a:pt x="596" y="536"/>
                    <a:pt x="596" y="524"/>
                    <a:pt x="584" y="524"/>
                  </a:cubicBezTo>
                  <a:cubicBezTo>
                    <a:pt x="572" y="524"/>
                    <a:pt x="548" y="500"/>
                    <a:pt x="572" y="488"/>
                  </a:cubicBezTo>
                  <a:cubicBezTo>
                    <a:pt x="572" y="476"/>
                    <a:pt x="572" y="476"/>
                    <a:pt x="548" y="464"/>
                  </a:cubicBezTo>
                  <a:cubicBezTo>
                    <a:pt x="548" y="464"/>
                    <a:pt x="548" y="441"/>
                    <a:pt x="537" y="441"/>
                  </a:cubicBezTo>
                  <a:cubicBezTo>
                    <a:pt x="537" y="441"/>
                    <a:pt x="525" y="441"/>
                    <a:pt x="537" y="429"/>
                  </a:cubicBezTo>
                  <a:cubicBezTo>
                    <a:pt x="541" y="425"/>
                    <a:pt x="541" y="423"/>
                    <a:pt x="539" y="423"/>
                  </a:cubicBezTo>
                  <a:cubicBezTo>
                    <a:pt x="535" y="423"/>
                    <a:pt x="525" y="429"/>
                    <a:pt x="525" y="429"/>
                  </a:cubicBezTo>
                  <a:cubicBezTo>
                    <a:pt x="537" y="417"/>
                    <a:pt x="525" y="417"/>
                    <a:pt x="525" y="417"/>
                  </a:cubicBezTo>
                  <a:cubicBezTo>
                    <a:pt x="525" y="417"/>
                    <a:pt x="538" y="397"/>
                    <a:pt x="530" y="397"/>
                  </a:cubicBezTo>
                  <a:cubicBezTo>
                    <a:pt x="527" y="397"/>
                    <a:pt x="522" y="399"/>
                    <a:pt x="513" y="405"/>
                  </a:cubicBezTo>
                  <a:cubicBezTo>
                    <a:pt x="513" y="405"/>
                    <a:pt x="526" y="385"/>
                    <a:pt x="513" y="385"/>
                  </a:cubicBezTo>
                  <a:cubicBezTo>
                    <a:pt x="511" y="385"/>
                    <a:pt x="508" y="385"/>
                    <a:pt x="505" y="386"/>
                  </a:cubicBezTo>
                  <a:lnTo>
                    <a:pt x="505" y="386"/>
                  </a:lnTo>
                  <a:cubicBezTo>
                    <a:pt x="510" y="379"/>
                    <a:pt x="504" y="369"/>
                    <a:pt x="489" y="369"/>
                  </a:cubicBezTo>
                  <a:lnTo>
                    <a:pt x="489" y="369"/>
                  </a:lnTo>
                  <a:cubicBezTo>
                    <a:pt x="489" y="369"/>
                    <a:pt x="489" y="369"/>
                    <a:pt x="489" y="369"/>
                  </a:cubicBezTo>
                  <a:cubicBezTo>
                    <a:pt x="477" y="369"/>
                    <a:pt x="477" y="369"/>
                    <a:pt x="477" y="357"/>
                  </a:cubicBezTo>
                  <a:cubicBezTo>
                    <a:pt x="477" y="357"/>
                    <a:pt x="489" y="345"/>
                    <a:pt x="477" y="345"/>
                  </a:cubicBezTo>
                  <a:cubicBezTo>
                    <a:pt x="471" y="345"/>
                    <a:pt x="465" y="348"/>
                    <a:pt x="462" y="348"/>
                  </a:cubicBezTo>
                  <a:cubicBezTo>
                    <a:pt x="459" y="348"/>
                    <a:pt x="459" y="345"/>
                    <a:pt x="465" y="333"/>
                  </a:cubicBezTo>
                  <a:lnTo>
                    <a:pt x="453" y="333"/>
                  </a:lnTo>
                  <a:lnTo>
                    <a:pt x="465" y="310"/>
                  </a:lnTo>
                  <a:lnTo>
                    <a:pt x="525" y="286"/>
                  </a:lnTo>
                  <a:cubicBezTo>
                    <a:pt x="537" y="274"/>
                    <a:pt x="513" y="274"/>
                    <a:pt x="525" y="250"/>
                  </a:cubicBezTo>
                  <a:cubicBezTo>
                    <a:pt x="525" y="238"/>
                    <a:pt x="525" y="238"/>
                    <a:pt x="513" y="238"/>
                  </a:cubicBezTo>
                  <a:cubicBezTo>
                    <a:pt x="489" y="238"/>
                    <a:pt x="477" y="226"/>
                    <a:pt x="477" y="214"/>
                  </a:cubicBezTo>
                  <a:lnTo>
                    <a:pt x="429" y="167"/>
                  </a:lnTo>
                  <a:cubicBezTo>
                    <a:pt x="429" y="155"/>
                    <a:pt x="418" y="155"/>
                    <a:pt x="418" y="131"/>
                  </a:cubicBezTo>
                  <a:cubicBezTo>
                    <a:pt x="418" y="119"/>
                    <a:pt x="406" y="119"/>
                    <a:pt x="406" y="107"/>
                  </a:cubicBezTo>
                  <a:cubicBezTo>
                    <a:pt x="406" y="95"/>
                    <a:pt x="394" y="95"/>
                    <a:pt x="394" y="95"/>
                  </a:cubicBezTo>
                  <a:cubicBezTo>
                    <a:pt x="370" y="71"/>
                    <a:pt x="370" y="60"/>
                    <a:pt x="358" y="60"/>
                  </a:cubicBezTo>
                  <a:cubicBezTo>
                    <a:pt x="358" y="60"/>
                    <a:pt x="334" y="60"/>
                    <a:pt x="346" y="48"/>
                  </a:cubicBezTo>
                  <a:cubicBezTo>
                    <a:pt x="358" y="36"/>
                    <a:pt x="358" y="36"/>
                    <a:pt x="346" y="36"/>
                  </a:cubicBezTo>
                  <a:lnTo>
                    <a:pt x="346" y="12"/>
                  </a:lnTo>
                  <a:cubicBezTo>
                    <a:pt x="358" y="0"/>
                    <a:pt x="358" y="0"/>
                    <a:pt x="34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7" name="Google Shape;767;p23"/>
            <p:cNvSpPr/>
            <p:nvPr/>
          </p:nvSpPr>
          <p:spPr>
            <a:xfrm rot="-1645648">
              <a:off x="4924784" y="1346880"/>
              <a:ext cx="37172" cy="52732"/>
            </a:xfrm>
            <a:custGeom>
              <a:avLst/>
              <a:gdLst/>
              <a:ahLst/>
              <a:cxnLst/>
              <a:rect l="l" t="t" r="r" b="b"/>
              <a:pathLst>
                <a:path w="1013" h="1437" extrusionOk="0">
                  <a:moveTo>
                    <a:pt x="298" y="0"/>
                  </a:moveTo>
                  <a:cubicBezTo>
                    <a:pt x="298" y="0"/>
                    <a:pt x="286" y="0"/>
                    <a:pt x="250" y="12"/>
                  </a:cubicBezTo>
                  <a:cubicBezTo>
                    <a:pt x="203" y="36"/>
                    <a:pt x="167" y="60"/>
                    <a:pt x="167" y="72"/>
                  </a:cubicBezTo>
                  <a:lnTo>
                    <a:pt x="167" y="96"/>
                  </a:lnTo>
                  <a:lnTo>
                    <a:pt x="143" y="96"/>
                  </a:lnTo>
                  <a:cubicBezTo>
                    <a:pt x="131" y="96"/>
                    <a:pt x="120" y="96"/>
                    <a:pt x="84" y="108"/>
                  </a:cubicBezTo>
                  <a:cubicBezTo>
                    <a:pt x="60" y="119"/>
                    <a:pt x="48" y="131"/>
                    <a:pt x="24" y="155"/>
                  </a:cubicBezTo>
                  <a:cubicBezTo>
                    <a:pt x="12" y="167"/>
                    <a:pt x="24" y="167"/>
                    <a:pt x="24" y="167"/>
                  </a:cubicBezTo>
                  <a:cubicBezTo>
                    <a:pt x="24" y="167"/>
                    <a:pt x="24" y="179"/>
                    <a:pt x="12" y="191"/>
                  </a:cubicBezTo>
                  <a:cubicBezTo>
                    <a:pt x="0" y="215"/>
                    <a:pt x="12" y="215"/>
                    <a:pt x="12" y="215"/>
                  </a:cubicBezTo>
                  <a:cubicBezTo>
                    <a:pt x="24" y="227"/>
                    <a:pt x="24" y="239"/>
                    <a:pt x="48" y="250"/>
                  </a:cubicBezTo>
                  <a:cubicBezTo>
                    <a:pt x="60" y="286"/>
                    <a:pt x="84" y="310"/>
                    <a:pt x="108" y="346"/>
                  </a:cubicBezTo>
                  <a:cubicBezTo>
                    <a:pt x="108" y="358"/>
                    <a:pt x="131" y="369"/>
                    <a:pt x="143" y="405"/>
                  </a:cubicBezTo>
                  <a:cubicBezTo>
                    <a:pt x="167" y="417"/>
                    <a:pt x="179" y="453"/>
                    <a:pt x="191" y="465"/>
                  </a:cubicBezTo>
                  <a:cubicBezTo>
                    <a:pt x="191" y="477"/>
                    <a:pt x="191" y="477"/>
                    <a:pt x="227" y="477"/>
                  </a:cubicBezTo>
                  <a:cubicBezTo>
                    <a:pt x="191" y="512"/>
                    <a:pt x="239" y="524"/>
                    <a:pt x="239" y="536"/>
                  </a:cubicBezTo>
                  <a:cubicBezTo>
                    <a:pt x="239" y="572"/>
                    <a:pt x="286" y="584"/>
                    <a:pt x="286" y="608"/>
                  </a:cubicBezTo>
                  <a:cubicBezTo>
                    <a:pt x="286" y="643"/>
                    <a:pt x="310" y="643"/>
                    <a:pt x="310" y="667"/>
                  </a:cubicBezTo>
                  <a:cubicBezTo>
                    <a:pt x="322" y="715"/>
                    <a:pt x="358" y="727"/>
                    <a:pt x="370" y="774"/>
                  </a:cubicBezTo>
                  <a:cubicBezTo>
                    <a:pt x="381" y="810"/>
                    <a:pt x="405" y="834"/>
                    <a:pt x="417" y="881"/>
                  </a:cubicBezTo>
                  <a:cubicBezTo>
                    <a:pt x="429" y="929"/>
                    <a:pt x="441" y="953"/>
                    <a:pt x="465" y="989"/>
                  </a:cubicBezTo>
                  <a:cubicBezTo>
                    <a:pt x="477" y="1048"/>
                    <a:pt x="501" y="1108"/>
                    <a:pt x="536" y="1179"/>
                  </a:cubicBezTo>
                  <a:cubicBezTo>
                    <a:pt x="548" y="1227"/>
                    <a:pt x="584" y="1251"/>
                    <a:pt x="584" y="1298"/>
                  </a:cubicBezTo>
                  <a:lnTo>
                    <a:pt x="620" y="1382"/>
                  </a:lnTo>
                  <a:cubicBezTo>
                    <a:pt x="643" y="1405"/>
                    <a:pt x="655" y="1417"/>
                    <a:pt x="655" y="1429"/>
                  </a:cubicBezTo>
                  <a:cubicBezTo>
                    <a:pt x="655" y="1434"/>
                    <a:pt x="657" y="1437"/>
                    <a:pt x="663" y="1437"/>
                  </a:cubicBezTo>
                  <a:cubicBezTo>
                    <a:pt x="671" y="1437"/>
                    <a:pt x="687" y="1431"/>
                    <a:pt x="715" y="1417"/>
                  </a:cubicBezTo>
                  <a:cubicBezTo>
                    <a:pt x="719" y="1413"/>
                    <a:pt x="721" y="1412"/>
                    <a:pt x="724" y="1412"/>
                  </a:cubicBezTo>
                  <a:cubicBezTo>
                    <a:pt x="728" y="1412"/>
                    <a:pt x="731" y="1417"/>
                    <a:pt x="739" y="1417"/>
                  </a:cubicBezTo>
                  <a:cubicBezTo>
                    <a:pt x="774" y="1417"/>
                    <a:pt x="786" y="1417"/>
                    <a:pt x="846" y="1370"/>
                  </a:cubicBezTo>
                  <a:cubicBezTo>
                    <a:pt x="882" y="1358"/>
                    <a:pt x="893" y="1346"/>
                    <a:pt x="917" y="1322"/>
                  </a:cubicBezTo>
                  <a:cubicBezTo>
                    <a:pt x="977" y="1298"/>
                    <a:pt x="1012" y="1262"/>
                    <a:pt x="1001" y="1262"/>
                  </a:cubicBezTo>
                  <a:cubicBezTo>
                    <a:pt x="977" y="1251"/>
                    <a:pt x="965" y="1227"/>
                    <a:pt x="953" y="1203"/>
                  </a:cubicBezTo>
                  <a:cubicBezTo>
                    <a:pt x="917" y="1191"/>
                    <a:pt x="905" y="1167"/>
                    <a:pt x="905" y="1131"/>
                  </a:cubicBezTo>
                  <a:cubicBezTo>
                    <a:pt x="905" y="1120"/>
                    <a:pt x="893" y="1084"/>
                    <a:pt x="882" y="1072"/>
                  </a:cubicBezTo>
                  <a:cubicBezTo>
                    <a:pt x="858" y="1060"/>
                    <a:pt x="858" y="1048"/>
                    <a:pt x="846" y="1024"/>
                  </a:cubicBezTo>
                  <a:cubicBezTo>
                    <a:pt x="834" y="1024"/>
                    <a:pt x="834" y="1012"/>
                    <a:pt x="834" y="1001"/>
                  </a:cubicBezTo>
                  <a:cubicBezTo>
                    <a:pt x="840" y="995"/>
                    <a:pt x="837" y="995"/>
                    <a:pt x="832" y="995"/>
                  </a:cubicBezTo>
                  <a:cubicBezTo>
                    <a:pt x="828" y="995"/>
                    <a:pt x="822" y="995"/>
                    <a:pt x="822" y="989"/>
                  </a:cubicBezTo>
                  <a:cubicBezTo>
                    <a:pt x="834" y="965"/>
                    <a:pt x="822" y="953"/>
                    <a:pt x="822" y="941"/>
                  </a:cubicBezTo>
                  <a:cubicBezTo>
                    <a:pt x="822" y="931"/>
                    <a:pt x="831" y="903"/>
                    <a:pt x="811" y="903"/>
                  </a:cubicBezTo>
                  <a:cubicBezTo>
                    <a:pt x="807" y="903"/>
                    <a:pt x="803" y="904"/>
                    <a:pt x="798" y="905"/>
                  </a:cubicBezTo>
                  <a:lnTo>
                    <a:pt x="798" y="893"/>
                  </a:lnTo>
                  <a:cubicBezTo>
                    <a:pt x="798" y="881"/>
                    <a:pt x="834" y="846"/>
                    <a:pt x="774" y="846"/>
                  </a:cubicBezTo>
                  <a:lnTo>
                    <a:pt x="774" y="834"/>
                  </a:lnTo>
                  <a:lnTo>
                    <a:pt x="774" y="822"/>
                  </a:lnTo>
                  <a:lnTo>
                    <a:pt x="762" y="822"/>
                  </a:lnTo>
                  <a:cubicBezTo>
                    <a:pt x="766" y="818"/>
                    <a:pt x="769" y="817"/>
                    <a:pt x="771" y="817"/>
                  </a:cubicBezTo>
                  <a:cubicBezTo>
                    <a:pt x="774" y="817"/>
                    <a:pt x="774" y="822"/>
                    <a:pt x="774" y="822"/>
                  </a:cubicBezTo>
                  <a:cubicBezTo>
                    <a:pt x="786" y="822"/>
                    <a:pt x="786" y="810"/>
                    <a:pt x="774" y="810"/>
                  </a:cubicBezTo>
                  <a:cubicBezTo>
                    <a:pt x="762" y="810"/>
                    <a:pt x="739" y="798"/>
                    <a:pt x="739" y="774"/>
                  </a:cubicBezTo>
                  <a:lnTo>
                    <a:pt x="739" y="762"/>
                  </a:lnTo>
                  <a:cubicBezTo>
                    <a:pt x="727" y="762"/>
                    <a:pt x="703" y="762"/>
                    <a:pt x="727" y="739"/>
                  </a:cubicBezTo>
                  <a:cubicBezTo>
                    <a:pt x="733" y="727"/>
                    <a:pt x="733" y="721"/>
                    <a:pt x="730" y="721"/>
                  </a:cubicBezTo>
                  <a:lnTo>
                    <a:pt x="730" y="721"/>
                  </a:lnTo>
                  <a:cubicBezTo>
                    <a:pt x="727" y="721"/>
                    <a:pt x="721" y="727"/>
                    <a:pt x="715" y="739"/>
                  </a:cubicBezTo>
                  <a:lnTo>
                    <a:pt x="727" y="715"/>
                  </a:lnTo>
                  <a:cubicBezTo>
                    <a:pt x="715" y="715"/>
                    <a:pt x="727" y="703"/>
                    <a:pt x="703" y="703"/>
                  </a:cubicBezTo>
                  <a:cubicBezTo>
                    <a:pt x="715" y="667"/>
                    <a:pt x="679" y="667"/>
                    <a:pt x="679" y="643"/>
                  </a:cubicBezTo>
                  <a:cubicBezTo>
                    <a:pt x="679" y="631"/>
                    <a:pt x="667" y="608"/>
                    <a:pt x="655" y="596"/>
                  </a:cubicBezTo>
                  <a:cubicBezTo>
                    <a:pt x="620" y="584"/>
                    <a:pt x="608" y="560"/>
                    <a:pt x="596" y="524"/>
                  </a:cubicBezTo>
                  <a:cubicBezTo>
                    <a:pt x="560" y="477"/>
                    <a:pt x="536" y="453"/>
                    <a:pt x="524" y="405"/>
                  </a:cubicBezTo>
                  <a:cubicBezTo>
                    <a:pt x="501" y="369"/>
                    <a:pt x="489" y="358"/>
                    <a:pt x="477" y="346"/>
                  </a:cubicBezTo>
                  <a:cubicBezTo>
                    <a:pt x="465" y="310"/>
                    <a:pt x="429" y="298"/>
                    <a:pt x="429" y="274"/>
                  </a:cubicBezTo>
                  <a:cubicBezTo>
                    <a:pt x="429" y="262"/>
                    <a:pt x="405" y="239"/>
                    <a:pt x="381" y="227"/>
                  </a:cubicBezTo>
                  <a:cubicBezTo>
                    <a:pt x="370" y="191"/>
                    <a:pt x="358" y="167"/>
                    <a:pt x="322" y="155"/>
                  </a:cubicBezTo>
                  <a:cubicBezTo>
                    <a:pt x="310" y="155"/>
                    <a:pt x="298" y="143"/>
                    <a:pt x="310" y="119"/>
                  </a:cubicBezTo>
                  <a:cubicBezTo>
                    <a:pt x="322" y="108"/>
                    <a:pt x="310" y="96"/>
                    <a:pt x="310" y="96"/>
                  </a:cubicBezTo>
                  <a:cubicBezTo>
                    <a:pt x="298" y="72"/>
                    <a:pt x="298" y="60"/>
                    <a:pt x="310" y="48"/>
                  </a:cubicBezTo>
                  <a:cubicBezTo>
                    <a:pt x="310" y="36"/>
                    <a:pt x="310" y="12"/>
                    <a:pt x="29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68" name="Google Shape;768;p23"/>
            <p:cNvSpPr/>
            <p:nvPr/>
          </p:nvSpPr>
          <p:spPr>
            <a:xfrm rot="-1645648">
              <a:off x="5008261" y="1413435"/>
              <a:ext cx="22751" cy="26715"/>
            </a:xfrm>
            <a:custGeom>
              <a:avLst/>
              <a:gdLst/>
              <a:ahLst/>
              <a:cxnLst/>
              <a:rect l="l" t="t" r="r" b="b"/>
              <a:pathLst>
                <a:path w="620" h="728" extrusionOk="0">
                  <a:moveTo>
                    <a:pt x="538" y="281"/>
                  </a:moveTo>
                  <a:cubicBezTo>
                    <a:pt x="536" y="281"/>
                    <a:pt x="532" y="283"/>
                    <a:pt x="525" y="287"/>
                  </a:cubicBezTo>
                  <a:cubicBezTo>
                    <a:pt x="532" y="287"/>
                    <a:pt x="540" y="281"/>
                    <a:pt x="538" y="281"/>
                  </a:cubicBezTo>
                  <a:close/>
                  <a:moveTo>
                    <a:pt x="346" y="1"/>
                  </a:moveTo>
                  <a:cubicBezTo>
                    <a:pt x="346" y="1"/>
                    <a:pt x="322" y="1"/>
                    <a:pt x="298" y="13"/>
                  </a:cubicBezTo>
                  <a:cubicBezTo>
                    <a:pt x="251" y="37"/>
                    <a:pt x="203" y="60"/>
                    <a:pt x="203" y="72"/>
                  </a:cubicBezTo>
                  <a:lnTo>
                    <a:pt x="191" y="96"/>
                  </a:lnTo>
                  <a:lnTo>
                    <a:pt x="179" y="96"/>
                  </a:lnTo>
                  <a:cubicBezTo>
                    <a:pt x="167" y="96"/>
                    <a:pt x="167" y="96"/>
                    <a:pt x="120" y="108"/>
                  </a:cubicBezTo>
                  <a:cubicBezTo>
                    <a:pt x="84" y="120"/>
                    <a:pt x="72" y="132"/>
                    <a:pt x="48" y="156"/>
                  </a:cubicBezTo>
                  <a:lnTo>
                    <a:pt x="24" y="168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24" y="191"/>
                    <a:pt x="24" y="203"/>
                    <a:pt x="24" y="203"/>
                  </a:cubicBezTo>
                  <a:cubicBezTo>
                    <a:pt x="24" y="227"/>
                    <a:pt x="60" y="227"/>
                    <a:pt x="60" y="251"/>
                  </a:cubicBezTo>
                  <a:cubicBezTo>
                    <a:pt x="60" y="263"/>
                    <a:pt x="72" y="263"/>
                    <a:pt x="72" y="263"/>
                  </a:cubicBezTo>
                  <a:cubicBezTo>
                    <a:pt x="72" y="287"/>
                    <a:pt x="84" y="287"/>
                    <a:pt x="84" y="299"/>
                  </a:cubicBezTo>
                  <a:cubicBezTo>
                    <a:pt x="84" y="299"/>
                    <a:pt x="84" y="304"/>
                    <a:pt x="91" y="304"/>
                  </a:cubicBezTo>
                  <a:cubicBezTo>
                    <a:pt x="95" y="304"/>
                    <a:pt x="100" y="302"/>
                    <a:pt x="108" y="299"/>
                  </a:cubicBezTo>
                  <a:lnTo>
                    <a:pt x="108" y="299"/>
                  </a:lnTo>
                  <a:cubicBezTo>
                    <a:pt x="72" y="322"/>
                    <a:pt x="120" y="310"/>
                    <a:pt x="108" y="322"/>
                  </a:cubicBezTo>
                  <a:cubicBezTo>
                    <a:pt x="108" y="346"/>
                    <a:pt x="132" y="346"/>
                    <a:pt x="132" y="358"/>
                  </a:cubicBezTo>
                  <a:cubicBezTo>
                    <a:pt x="132" y="370"/>
                    <a:pt x="144" y="370"/>
                    <a:pt x="144" y="382"/>
                  </a:cubicBezTo>
                  <a:cubicBezTo>
                    <a:pt x="144" y="406"/>
                    <a:pt x="179" y="418"/>
                    <a:pt x="179" y="429"/>
                  </a:cubicBezTo>
                  <a:cubicBezTo>
                    <a:pt x="179" y="441"/>
                    <a:pt x="191" y="465"/>
                    <a:pt x="191" y="477"/>
                  </a:cubicBezTo>
                  <a:cubicBezTo>
                    <a:pt x="191" y="489"/>
                    <a:pt x="203" y="501"/>
                    <a:pt x="203" y="525"/>
                  </a:cubicBezTo>
                  <a:cubicBezTo>
                    <a:pt x="203" y="549"/>
                    <a:pt x="227" y="584"/>
                    <a:pt x="227" y="608"/>
                  </a:cubicBezTo>
                  <a:cubicBezTo>
                    <a:pt x="227" y="620"/>
                    <a:pt x="239" y="644"/>
                    <a:pt x="239" y="668"/>
                  </a:cubicBezTo>
                  <a:cubicBezTo>
                    <a:pt x="239" y="679"/>
                    <a:pt x="251" y="703"/>
                    <a:pt x="263" y="715"/>
                  </a:cubicBezTo>
                  <a:lnTo>
                    <a:pt x="286" y="727"/>
                  </a:lnTo>
                  <a:cubicBezTo>
                    <a:pt x="286" y="727"/>
                    <a:pt x="298" y="727"/>
                    <a:pt x="346" y="703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82" y="679"/>
                    <a:pt x="417" y="668"/>
                    <a:pt x="465" y="644"/>
                  </a:cubicBezTo>
                  <a:cubicBezTo>
                    <a:pt x="489" y="620"/>
                    <a:pt x="501" y="608"/>
                    <a:pt x="536" y="596"/>
                  </a:cubicBezTo>
                  <a:cubicBezTo>
                    <a:pt x="596" y="560"/>
                    <a:pt x="620" y="549"/>
                    <a:pt x="608" y="537"/>
                  </a:cubicBezTo>
                  <a:cubicBezTo>
                    <a:pt x="596" y="537"/>
                    <a:pt x="596" y="525"/>
                    <a:pt x="584" y="525"/>
                  </a:cubicBezTo>
                  <a:cubicBezTo>
                    <a:pt x="560" y="525"/>
                    <a:pt x="548" y="501"/>
                    <a:pt x="560" y="489"/>
                  </a:cubicBezTo>
                  <a:cubicBezTo>
                    <a:pt x="560" y="477"/>
                    <a:pt x="560" y="477"/>
                    <a:pt x="548" y="465"/>
                  </a:cubicBezTo>
                  <a:cubicBezTo>
                    <a:pt x="548" y="465"/>
                    <a:pt x="548" y="441"/>
                    <a:pt x="536" y="441"/>
                  </a:cubicBezTo>
                  <a:cubicBezTo>
                    <a:pt x="536" y="441"/>
                    <a:pt x="525" y="441"/>
                    <a:pt x="536" y="429"/>
                  </a:cubicBezTo>
                  <a:cubicBezTo>
                    <a:pt x="540" y="426"/>
                    <a:pt x="540" y="424"/>
                    <a:pt x="539" y="424"/>
                  </a:cubicBezTo>
                  <a:cubicBezTo>
                    <a:pt x="535" y="424"/>
                    <a:pt x="525" y="429"/>
                    <a:pt x="525" y="429"/>
                  </a:cubicBezTo>
                  <a:cubicBezTo>
                    <a:pt x="536" y="418"/>
                    <a:pt x="525" y="418"/>
                    <a:pt x="525" y="418"/>
                  </a:cubicBezTo>
                  <a:cubicBezTo>
                    <a:pt x="525" y="418"/>
                    <a:pt x="538" y="397"/>
                    <a:pt x="525" y="397"/>
                  </a:cubicBezTo>
                  <a:cubicBezTo>
                    <a:pt x="520" y="397"/>
                    <a:pt x="513" y="400"/>
                    <a:pt x="501" y="406"/>
                  </a:cubicBezTo>
                  <a:cubicBezTo>
                    <a:pt x="501" y="406"/>
                    <a:pt x="521" y="386"/>
                    <a:pt x="511" y="386"/>
                  </a:cubicBezTo>
                  <a:cubicBezTo>
                    <a:pt x="508" y="386"/>
                    <a:pt x="503" y="387"/>
                    <a:pt x="495" y="391"/>
                  </a:cubicBezTo>
                  <a:lnTo>
                    <a:pt x="495" y="391"/>
                  </a:lnTo>
                  <a:cubicBezTo>
                    <a:pt x="500" y="384"/>
                    <a:pt x="498" y="370"/>
                    <a:pt x="489" y="370"/>
                  </a:cubicBezTo>
                  <a:lnTo>
                    <a:pt x="489" y="370"/>
                  </a:lnTo>
                  <a:cubicBezTo>
                    <a:pt x="489" y="370"/>
                    <a:pt x="489" y="370"/>
                    <a:pt x="489" y="370"/>
                  </a:cubicBezTo>
                  <a:cubicBezTo>
                    <a:pt x="477" y="370"/>
                    <a:pt x="477" y="370"/>
                    <a:pt x="477" y="358"/>
                  </a:cubicBezTo>
                  <a:cubicBezTo>
                    <a:pt x="477" y="358"/>
                    <a:pt x="489" y="346"/>
                    <a:pt x="477" y="346"/>
                  </a:cubicBezTo>
                  <a:cubicBezTo>
                    <a:pt x="471" y="346"/>
                    <a:pt x="462" y="349"/>
                    <a:pt x="458" y="349"/>
                  </a:cubicBezTo>
                  <a:cubicBezTo>
                    <a:pt x="453" y="349"/>
                    <a:pt x="453" y="346"/>
                    <a:pt x="465" y="334"/>
                  </a:cubicBezTo>
                  <a:lnTo>
                    <a:pt x="441" y="334"/>
                  </a:lnTo>
                  <a:lnTo>
                    <a:pt x="465" y="310"/>
                  </a:lnTo>
                  <a:lnTo>
                    <a:pt x="525" y="287"/>
                  </a:lnTo>
                  <a:cubicBezTo>
                    <a:pt x="536" y="275"/>
                    <a:pt x="501" y="275"/>
                    <a:pt x="525" y="251"/>
                  </a:cubicBezTo>
                  <a:cubicBezTo>
                    <a:pt x="525" y="239"/>
                    <a:pt x="525" y="239"/>
                    <a:pt x="501" y="239"/>
                  </a:cubicBezTo>
                  <a:cubicBezTo>
                    <a:pt x="489" y="239"/>
                    <a:pt x="477" y="227"/>
                    <a:pt x="477" y="215"/>
                  </a:cubicBezTo>
                  <a:lnTo>
                    <a:pt x="429" y="168"/>
                  </a:lnTo>
                  <a:cubicBezTo>
                    <a:pt x="429" y="156"/>
                    <a:pt x="417" y="156"/>
                    <a:pt x="417" y="132"/>
                  </a:cubicBezTo>
                  <a:cubicBezTo>
                    <a:pt x="417" y="120"/>
                    <a:pt x="405" y="120"/>
                    <a:pt x="405" y="108"/>
                  </a:cubicBezTo>
                  <a:cubicBezTo>
                    <a:pt x="405" y="96"/>
                    <a:pt x="382" y="96"/>
                    <a:pt x="382" y="96"/>
                  </a:cubicBezTo>
                  <a:cubicBezTo>
                    <a:pt x="370" y="72"/>
                    <a:pt x="370" y="60"/>
                    <a:pt x="358" y="60"/>
                  </a:cubicBezTo>
                  <a:cubicBezTo>
                    <a:pt x="358" y="60"/>
                    <a:pt x="322" y="60"/>
                    <a:pt x="346" y="48"/>
                  </a:cubicBezTo>
                  <a:cubicBezTo>
                    <a:pt x="358" y="37"/>
                    <a:pt x="358" y="37"/>
                    <a:pt x="346" y="37"/>
                  </a:cubicBezTo>
                  <a:lnTo>
                    <a:pt x="346" y="13"/>
                  </a:lnTo>
                  <a:cubicBezTo>
                    <a:pt x="358" y="1"/>
                    <a:pt x="358" y="1"/>
                    <a:pt x="3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69" name="Google Shape;769;p23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6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4" name="Google Shape;774;p24"/>
          <p:cNvSpPr txBox="1">
            <a:spLocks noGrp="1"/>
          </p:cNvSpPr>
          <p:nvPr>
            <p:ph type="title"/>
          </p:nvPr>
        </p:nvSpPr>
        <p:spPr>
          <a:xfrm>
            <a:off x="713400" y="445025"/>
            <a:ext cx="7717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fr-FR" u="sng"/>
              <a:t>Réflexion sur le principe d'autonomie</a:t>
            </a:r>
            <a:endParaRPr/>
          </a:p>
        </p:txBody>
      </p:sp>
      <p:sp>
        <p:nvSpPr>
          <p:cNvPr id="775" name="Google Shape;775;p24"/>
          <p:cNvSpPr txBox="1">
            <a:spLocks noGrp="1"/>
          </p:cNvSpPr>
          <p:nvPr>
            <p:ph type="body" idx="1"/>
          </p:nvPr>
        </p:nvSpPr>
        <p:spPr>
          <a:xfrm>
            <a:off x="713400" y="1185325"/>
            <a:ext cx="7717200" cy="34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Char char="●"/>
            </a:pPr>
            <a:r>
              <a:rPr lang="fr-FR" sz="1600"/>
              <a:t>Le devoir de rationalité du choix moral s'efface souvent devant les </a:t>
            </a:r>
            <a:r>
              <a:rPr lang="fr-FR" sz="1600" b="1">
                <a:solidFill>
                  <a:schemeClr val="accent2"/>
                </a:solidFill>
              </a:rPr>
              <a:t>émotions et </a:t>
            </a:r>
            <a:r>
              <a:rPr lang="fr-FR" sz="1600">
                <a:solidFill>
                  <a:schemeClr val="dk1"/>
                </a:solidFill>
              </a:rPr>
              <a:t>devant</a:t>
            </a:r>
            <a:r>
              <a:rPr lang="fr-FR" sz="1600" b="1">
                <a:solidFill>
                  <a:schemeClr val="accent2"/>
                </a:solidFill>
              </a:rPr>
              <a:t> les désirs subjectifs.</a:t>
            </a:r>
            <a:endParaRPr/>
          </a:p>
          <a:p>
            <a:pPr marL="1460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endParaRPr sz="1600"/>
          </a:p>
          <a:p>
            <a:pPr marL="457200" lvl="0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Char char="●"/>
            </a:pPr>
            <a:r>
              <a:rPr lang="fr-FR" sz="1600"/>
              <a:t>L'autonomie considère le patient comme un </a:t>
            </a:r>
            <a:r>
              <a:rPr lang="fr-FR" sz="1600" b="1">
                <a:solidFill>
                  <a:schemeClr val="accent2"/>
                </a:solidFill>
              </a:rPr>
              <a:t>homme isolé.</a:t>
            </a:r>
            <a:endParaRPr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None/>
            </a:pPr>
            <a:endParaRPr sz="1600"/>
          </a:p>
          <a:p>
            <a:pPr marL="457200" lvl="0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Char char="●"/>
            </a:pPr>
            <a:r>
              <a:rPr lang="fr-FR" sz="1600"/>
              <a:t>Ses </a:t>
            </a:r>
            <a:r>
              <a:rPr lang="fr-FR" sz="1600" b="1">
                <a:solidFill>
                  <a:schemeClr val="accent2"/>
                </a:solidFill>
              </a:rPr>
              <a:t>excès</a:t>
            </a:r>
            <a:r>
              <a:rPr lang="fr-FR" sz="1600"/>
              <a:t> risquent de laisser les patients devant des choix thérapeutiques inassumables, voire une indifférence thérapeutique, voire un abandon.</a:t>
            </a:r>
            <a:endParaRPr/>
          </a:p>
        </p:txBody>
      </p:sp>
      <p:sp>
        <p:nvSpPr>
          <p:cNvPr id="776" name="Google Shape;776;p24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Google Shape;781;p25"/>
          <p:cNvSpPr txBox="1">
            <a:spLocks noGrp="1"/>
          </p:cNvSpPr>
          <p:nvPr>
            <p:ph type="title"/>
          </p:nvPr>
        </p:nvSpPr>
        <p:spPr>
          <a:xfrm>
            <a:off x="713400" y="445025"/>
            <a:ext cx="7717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fr-FR" u="sng"/>
              <a:t>Autonomie et vulnérabilité</a:t>
            </a:r>
            <a:endParaRPr/>
          </a:p>
        </p:txBody>
      </p:sp>
      <p:sp>
        <p:nvSpPr>
          <p:cNvPr id="782" name="Google Shape;782;p25"/>
          <p:cNvSpPr txBox="1">
            <a:spLocks noGrp="1"/>
          </p:cNvSpPr>
          <p:nvPr>
            <p:ph type="body" idx="1"/>
          </p:nvPr>
        </p:nvSpPr>
        <p:spPr>
          <a:xfrm>
            <a:off x="713400" y="1185325"/>
            <a:ext cx="7717200" cy="34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Char char="●"/>
            </a:pPr>
            <a:r>
              <a:rPr lang="fr-FR" sz="1600"/>
              <a:t>La </a:t>
            </a:r>
            <a:r>
              <a:rPr lang="fr-FR" sz="1600" b="1">
                <a:solidFill>
                  <a:schemeClr val="dk1"/>
                </a:solidFill>
              </a:rPr>
              <a:t>capacité d'exercer son autonomie</a:t>
            </a:r>
            <a:r>
              <a:rPr lang="fr-FR" sz="1600">
                <a:solidFill>
                  <a:schemeClr val="dk1"/>
                </a:solidFill>
              </a:rPr>
              <a:t> </a:t>
            </a:r>
            <a:r>
              <a:rPr lang="fr-FR" sz="1600"/>
              <a:t>elle-même est </a:t>
            </a:r>
            <a:r>
              <a:rPr lang="fr-FR" sz="1600" b="1">
                <a:solidFill>
                  <a:schemeClr val="accent2"/>
                </a:solidFill>
              </a:rPr>
              <a:t>vulnérable</a:t>
            </a:r>
            <a:r>
              <a:rPr lang="fr-FR" sz="1600"/>
              <a:t>, elle peut :</a:t>
            </a:r>
            <a:endParaRPr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None/>
            </a:pPr>
            <a:endParaRPr sz="1600"/>
          </a:p>
          <a:p>
            <a:pPr marL="457200" lvl="0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Source Sans Pro"/>
              <a:buChar char="-"/>
            </a:pPr>
            <a:r>
              <a:rPr lang="fr-FR" sz="1600" b="1">
                <a:solidFill>
                  <a:schemeClr val="accent2"/>
                </a:solidFill>
              </a:rPr>
              <a:t>Régresser</a:t>
            </a:r>
            <a:r>
              <a:rPr lang="fr-FR" sz="1600"/>
              <a:t> avec l'âge, la maladie</a:t>
            </a:r>
            <a:endParaRPr/>
          </a:p>
          <a:p>
            <a:pPr marL="457200" lvl="0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Source Sans Pro"/>
              <a:buChar char="-"/>
            </a:pPr>
            <a:r>
              <a:rPr lang="fr-FR" sz="1600" b="1">
                <a:solidFill>
                  <a:schemeClr val="accent2"/>
                </a:solidFill>
              </a:rPr>
              <a:t>Disparaître</a:t>
            </a:r>
            <a:r>
              <a:rPr lang="fr-FR" sz="1600"/>
              <a:t> (maladie d'Alzheimer, démence, coma...)</a:t>
            </a:r>
            <a:endParaRPr/>
          </a:p>
          <a:p>
            <a:pPr marL="457200" lvl="0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Source Sans Pro"/>
              <a:buChar char="-"/>
            </a:pPr>
            <a:r>
              <a:rPr lang="fr-FR" sz="1600"/>
              <a:t>Être </a:t>
            </a:r>
            <a:r>
              <a:rPr lang="fr-FR" sz="1600" b="1">
                <a:solidFill>
                  <a:schemeClr val="accent2"/>
                </a:solidFill>
              </a:rPr>
              <a:t>absente</a:t>
            </a:r>
            <a:r>
              <a:rPr lang="fr-FR" sz="1600"/>
              <a:t> (nouveau-né), voire substitué</a:t>
            </a:r>
            <a:endParaRPr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Font typeface="Source Sans Pro"/>
              <a:buNone/>
            </a:pPr>
            <a:endParaRPr sz="1600"/>
          </a:p>
          <a:p>
            <a:pPr marL="457200" lvl="0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Char char="●"/>
            </a:pPr>
            <a:r>
              <a:rPr lang="fr-FR" sz="1600" b="1">
                <a:solidFill>
                  <a:schemeClr val="dk1"/>
                </a:solidFill>
              </a:rPr>
              <a:t>La vulnérabilité des soignants</a:t>
            </a:r>
            <a:r>
              <a:rPr lang="fr-FR" sz="1600">
                <a:solidFill>
                  <a:schemeClr val="dk1"/>
                </a:solidFill>
              </a:rPr>
              <a:t> </a:t>
            </a:r>
            <a:r>
              <a:rPr lang="fr-FR" sz="1600"/>
              <a:t>: la </a:t>
            </a:r>
            <a:r>
              <a:rPr lang="fr-FR" sz="1600" b="1">
                <a:solidFill>
                  <a:schemeClr val="accent2"/>
                </a:solidFill>
              </a:rPr>
              <a:t>sollicitude</a:t>
            </a:r>
            <a:endParaRPr/>
          </a:p>
          <a:p>
            <a:pPr marL="14605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endParaRPr sz="1600"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None/>
            </a:pPr>
            <a:endParaRPr sz="1600"/>
          </a:p>
          <a:p>
            <a:pPr marL="457200" lvl="0" indent="-311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Char char="●"/>
            </a:pPr>
            <a:r>
              <a:rPr lang="fr-FR" sz="1600" b="1">
                <a:solidFill>
                  <a:schemeClr val="dk1"/>
                </a:solidFill>
              </a:rPr>
              <a:t>"L'éthique de la vulnérabilité"</a:t>
            </a:r>
            <a:endParaRPr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None/>
            </a:pPr>
            <a:endParaRPr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300"/>
              <a:buNone/>
            </a:pPr>
            <a:endParaRPr/>
          </a:p>
        </p:txBody>
      </p:sp>
      <p:sp>
        <p:nvSpPr>
          <p:cNvPr id="783" name="Google Shape;783;p25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8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8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8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8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3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78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" name="Google Shape;78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38">
            <a:off x="767507" y="1613085"/>
            <a:ext cx="1648538" cy="1707658"/>
          </a:xfrm>
          <a:prstGeom prst="rect">
            <a:avLst/>
          </a:prstGeom>
          <a:noFill/>
          <a:ln>
            <a:noFill/>
          </a:ln>
        </p:spPr>
      </p:pic>
      <p:sp>
        <p:nvSpPr>
          <p:cNvPr id="789" name="Google Shape;789;p26"/>
          <p:cNvSpPr txBox="1">
            <a:spLocks noGrp="1"/>
          </p:cNvSpPr>
          <p:nvPr>
            <p:ph type="title"/>
          </p:nvPr>
        </p:nvSpPr>
        <p:spPr>
          <a:xfrm>
            <a:off x="3223269" y="426705"/>
            <a:ext cx="5619900" cy="19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fr-FR" sz="4400"/>
              <a:t>LA BIENFAISANCE</a:t>
            </a:r>
            <a:endParaRPr/>
          </a:p>
        </p:txBody>
      </p:sp>
      <p:sp>
        <p:nvSpPr>
          <p:cNvPr id="790" name="Google Shape;790;p26"/>
          <p:cNvSpPr txBox="1">
            <a:spLocks noGrp="1"/>
          </p:cNvSpPr>
          <p:nvPr>
            <p:ph type="subTitle" idx="1"/>
          </p:nvPr>
        </p:nvSpPr>
        <p:spPr>
          <a:xfrm>
            <a:off x="3229509" y="1897118"/>
            <a:ext cx="3986115" cy="15696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Char char="•"/>
            </a:pPr>
            <a:r>
              <a:rPr lang="fr-FR" sz="1400"/>
              <a:t>Principe directeur qui crée une sorte de </a:t>
            </a:r>
            <a:r>
              <a:rPr lang="fr-FR" sz="1400" b="1">
                <a:solidFill>
                  <a:schemeClr val="accent2"/>
                </a:solidFill>
              </a:rPr>
              <a:t>partialité en faveur du patient.</a:t>
            </a:r>
            <a:endParaRPr sz="1400"/>
          </a:p>
          <a:p>
            <a:pPr marL="171450" lvl="0" indent="-1714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Font typeface="Arial"/>
              <a:buChar char="•"/>
            </a:pPr>
            <a:r>
              <a:rPr lang="fr-FR" sz="1400"/>
              <a:t>Considération de </a:t>
            </a:r>
            <a:r>
              <a:rPr lang="fr-FR" sz="1400" b="1">
                <a:solidFill>
                  <a:schemeClr val="accent2"/>
                </a:solidFill>
              </a:rPr>
              <a:t>l’asymétrie de savoir.</a:t>
            </a:r>
            <a:endParaRPr sz="1400"/>
          </a:p>
          <a:p>
            <a:pPr marL="171450" lvl="0" indent="-1714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Font typeface="Arial"/>
              <a:buChar char="•"/>
            </a:pPr>
            <a:r>
              <a:rPr lang="fr-FR" sz="1400"/>
              <a:t>La bienfaisance sensibilise à la </a:t>
            </a:r>
            <a:r>
              <a:rPr lang="fr-FR" sz="1400" b="1">
                <a:solidFill>
                  <a:schemeClr val="accent2"/>
                </a:solidFill>
              </a:rPr>
              <a:t>vulnérabilité</a:t>
            </a:r>
            <a:r>
              <a:rPr lang="fr-FR" sz="1400"/>
              <a:t> et à </a:t>
            </a:r>
            <a:r>
              <a:rPr lang="fr-FR" sz="1400" b="1">
                <a:solidFill>
                  <a:schemeClr val="accent2"/>
                </a:solidFill>
              </a:rPr>
              <a:t>l'intersubjectivité.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Font typeface="Arial"/>
              <a:buChar char="•"/>
            </a:pPr>
            <a:r>
              <a:rPr lang="fr-FR" sz="1400"/>
              <a:t>C'est un </a:t>
            </a:r>
            <a:r>
              <a:rPr lang="fr-FR" sz="1400" b="1">
                <a:solidFill>
                  <a:schemeClr val="accent2"/>
                </a:solidFill>
              </a:rPr>
              <a:t>objectif multidimensionnel.</a:t>
            </a:r>
            <a:endParaRPr/>
          </a:p>
          <a:p>
            <a:pPr marL="171450" lvl="0" indent="-6985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600"/>
              <a:buFont typeface="Arial"/>
              <a:buNone/>
            </a:pPr>
            <a:endParaRPr sz="1200"/>
          </a:p>
        </p:txBody>
      </p:sp>
      <p:sp>
        <p:nvSpPr>
          <p:cNvPr id="791" name="Google Shape;791;p26"/>
          <p:cNvSpPr txBox="1">
            <a:spLocks noGrp="1"/>
          </p:cNvSpPr>
          <p:nvPr>
            <p:ph type="title" idx="2"/>
          </p:nvPr>
        </p:nvSpPr>
        <p:spPr>
          <a:xfrm>
            <a:off x="854849" y="2059372"/>
            <a:ext cx="1308600" cy="8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r-FR">
                <a:solidFill>
                  <a:schemeClr val="lt1"/>
                </a:solidFill>
              </a:rPr>
              <a:t>02</a:t>
            </a:r>
            <a:endParaRPr>
              <a:solidFill>
                <a:schemeClr val="lt1"/>
              </a:solidFill>
            </a:endParaRPr>
          </a:p>
        </p:txBody>
      </p:sp>
      <p:pic>
        <p:nvPicPr>
          <p:cNvPr id="792" name="Google Shape;792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54559" y="1045434"/>
            <a:ext cx="377700" cy="37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93" name="Google Shape;793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92218" y="1514504"/>
            <a:ext cx="217475" cy="229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794" name="Google Shape;794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31378" y="4203330"/>
            <a:ext cx="377700" cy="37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95" name="Google Shape;795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5543553" y="3943968"/>
            <a:ext cx="377700" cy="37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96" name="Google Shape;796;p2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311129" y="2638425"/>
            <a:ext cx="1983950" cy="261937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97" name="Google Shape;797;p26"/>
          <p:cNvGrpSpPr/>
          <p:nvPr/>
        </p:nvGrpSpPr>
        <p:grpSpPr>
          <a:xfrm rot="-1645724">
            <a:off x="8297404" y="1444918"/>
            <a:ext cx="1257228" cy="1043734"/>
            <a:chOff x="5543550" y="5098075"/>
            <a:chExt cx="531025" cy="440850"/>
          </a:xfrm>
        </p:grpSpPr>
        <p:sp>
          <p:nvSpPr>
            <p:cNvPr id="798" name="Google Shape;798;p26"/>
            <p:cNvSpPr/>
            <p:nvPr/>
          </p:nvSpPr>
          <p:spPr>
            <a:xfrm>
              <a:off x="5980200" y="5300550"/>
              <a:ext cx="94375" cy="104425"/>
            </a:xfrm>
            <a:custGeom>
              <a:avLst/>
              <a:gdLst/>
              <a:ahLst/>
              <a:cxnLst/>
              <a:rect l="l" t="t" r="r" b="b"/>
              <a:pathLst>
                <a:path w="3775" h="4177" extrusionOk="0">
                  <a:moveTo>
                    <a:pt x="1905" y="1"/>
                  </a:moveTo>
                  <a:cubicBezTo>
                    <a:pt x="1849" y="1"/>
                    <a:pt x="1792" y="40"/>
                    <a:pt x="1775" y="117"/>
                  </a:cubicBezTo>
                  <a:lnTo>
                    <a:pt x="1655" y="605"/>
                  </a:lnTo>
                  <a:cubicBezTo>
                    <a:pt x="1524" y="1200"/>
                    <a:pt x="1084" y="1677"/>
                    <a:pt x="548" y="1843"/>
                  </a:cubicBezTo>
                  <a:lnTo>
                    <a:pt x="131" y="1962"/>
                  </a:lnTo>
                  <a:cubicBezTo>
                    <a:pt x="0" y="1998"/>
                    <a:pt x="0" y="2212"/>
                    <a:pt x="131" y="2260"/>
                  </a:cubicBezTo>
                  <a:lnTo>
                    <a:pt x="548" y="2379"/>
                  </a:lnTo>
                  <a:cubicBezTo>
                    <a:pt x="1096" y="2522"/>
                    <a:pt x="1513" y="2998"/>
                    <a:pt x="1655" y="3605"/>
                  </a:cubicBezTo>
                  <a:lnTo>
                    <a:pt x="1763" y="4070"/>
                  </a:lnTo>
                  <a:cubicBezTo>
                    <a:pt x="1786" y="4141"/>
                    <a:pt x="1846" y="4177"/>
                    <a:pt x="1903" y="4177"/>
                  </a:cubicBezTo>
                  <a:cubicBezTo>
                    <a:pt x="1959" y="4177"/>
                    <a:pt x="2013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703" y="2534"/>
                    <a:pt x="3239" y="2379"/>
                  </a:cubicBezTo>
                  <a:lnTo>
                    <a:pt x="3632" y="2260"/>
                  </a:lnTo>
                  <a:cubicBezTo>
                    <a:pt x="3775" y="2224"/>
                    <a:pt x="3775" y="1998"/>
                    <a:pt x="3644" y="1974"/>
                  </a:cubicBezTo>
                  <a:lnTo>
                    <a:pt x="3310" y="1879"/>
                  </a:lnTo>
                  <a:cubicBezTo>
                    <a:pt x="2775" y="1736"/>
                    <a:pt x="2334" y="1272"/>
                    <a:pt x="2191" y="677"/>
                  </a:cubicBezTo>
                  <a:lnTo>
                    <a:pt x="2036" y="117"/>
                  </a:lnTo>
                  <a:cubicBezTo>
                    <a:pt x="2019" y="40"/>
                    <a:pt x="1962" y="1"/>
                    <a:pt x="190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799" name="Google Shape;799;p26"/>
            <p:cNvSpPr/>
            <p:nvPr/>
          </p:nvSpPr>
          <p:spPr>
            <a:xfrm>
              <a:off x="5543550" y="5192000"/>
              <a:ext cx="69950" cy="78600"/>
            </a:xfrm>
            <a:custGeom>
              <a:avLst/>
              <a:gdLst/>
              <a:ahLst/>
              <a:cxnLst/>
              <a:rect l="l" t="t" r="r" b="b"/>
              <a:pathLst>
                <a:path w="2798" h="3144" extrusionOk="0">
                  <a:moveTo>
                    <a:pt x="1421" y="0"/>
                  </a:moveTo>
                  <a:cubicBezTo>
                    <a:pt x="1381" y="0"/>
                    <a:pt x="1339" y="30"/>
                    <a:pt x="1322" y="89"/>
                  </a:cubicBezTo>
                  <a:lnTo>
                    <a:pt x="1238" y="470"/>
                  </a:lnTo>
                  <a:cubicBezTo>
                    <a:pt x="1131" y="911"/>
                    <a:pt x="822" y="1268"/>
                    <a:pt x="417" y="1387"/>
                  </a:cubicBezTo>
                  <a:lnTo>
                    <a:pt x="107" y="1482"/>
                  </a:lnTo>
                  <a:cubicBezTo>
                    <a:pt x="0" y="1506"/>
                    <a:pt x="0" y="1673"/>
                    <a:pt x="107" y="1697"/>
                  </a:cubicBezTo>
                  <a:lnTo>
                    <a:pt x="417" y="1792"/>
                  </a:lnTo>
                  <a:cubicBezTo>
                    <a:pt x="822" y="1911"/>
                    <a:pt x="1131" y="2268"/>
                    <a:pt x="1238" y="2709"/>
                  </a:cubicBezTo>
                  <a:lnTo>
                    <a:pt x="1310" y="3054"/>
                  </a:lnTo>
                  <a:cubicBezTo>
                    <a:pt x="1322" y="3114"/>
                    <a:pt x="1363" y="3143"/>
                    <a:pt x="1405" y="3143"/>
                  </a:cubicBezTo>
                  <a:cubicBezTo>
                    <a:pt x="1447" y="3143"/>
                    <a:pt x="1488" y="3114"/>
                    <a:pt x="1500" y="3054"/>
                  </a:cubicBezTo>
                  <a:lnTo>
                    <a:pt x="1572" y="2709"/>
                  </a:lnTo>
                  <a:cubicBezTo>
                    <a:pt x="1679" y="2268"/>
                    <a:pt x="1988" y="1911"/>
                    <a:pt x="2393" y="1792"/>
                  </a:cubicBezTo>
                  <a:lnTo>
                    <a:pt x="2691" y="1697"/>
                  </a:lnTo>
                  <a:cubicBezTo>
                    <a:pt x="2798" y="1673"/>
                    <a:pt x="2798" y="1506"/>
                    <a:pt x="2703" y="1482"/>
                  </a:cubicBezTo>
                  <a:lnTo>
                    <a:pt x="2453" y="1399"/>
                  </a:lnTo>
                  <a:cubicBezTo>
                    <a:pt x="2048" y="1292"/>
                    <a:pt x="1738" y="958"/>
                    <a:pt x="1619" y="506"/>
                  </a:cubicBezTo>
                  <a:lnTo>
                    <a:pt x="1512" y="89"/>
                  </a:lnTo>
                  <a:cubicBezTo>
                    <a:pt x="1500" y="30"/>
                    <a:pt x="1462" y="0"/>
                    <a:pt x="142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0" name="Google Shape;800;p26"/>
            <p:cNvSpPr/>
            <p:nvPr/>
          </p:nvSpPr>
          <p:spPr>
            <a:xfrm>
              <a:off x="5652175" y="5434500"/>
              <a:ext cx="94100" cy="104425"/>
            </a:xfrm>
            <a:custGeom>
              <a:avLst/>
              <a:gdLst/>
              <a:ahLst/>
              <a:cxnLst/>
              <a:rect l="l" t="t" r="r" b="b"/>
              <a:pathLst>
                <a:path w="3764" h="4177" extrusionOk="0">
                  <a:moveTo>
                    <a:pt x="1895" y="1"/>
                  </a:moveTo>
                  <a:cubicBezTo>
                    <a:pt x="1837" y="1"/>
                    <a:pt x="1781" y="39"/>
                    <a:pt x="1763" y="117"/>
                  </a:cubicBezTo>
                  <a:lnTo>
                    <a:pt x="1644" y="605"/>
                  </a:lnTo>
                  <a:cubicBezTo>
                    <a:pt x="1513" y="1200"/>
                    <a:pt x="1084" y="1676"/>
                    <a:pt x="548" y="1843"/>
                  </a:cubicBezTo>
                  <a:lnTo>
                    <a:pt x="132" y="1962"/>
                  </a:lnTo>
                  <a:cubicBezTo>
                    <a:pt x="1" y="1998"/>
                    <a:pt x="1" y="2212"/>
                    <a:pt x="132" y="2260"/>
                  </a:cubicBezTo>
                  <a:lnTo>
                    <a:pt x="548" y="2379"/>
                  </a:lnTo>
                  <a:cubicBezTo>
                    <a:pt x="1084" y="2522"/>
                    <a:pt x="1501" y="2998"/>
                    <a:pt x="1644" y="3605"/>
                  </a:cubicBezTo>
                  <a:lnTo>
                    <a:pt x="1751" y="4070"/>
                  </a:lnTo>
                  <a:cubicBezTo>
                    <a:pt x="1775" y="4141"/>
                    <a:pt x="1834" y="4177"/>
                    <a:pt x="1892" y="4177"/>
                  </a:cubicBezTo>
                  <a:cubicBezTo>
                    <a:pt x="1950" y="4177"/>
                    <a:pt x="2007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692" y="2534"/>
                    <a:pt x="3227" y="2379"/>
                  </a:cubicBezTo>
                  <a:lnTo>
                    <a:pt x="3632" y="2260"/>
                  </a:lnTo>
                  <a:cubicBezTo>
                    <a:pt x="3763" y="2212"/>
                    <a:pt x="3763" y="1986"/>
                    <a:pt x="3644" y="1974"/>
                  </a:cubicBezTo>
                  <a:lnTo>
                    <a:pt x="3299" y="1879"/>
                  </a:lnTo>
                  <a:cubicBezTo>
                    <a:pt x="2763" y="1736"/>
                    <a:pt x="2334" y="1272"/>
                    <a:pt x="2180" y="676"/>
                  </a:cubicBezTo>
                  <a:lnTo>
                    <a:pt x="2037" y="117"/>
                  </a:lnTo>
                  <a:cubicBezTo>
                    <a:pt x="2013" y="39"/>
                    <a:pt x="1953" y="1"/>
                    <a:pt x="189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1" name="Google Shape;801;p26"/>
            <p:cNvSpPr/>
            <p:nvPr/>
          </p:nvSpPr>
          <p:spPr>
            <a:xfrm>
              <a:off x="5829875" y="5098075"/>
              <a:ext cx="117300" cy="131225"/>
            </a:xfrm>
            <a:custGeom>
              <a:avLst/>
              <a:gdLst/>
              <a:ahLst/>
              <a:cxnLst/>
              <a:rect l="l" t="t" r="r" b="b"/>
              <a:pathLst>
                <a:path w="4692" h="5249" extrusionOk="0">
                  <a:moveTo>
                    <a:pt x="2370" y="1"/>
                  </a:moveTo>
                  <a:cubicBezTo>
                    <a:pt x="2299" y="1"/>
                    <a:pt x="2227" y="48"/>
                    <a:pt x="2203" y="143"/>
                  </a:cubicBezTo>
                  <a:lnTo>
                    <a:pt x="2061" y="751"/>
                  </a:lnTo>
                  <a:cubicBezTo>
                    <a:pt x="1882" y="1513"/>
                    <a:pt x="1358" y="2108"/>
                    <a:pt x="691" y="2299"/>
                  </a:cubicBezTo>
                  <a:lnTo>
                    <a:pt x="168" y="2453"/>
                  </a:lnTo>
                  <a:cubicBezTo>
                    <a:pt x="1" y="2489"/>
                    <a:pt x="1" y="2775"/>
                    <a:pt x="168" y="2822"/>
                  </a:cubicBezTo>
                  <a:lnTo>
                    <a:pt x="691" y="2965"/>
                  </a:lnTo>
                  <a:cubicBezTo>
                    <a:pt x="1358" y="3180"/>
                    <a:pt x="1882" y="3763"/>
                    <a:pt x="2061" y="4525"/>
                  </a:cubicBezTo>
                  <a:lnTo>
                    <a:pt x="2192" y="5096"/>
                  </a:lnTo>
                  <a:cubicBezTo>
                    <a:pt x="2215" y="5198"/>
                    <a:pt x="2287" y="5248"/>
                    <a:pt x="2358" y="5248"/>
                  </a:cubicBezTo>
                  <a:cubicBezTo>
                    <a:pt x="2430" y="5248"/>
                    <a:pt x="2501" y="5198"/>
                    <a:pt x="2525" y="5096"/>
                  </a:cubicBezTo>
                  <a:lnTo>
                    <a:pt x="2656" y="4525"/>
                  </a:lnTo>
                  <a:cubicBezTo>
                    <a:pt x="2835" y="3763"/>
                    <a:pt x="3358" y="3168"/>
                    <a:pt x="4025" y="2965"/>
                  </a:cubicBezTo>
                  <a:lnTo>
                    <a:pt x="4513" y="2822"/>
                  </a:lnTo>
                  <a:cubicBezTo>
                    <a:pt x="4692" y="2763"/>
                    <a:pt x="4692" y="2501"/>
                    <a:pt x="4525" y="2465"/>
                  </a:cubicBezTo>
                  <a:lnTo>
                    <a:pt x="4108" y="2346"/>
                  </a:lnTo>
                  <a:cubicBezTo>
                    <a:pt x="3442" y="2168"/>
                    <a:pt x="2906" y="1584"/>
                    <a:pt x="2715" y="846"/>
                  </a:cubicBezTo>
                  <a:lnTo>
                    <a:pt x="2537" y="143"/>
                  </a:lnTo>
                  <a:cubicBezTo>
                    <a:pt x="2513" y="48"/>
                    <a:pt x="2442" y="1"/>
                    <a:pt x="237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2" name="Google Shape;802;p26"/>
            <p:cNvSpPr/>
            <p:nvPr/>
          </p:nvSpPr>
          <p:spPr>
            <a:xfrm>
              <a:off x="5593850" y="5260300"/>
              <a:ext cx="14000" cy="18775"/>
            </a:xfrm>
            <a:custGeom>
              <a:avLst/>
              <a:gdLst/>
              <a:ahLst/>
              <a:cxnLst/>
              <a:rect l="l" t="t" r="r" b="b"/>
              <a:pathLst>
                <a:path w="560" h="751" extrusionOk="0">
                  <a:moveTo>
                    <a:pt x="500" y="334"/>
                  </a:moveTo>
                  <a:cubicBezTo>
                    <a:pt x="500" y="338"/>
                    <a:pt x="504" y="339"/>
                    <a:pt x="508" y="339"/>
                  </a:cubicBezTo>
                  <a:cubicBezTo>
                    <a:pt x="516" y="339"/>
                    <a:pt x="524" y="334"/>
                    <a:pt x="500" y="334"/>
                  </a:cubicBezTo>
                  <a:close/>
                  <a:moveTo>
                    <a:pt x="357" y="1"/>
                  </a:moveTo>
                  <a:cubicBezTo>
                    <a:pt x="357" y="1"/>
                    <a:pt x="334" y="1"/>
                    <a:pt x="310" y="12"/>
                  </a:cubicBezTo>
                  <a:cubicBezTo>
                    <a:pt x="262" y="24"/>
                    <a:pt x="214" y="36"/>
                    <a:pt x="203" y="60"/>
                  </a:cubicBezTo>
                  <a:lnTo>
                    <a:pt x="191" y="72"/>
                  </a:lnTo>
                  <a:lnTo>
                    <a:pt x="179" y="72"/>
                  </a:lnTo>
                  <a:cubicBezTo>
                    <a:pt x="155" y="72"/>
                    <a:pt x="155" y="72"/>
                    <a:pt x="119" y="84"/>
                  </a:cubicBezTo>
                  <a:cubicBezTo>
                    <a:pt x="84" y="96"/>
                    <a:pt x="60" y="96"/>
                    <a:pt x="36" y="120"/>
                  </a:cubicBezTo>
                  <a:cubicBezTo>
                    <a:pt x="24" y="120"/>
                    <a:pt x="24" y="120"/>
                    <a:pt x="24" y="131"/>
                  </a:cubicBezTo>
                  <a:lnTo>
                    <a:pt x="12" y="143"/>
                  </a:lnTo>
                  <a:cubicBezTo>
                    <a:pt x="0" y="143"/>
                    <a:pt x="0" y="143"/>
                    <a:pt x="12" y="155"/>
                  </a:cubicBezTo>
                  <a:cubicBezTo>
                    <a:pt x="24" y="155"/>
                    <a:pt x="24" y="167"/>
                    <a:pt x="24" y="167"/>
                  </a:cubicBezTo>
                  <a:cubicBezTo>
                    <a:pt x="24" y="191"/>
                    <a:pt x="60" y="203"/>
                    <a:pt x="60" y="215"/>
                  </a:cubicBezTo>
                  <a:cubicBezTo>
                    <a:pt x="60" y="227"/>
                    <a:pt x="72" y="227"/>
                    <a:pt x="72" y="251"/>
                  </a:cubicBezTo>
                  <a:cubicBezTo>
                    <a:pt x="72" y="262"/>
                    <a:pt x="84" y="262"/>
                    <a:pt x="84" y="274"/>
                  </a:cubicBezTo>
                  <a:cubicBezTo>
                    <a:pt x="84" y="274"/>
                    <a:pt x="84" y="286"/>
                    <a:pt x="95" y="286"/>
                  </a:cubicBezTo>
                  <a:cubicBezTo>
                    <a:pt x="72" y="310"/>
                    <a:pt x="95" y="310"/>
                    <a:pt x="95" y="322"/>
                  </a:cubicBezTo>
                  <a:cubicBezTo>
                    <a:pt x="84" y="334"/>
                    <a:pt x="131" y="334"/>
                    <a:pt x="119" y="346"/>
                  </a:cubicBezTo>
                  <a:cubicBezTo>
                    <a:pt x="95" y="370"/>
                    <a:pt x="131" y="370"/>
                    <a:pt x="131" y="382"/>
                  </a:cubicBezTo>
                  <a:cubicBezTo>
                    <a:pt x="131" y="393"/>
                    <a:pt x="155" y="405"/>
                    <a:pt x="155" y="429"/>
                  </a:cubicBezTo>
                  <a:cubicBezTo>
                    <a:pt x="155" y="441"/>
                    <a:pt x="179" y="453"/>
                    <a:pt x="155" y="465"/>
                  </a:cubicBezTo>
                  <a:lnTo>
                    <a:pt x="155" y="524"/>
                  </a:lnTo>
                  <a:lnTo>
                    <a:pt x="155" y="620"/>
                  </a:lnTo>
                  <a:cubicBezTo>
                    <a:pt x="155" y="632"/>
                    <a:pt x="179" y="667"/>
                    <a:pt x="155" y="679"/>
                  </a:cubicBezTo>
                  <a:cubicBezTo>
                    <a:pt x="155" y="691"/>
                    <a:pt x="179" y="703"/>
                    <a:pt x="179" y="727"/>
                  </a:cubicBezTo>
                  <a:cubicBezTo>
                    <a:pt x="179" y="739"/>
                    <a:pt x="191" y="739"/>
                    <a:pt x="191" y="751"/>
                  </a:cubicBezTo>
                  <a:cubicBezTo>
                    <a:pt x="191" y="751"/>
                    <a:pt x="203" y="751"/>
                    <a:pt x="250" y="739"/>
                  </a:cubicBezTo>
                  <a:lnTo>
                    <a:pt x="274" y="739"/>
                  </a:lnTo>
                  <a:cubicBezTo>
                    <a:pt x="298" y="739"/>
                    <a:pt x="322" y="739"/>
                    <a:pt x="381" y="703"/>
                  </a:cubicBezTo>
                  <a:cubicBezTo>
                    <a:pt x="417" y="691"/>
                    <a:pt x="441" y="691"/>
                    <a:pt x="476" y="679"/>
                  </a:cubicBezTo>
                  <a:cubicBezTo>
                    <a:pt x="536" y="667"/>
                    <a:pt x="560" y="643"/>
                    <a:pt x="560" y="643"/>
                  </a:cubicBezTo>
                  <a:cubicBezTo>
                    <a:pt x="548" y="643"/>
                    <a:pt x="548" y="632"/>
                    <a:pt x="524" y="620"/>
                  </a:cubicBezTo>
                  <a:cubicBezTo>
                    <a:pt x="512" y="608"/>
                    <a:pt x="512" y="608"/>
                    <a:pt x="512" y="572"/>
                  </a:cubicBezTo>
                  <a:lnTo>
                    <a:pt x="512" y="548"/>
                  </a:lnTo>
                  <a:cubicBezTo>
                    <a:pt x="512" y="548"/>
                    <a:pt x="512" y="524"/>
                    <a:pt x="500" y="524"/>
                  </a:cubicBezTo>
                  <a:cubicBezTo>
                    <a:pt x="500" y="524"/>
                    <a:pt x="488" y="524"/>
                    <a:pt x="500" y="512"/>
                  </a:cubicBezTo>
                  <a:lnTo>
                    <a:pt x="488" y="512"/>
                  </a:lnTo>
                  <a:cubicBezTo>
                    <a:pt x="500" y="501"/>
                    <a:pt x="500" y="501"/>
                    <a:pt x="488" y="501"/>
                  </a:cubicBezTo>
                  <a:cubicBezTo>
                    <a:pt x="488" y="501"/>
                    <a:pt x="512" y="489"/>
                    <a:pt x="476" y="489"/>
                  </a:cubicBezTo>
                  <a:cubicBezTo>
                    <a:pt x="476" y="489"/>
                    <a:pt x="497" y="469"/>
                    <a:pt x="481" y="469"/>
                  </a:cubicBezTo>
                  <a:cubicBezTo>
                    <a:pt x="476" y="469"/>
                    <a:pt x="467" y="471"/>
                    <a:pt x="453" y="477"/>
                  </a:cubicBezTo>
                  <a:lnTo>
                    <a:pt x="476" y="453"/>
                  </a:lnTo>
                  <a:cubicBezTo>
                    <a:pt x="453" y="453"/>
                    <a:pt x="453" y="441"/>
                    <a:pt x="453" y="441"/>
                  </a:cubicBezTo>
                  <a:cubicBezTo>
                    <a:pt x="453" y="441"/>
                    <a:pt x="476" y="429"/>
                    <a:pt x="453" y="429"/>
                  </a:cubicBezTo>
                  <a:cubicBezTo>
                    <a:pt x="441" y="429"/>
                    <a:pt x="429" y="429"/>
                    <a:pt x="453" y="417"/>
                  </a:cubicBezTo>
                  <a:lnTo>
                    <a:pt x="441" y="417"/>
                  </a:lnTo>
                  <a:cubicBezTo>
                    <a:pt x="500" y="346"/>
                    <a:pt x="500" y="346"/>
                    <a:pt x="500" y="334"/>
                  </a:cubicBezTo>
                  <a:cubicBezTo>
                    <a:pt x="536" y="322"/>
                    <a:pt x="488" y="322"/>
                    <a:pt x="500" y="310"/>
                  </a:cubicBezTo>
                  <a:cubicBezTo>
                    <a:pt x="512" y="298"/>
                    <a:pt x="500" y="298"/>
                    <a:pt x="488" y="298"/>
                  </a:cubicBezTo>
                  <a:lnTo>
                    <a:pt x="453" y="262"/>
                  </a:lnTo>
                  <a:cubicBezTo>
                    <a:pt x="453" y="251"/>
                    <a:pt x="429" y="239"/>
                    <a:pt x="429" y="203"/>
                  </a:cubicBezTo>
                  <a:cubicBezTo>
                    <a:pt x="429" y="191"/>
                    <a:pt x="417" y="191"/>
                    <a:pt x="417" y="167"/>
                  </a:cubicBezTo>
                  <a:cubicBezTo>
                    <a:pt x="417" y="155"/>
                    <a:pt x="393" y="143"/>
                    <a:pt x="393" y="131"/>
                  </a:cubicBezTo>
                  <a:cubicBezTo>
                    <a:pt x="393" y="120"/>
                    <a:pt x="381" y="120"/>
                    <a:pt x="381" y="96"/>
                  </a:cubicBezTo>
                  <a:cubicBezTo>
                    <a:pt x="369" y="84"/>
                    <a:pt x="381" y="72"/>
                    <a:pt x="357" y="48"/>
                  </a:cubicBezTo>
                  <a:cubicBezTo>
                    <a:pt x="357" y="48"/>
                    <a:pt x="322" y="48"/>
                    <a:pt x="334" y="36"/>
                  </a:cubicBezTo>
                  <a:cubicBezTo>
                    <a:pt x="357" y="24"/>
                    <a:pt x="357" y="24"/>
                    <a:pt x="334" y="24"/>
                  </a:cubicBezTo>
                  <a:cubicBezTo>
                    <a:pt x="334" y="24"/>
                    <a:pt x="334" y="12"/>
                    <a:pt x="357" y="12"/>
                  </a:cubicBezTo>
                  <a:cubicBezTo>
                    <a:pt x="369" y="1"/>
                    <a:pt x="369" y="1"/>
                    <a:pt x="35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3" name="Google Shape;803;p26"/>
            <p:cNvSpPr/>
            <p:nvPr/>
          </p:nvSpPr>
          <p:spPr>
            <a:xfrm>
              <a:off x="5609325" y="5307325"/>
              <a:ext cx="19075" cy="34175"/>
            </a:xfrm>
            <a:custGeom>
              <a:avLst/>
              <a:gdLst/>
              <a:ahLst/>
              <a:cxnLst/>
              <a:rect l="l" t="t" r="r" b="b"/>
              <a:pathLst>
                <a:path w="763" h="1367" extrusionOk="0">
                  <a:moveTo>
                    <a:pt x="298" y="1"/>
                  </a:moveTo>
                  <a:cubicBezTo>
                    <a:pt x="250" y="25"/>
                    <a:pt x="215" y="36"/>
                    <a:pt x="215" y="48"/>
                  </a:cubicBezTo>
                  <a:cubicBezTo>
                    <a:pt x="215" y="48"/>
                    <a:pt x="215" y="60"/>
                    <a:pt x="191" y="60"/>
                  </a:cubicBezTo>
                  <a:lnTo>
                    <a:pt x="119" y="60"/>
                  </a:lnTo>
                  <a:cubicBezTo>
                    <a:pt x="96" y="72"/>
                    <a:pt x="60" y="72"/>
                    <a:pt x="48" y="96"/>
                  </a:cubicBezTo>
                  <a:cubicBezTo>
                    <a:pt x="36" y="96"/>
                    <a:pt x="36" y="108"/>
                    <a:pt x="36" y="108"/>
                  </a:cubicBezTo>
                  <a:cubicBezTo>
                    <a:pt x="36" y="108"/>
                    <a:pt x="36" y="120"/>
                    <a:pt x="12" y="144"/>
                  </a:cubicBezTo>
                  <a:cubicBezTo>
                    <a:pt x="0" y="155"/>
                    <a:pt x="12" y="155"/>
                    <a:pt x="12" y="155"/>
                  </a:cubicBezTo>
                  <a:cubicBezTo>
                    <a:pt x="36" y="167"/>
                    <a:pt x="36" y="179"/>
                    <a:pt x="36" y="191"/>
                  </a:cubicBezTo>
                  <a:cubicBezTo>
                    <a:pt x="36" y="227"/>
                    <a:pt x="60" y="251"/>
                    <a:pt x="72" y="286"/>
                  </a:cubicBezTo>
                  <a:cubicBezTo>
                    <a:pt x="72" y="298"/>
                    <a:pt x="96" y="310"/>
                    <a:pt x="107" y="346"/>
                  </a:cubicBezTo>
                  <a:cubicBezTo>
                    <a:pt x="107" y="358"/>
                    <a:pt x="119" y="394"/>
                    <a:pt x="131" y="406"/>
                  </a:cubicBezTo>
                  <a:cubicBezTo>
                    <a:pt x="131" y="417"/>
                    <a:pt x="131" y="417"/>
                    <a:pt x="167" y="441"/>
                  </a:cubicBezTo>
                  <a:cubicBezTo>
                    <a:pt x="131" y="465"/>
                    <a:pt x="179" y="465"/>
                    <a:pt x="167" y="501"/>
                  </a:cubicBezTo>
                  <a:cubicBezTo>
                    <a:pt x="167" y="525"/>
                    <a:pt x="191" y="536"/>
                    <a:pt x="191" y="572"/>
                  </a:cubicBezTo>
                  <a:cubicBezTo>
                    <a:pt x="191" y="584"/>
                    <a:pt x="215" y="596"/>
                    <a:pt x="215" y="632"/>
                  </a:cubicBezTo>
                  <a:cubicBezTo>
                    <a:pt x="215" y="656"/>
                    <a:pt x="238" y="691"/>
                    <a:pt x="250" y="739"/>
                  </a:cubicBezTo>
                  <a:cubicBezTo>
                    <a:pt x="250" y="763"/>
                    <a:pt x="274" y="798"/>
                    <a:pt x="274" y="822"/>
                  </a:cubicBezTo>
                  <a:cubicBezTo>
                    <a:pt x="274" y="858"/>
                    <a:pt x="286" y="882"/>
                    <a:pt x="286" y="929"/>
                  </a:cubicBezTo>
                  <a:cubicBezTo>
                    <a:pt x="286" y="989"/>
                    <a:pt x="298" y="1048"/>
                    <a:pt x="310" y="1108"/>
                  </a:cubicBezTo>
                  <a:cubicBezTo>
                    <a:pt x="310" y="1156"/>
                    <a:pt x="334" y="1179"/>
                    <a:pt x="346" y="1227"/>
                  </a:cubicBezTo>
                  <a:cubicBezTo>
                    <a:pt x="346" y="1251"/>
                    <a:pt x="357" y="1287"/>
                    <a:pt x="369" y="1310"/>
                  </a:cubicBezTo>
                  <a:cubicBezTo>
                    <a:pt x="369" y="1334"/>
                    <a:pt x="393" y="1346"/>
                    <a:pt x="405" y="1358"/>
                  </a:cubicBezTo>
                  <a:cubicBezTo>
                    <a:pt x="405" y="1364"/>
                    <a:pt x="408" y="1367"/>
                    <a:pt x="417" y="1367"/>
                  </a:cubicBezTo>
                  <a:cubicBezTo>
                    <a:pt x="426" y="1367"/>
                    <a:pt x="441" y="1364"/>
                    <a:pt x="465" y="1358"/>
                  </a:cubicBezTo>
                  <a:lnTo>
                    <a:pt x="488" y="1358"/>
                  </a:lnTo>
                  <a:cubicBezTo>
                    <a:pt x="524" y="1358"/>
                    <a:pt x="536" y="1358"/>
                    <a:pt x="596" y="1346"/>
                  </a:cubicBezTo>
                  <a:cubicBezTo>
                    <a:pt x="631" y="1334"/>
                    <a:pt x="655" y="1334"/>
                    <a:pt x="667" y="1310"/>
                  </a:cubicBezTo>
                  <a:cubicBezTo>
                    <a:pt x="727" y="1298"/>
                    <a:pt x="762" y="1287"/>
                    <a:pt x="750" y="1275"/>
                  </a:cubicBezTo>
                  <a:cubicBezTo>
                    <a:pt x="727" y="1251"/>
                    <a:pt x="715" y="1227"/>
                    <a:pt x="715" y="1215"/>
                  </a:cubicBezTo>
                  <a:cubicBezTo>
                    <a:pt x="703" y="1179"/>
                    <a:pt x="691" y="1167"/>
                    <a:pt x="691" y="1132"/>
                  </a:cubicBezTo>
                  <a:cubicBezTo>
                    <a:pt x="691" y="1120"/>
                    <a:pt x="691" y="1108"/>
                    <a:pt x="667" y="1072"/>
                  </a:cubicBezTo>
                  <a:cubicBezTo>
                    <a:pt x="667" y="1060"/>
                    <a:pt x="667" y="1048"/>
                    <a:pt x="655" y="1037"/>
                  </a:cubicBezTo>
                  <a:cubicBezTo>
                    <a:pt x="655" y="1013"/>
                    <a:pt x="643" y="1013"/>
                    <a:pt x="655" y="1001"/>
                  </a:cubicBezTo>
                  <a:cubicBezTo>
                    <a:pt x="661" y="995"/>
                    <a:pt x="658" y="995"/>
                    <a:pt x="654" y="995"/>
                  </a:cubicBezTo>
                  <a:cubicBezTo>
                    <a:pt x="649" y="995"/>
                    <a:pt x="643" y="995"/>
                    <a:pt x="643" y="989"/>
                  </a:cubicBezTo>
                  <a:cubicBezTo>
                    <a:pt x="655" y="977"/>
                    <a:pt x="643" y="953"/>
                    <a:pt x="643" y="953"/>
                  </a:cubicBezTo>
                  <a:cubicBezTo>
                    <a:pt x="643" y="941"/>
                    <a:pt x="667" y="929"/>
                    <a:pt x="631" y="929"/>
                  </a:cubicBezTo>
                  <a:cubicBezTo>
                    <a:pt x="631" y="917"/>
                    <a:pt x="655" y="882"/>
                    <a:pt x="608" y="882"/>
                  </a:cubicBezTo>
                  <a:lnTo>
                    <a:pt x="608" y="870"/>
                  </a:lnTo>
                  <a:cubicBezTo>
                    <a:pt x="608" y="870"/>
                    <a:pt x="631" y="858"/>
                    <a:pt x="608" y="858"/>
                  </a:cubicBezTo>
                  <a:cubicBezTo>
                    <a:pt x="631" y="858"/>
                    <a:pt x="631" y="834"/>
                    <a:pt x="608" y="834"/>
                  </a:cubicBezTo>
                  <a:cubicBezTo>
                    <a:pt x="596" y="822"/>
                    <a:pt x="596" y="810"/>
                    <a:pt x="596" y="810"/>
                  </a:cubicBezTo>
                  <a:cubicBezTo>
                    <a:pt x="596" y="810"/>
                    <a:pt x="608" y="798"/>
                    <a:pt x="596" y="798"/>
                  </a:cubicBezTo>
                  <a:cubicBezTo>
                    <a:pt x="584" y="798"/>
                    <a:pt x="548" y="798"/>
                    <a:pt x="584" y="763"/>
                  </a:cubicBezTo>
                  <a:cubicBezTo>
                    <a:pt x="596" y="763"/>
                    <a:pt x="584" y="751"/>
                    <a:pt x="572" y="751"/>
                  </a:cubicBezTo>
                  <a:lnTo>
                    <a:pt x="584" y="739"/>
                  </a:lnTo>
                  <a:cubicBezTo>
                    <a:pt x="584" y="691"/>
                    <a:pt x="596" y="679"/>
                    <a:pt x="572" y="679"/>
                  </a:cubicBezTo>
                  <a:cubicBezTo>
                    <a:pt x="584" y="644"/>
                    <a:pt x="548" y="644"/>
                    <a:pt x="572" y="632"/>
                  </a:cubicBezTo>
                  <a:cubicBezTo>
                    <a:pt x="572" y="620"/>
                    <a:pt x="572" y="596"/>
                    <a:pt x="548" y="584"/>
                  </a:cubicBezTo>
                  <a:cubicBezTo>
                    <a:pt x="536" y="572"/>
                    <a:pt x="524" y="536"/>
                    <a:pt x="512" y="513"/>
                  </a:cubicBezTo>
                  <a:cubicBezTo>
                    <a:pt x="488" y="465"/>
                    <a:pt x="477" y="441"/>
                    <a:pt x="465" y="394"/>
                  </a:cubicBezTo>
                  <a:cubicBezTo>
                    <a:pt x="465" y="382"/>
                    <a:pt x="453" y="346"/>
                    <a:pt x="453" y="334"/>
                  </a:cubicBezTo>
                  <a:cubicBezTo>
                    <a:pt x="453" y="298"/>
                    <a:pt x="417" y="286"/>
                    <a:pt x="417" y="263"/>
                  </a:cubicBezTo>
                  <a:cubicBezTo>
                    <a:pt x="417" y="239"/>
                    <a:pt x="405" y="227"/>
                    <a:pt x="393" y="215"/>
                  </a:cubicBezTo>
                  <a:cubicBezTo>
                    <a:pt x="369" y="179"/>
                    <a:pt x="369" y="155"/>
                    <a:pt x="357" y="144"/>
                  </a:cubicBezTo>
                  <a:cubicBezTo>
                    <a:pt x="357" y="144"/>
                    <a:pt x="334" y="120"/>
                    <a:pt x="346" y="108"/>
                  </a:cubicBezTo>
                  <a:cubicBezTo>
                    <a:pt x="357" y="96"/>
                    <a:pt x="357" y="96"/>
                    <a:pt x="346" y="84"/>
                  </a:cubicBezTo>
                  <a:cubicBezTo>
                    <a:pt x="334" y="60"/>
                    <a:pt x="346" y="48"/>
                    <a:pt x="346" y="48"/>
                  </a:cubicBezTo>
                  <a:cubicBezTo>
                    <a:pt x="357" y="36"/>
                    <a:pt x="346" y="25"/>
                    <a:pt x="34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4" name="Google Shape;804;p26"/>
            <p:cNvSpPr/>
            <p:nvPr/>
          </p:nvSpPr>
          <p:spPr>
            <a:xfrm>
              <a:off x="5628675" y="5369550"/>
              <a:ext cx="19075" cy="34175"/>
            </a:xfrm>
            <a:custGeom>
              <a:avLst/>
              <a:gdLst/>
              <a:ahLst/>
              <a:cxnLst/>
              <a:rect l="l" t="t" r="r" b="b"/>
              <a:pathLst>
                <a:path w="763" h="1367" extrusionOk="0">
                  <a:moveTo>
                    <a:pt x="298" y="0"/>
                  </a:moveTo>
                  <a:cubicBezTo>
                    <a:pt x="250" y="12"/>
                    <a:pt x="215" y="36"/>
                    <a:pt x="215" y="48"/>
                  </a:cubicBezTo>
                  <a:cubicBezTo>
                    <a:pt x="215" y="48"/>
                    <a:pt x="215" y="60"/>
                    <a:pt x="191" y="60"/>
                  </a:cubicBezTo>
                  <a:lnTo>
                    <a:pt x="119" y="60"/>
                  </a:lnTo>
                  <a:cubicBezTo>
                    <a:pt x="95" y="72"/>
                    <a:pt x="60" y="72"/>
                    <a:pt x="48" y="83"/>
                  </a:cubicBezTo>
                  <a:cubicBezTo>
                    <a:pt x="36" y="83"/>
                    <a:pt x="36" y="107"/>
                    <a:pt x="36" y="107"/>
                  </a:cubicBezTo>
                  <a:cubicBezTo>
                    <a:pt x="36" y="107"/>
                    <a:pt x="36" y="119"/>
                    <a:pt x="12" y="131"/>
                  </a:cubicBezTo>
                  <a:cubicBezTo>
                    <a:pt x="0" y="143"/>
                    <a:pt x="12" y="143"/>
                    <a:pt x="12" y="143"/>
                  </a:cubicBezTo>
                  <a:cubicBezTo>
                    <a:pt x="36" y="167"/>
                    <a:pt x="36" y="179"/>
                    <a:pt x="36" y="191"/>
                  </a:cubicBezTo>
                  <a:cubicBezTo>
                    <a:pt x="36" y="226"/>
                    <a:pt x="60" y="250"/>
                    <a:pt x="72" y="286"/>
                  </a:cubicBezTo>
                  <a:cubicBezTo>
                    <a:pt x="72" y="298"/>
                    <a:pt x="95" y="310"/>
                    <a:pt x="107" y="345"/>
                  </a:cubicBezTo>
                  <a:cubicBezTo>
                    <a:pt x="107" y="357"/>
                    <a:pt x="119" y="381"/>
                    <a:pt x="131" y="405"/>
                  </a:cubicBezTo>
                  <a:cubicBezTo>
                    <a:pt x="131" y="417"/>
                    <a:pt x="131" y="417"/>
                    <a:pt x="167" y="429"/>
                  </a:cubicBezTo>
                  <a:cubicBezTo>
                    <a:pt x="131" y="464"/>
                    <a:pt x="179" y="464"/>
                    <a:pt x="167" y="488"/>
                  </a:cubicBezTo>
                  <a:cubicBezTo>
                    <a:pt x="167" y="524"/>
                    <a:pt x="191" y="536"/>
                    <a:pt x="191" y="560"/>
                  </a:cubicBezTo>
                  <a:cubicBezTo>
                    <a:pt x="191" y="583"/>
                    <a:pt x="215" y="595"/>
                    <a:pt x="215" y="631"/>
                  </a:cubicBezTo>
                  <a:cubicBezTo>
                    <a:pt x="215" y="655"/>
                    <a:pt x="238" y="691"/>
                    <a:pt x="250" y="726"/>
                  </a:cubicBezTo>
                  <a:cubicBezTo>
                    <a:pt x="250" y="762"/>
                    <a:pt x="274" y="786"/>
                    <a:pt x="274" y="822"/>
                  </a:cubicBezTo>
                  <a:cubicBezTo>
                    <a:pt x="274" y="845"/>
                    <a:pt x="286" y="881"/>
                    <a:pt x="286" y="929"/>
                  </a:cubicBezTo>
                  <a:cubicBezTo>
                    <a:pt x="286" y="988"/>
                    <a:pt x="298" y="1036"/>
                    <a:pt x="310" y="1107"/>
                  </a:cubicBezTo>
                  <a:cubicBezTo>
                    <a:pt x="310" y="1143"/>
                    <a:pt x="334" y="1179"/>
                    <a:pt x="345" y="1226"/>
                  </a:cubicBezTo>
                  <a:cubicBezTo>
                    <a:pt x="345" y="1250"/>
                    <a:pt x="357" y="1286"/>
                    <a:pt x="369" y="1310"/>
                  </a:cubicBezTo>
                  <a:cubicBezTo>
                    <a:pt x="369" y="1322"/>
                    <a:pt x="393" y="1334"/>
                    <a:pt x="405" y="1357"/>
                  </a:cubicBezTo>
                  <a:cubicBezTo>
                    <a:pt x="405" y="1363"/>
                    <a:pt x="408" y="1366"/>
                    <a:pt x="417" y="1366"/>
                  </a:cubicBezTo>
                  <a:cubicBezTo>
                    <a:pt x="426" y="1366"/>
                    <a:pt x="441" y="1363"/>
                    <a:pt x="465" y="1357"/>
                  </a:cubicBezTo>
                  <a:lnTo>
                    <a:pt x="488" y="1357"/>
                  </a:lnTo>
                  <a:cubicBezTo>
                    <a:pt x="524" y="1357"/>
                    <a:pt x="536" y="1357"/>
                    <a:pt x="596" y="1334"/>
                  </a:cubicBezTo>
                  <a:cubicBezTo>
                    <a:pt x="631" y="1322"/>
                    <a:pt x="655" y="1322"/>
                    <a:pt x="667" y="1310"/>
                  </a:cubicBezTo>
                  <a:cubicBezTo>
                    <a:pt x="726" y="1298"/>
                    <a:pt x="762" y="1274"/>
                    <a:pt x="750" y="1262"/>
                  </a:cubicBezTo>
                  <a:cubicBezTo>
                    <a:pt x="726" y="1250"/>
                    <a:pt x="715" y="1226"/>
                    <a:pt x="715" y="1203"/>
                  </a:cubicBezTo>
                  <a:cubicBezTo>
                    <a:pt x="703" y="1179"/>
                    <a:pt x="691" y="1155"/>
                    <a:pt x="691" y="1131"/>
                  </a:cubicBezTo>
                  <a:cubicBezTo>
                    <a:pt x="691" y="1119"/>
                    <a:pt x="691" y="1095"/>
                    <a:pt x="667" y="1072"/>
                  </a:cubicBezTo>
                  <a:cubicBezTo>
                    <a:pt x="667" y="1060"/>
                    <a:pt x="667" y="1036"/>
                    <a:pt x="655" y="1024"/>
                  </a:cubicBezTo>
                  <a:cubicBezTo>
                    <a:pt x="655" y="1012"/>
                    <a:pt x="643" y="1012"/>
                    <a:pt x="655" y="1000"/>
                  </a:cubicBezTo>
                  <a:cubicBezTo>
                    <a:pt x="661" y="988"/>
                    <a:pt x="658" y="988"/>
                    <a:pt x="654" y="988"/>
                  </a:cubicBezTo>
                  <a:cubicBezTo>
                    <a:pt x="649" y="988"/>
                    <a:pt x="643" y="988"/>
                    <a:pt x="643" y="976"/>
                  </a:cubicBezTo>
                  <a:cubicBezTo>
                    <a:pt x="655" y="964"/>
                    <a:pt x="643" y="953"/>
                    <a:pt x="643" y="953"/>
                  </a:cubicBezTo>
                  <a:cubicBezTo>
                    <a:pt x="643" y="941"/>
                    <a:pt x="667" y="917"/>
                    <a:pt x="631" y="917"/>
                  </a:cubicBezTo>
                  <a:cubicBezTo>
                    <a:pt x="631" y="905"/>
                    <a:pt x="655" y="881"/>
                    <a:pt x="607" y="881"/>
                  </a:cubicBezTo>
                  <a:lnTo>
                    <a:pt x="607" y="857"/>
                  </a:lnTo>
                  <a:cubicBezTo>
                    <a:pt x="607" y="857"/>
                    <a:pt x="631" y="845"/>
                    <a:pt x="607" y="845"/>
                  </a:cubicBezTo>
                  <a:cubicBezTo>
                    <a:pt x="631" y="845"/>
                    <a:pt x="631" y="834"/>
                    <a:pt x="607" y="834"/>
                  </a:cubicBezTo>
                  <a:cubicBezTo>
                    <a:pt x="596" y="822"/>
                    <a:pt x="596" y="810"/>
                    <a:pt x="596" y="810"/>
                  </a:cubicBezTo>
                  <a:cubicBezTo>
                    <a:pt x="596" y="810"/>
                    <a:pt x="607" y="786"/>
                    <a:pt x="596" y="786"/>
                  </a:cubicBezTo>
                  <a:cubicBezTo>
                    <a:pt x="584" y="786"/>
                    <a:pt x="548" y="786"/>
                    <a:pt x="584" y="762"/>
                  </a:cubicBezTo>
                  <a:cubicBezTo>
                    <a:pt x="596" y="762"/>
                    <a:pt x="584" y="750"/>
                    <a:pt x="572" y="750"/>
                  </a:cubicBezTo>
                  <a:lnTo>
                    <a:pt x="584" y="726"/>
                  </a:lnTo>
                  <a:cubicBezTo>
                    <a:pt x="584" y="691"/>
                    <a:pt x="607" y="667"/>
                    <a:pt x="572" y="667"/>
                  </a:cubicBezTo>
                  <a:cubicBezTo>
                    <a:pt x="584" y="643"/>
                    <a:pt x="548" y="643"/>
                    <a:pt x="572" y="631"/>
                  </a:cubicBezTo>
                  <a:cubicBezTo>
                    <a:pt x="572" y="607"/>
                    <a:pt x="572" y="595"/>
                    <a:pt x="548" y="583"/>
                  </a:cubicBezTo>
                  <a:cubicBezTo>
                    <a:pt x="536" y="572"/>
                    <a:pt x="524" y="536"/>
                    <a:pt x="512" y="512"/>
                  </a:cubicBezTo>
                  <a:cubicBezTo>
                    <a:pt x="488" y="464"/>
                    <a:pt x="476" y="429"/>
                    <a:pt x="465" y="393"/>
                  </a:cubicBezTo>
                  <a:cubicBezTo>
                    <a:pt x="465" y="369"/>
                    <a:pt x="453" y="345"/>
                    <a:pt x="453" y="333"/>
                  </a:cubicBezTo>
                  <a:cubicBezTo>
                    <a:pt x="453" y="298"/>
                    <a:pt x="417" y="286"/>
                    <a:pt x="417" y="250"/>
                  </a:cubicBezTo>
                  <a:cubicBezTo>
                    <a:pt x="417" y="238"/>
                    <a:pt x="405" y="226"/>
                    <a:pt x="393" y="214"/>
                  </a:cubicBezTo>
                  <a:cubicBezTo>
                    <a:pt x="369" y="179"/>
                    <a:pt x="369" y="143"/>
                    <a:pt x="357" y="131"/>
                  </a:cubicBezTo>
                  <a:cubicBezTo>
                    <a:pt x="357" y="131"/>
                    <a:pt x="334" y="119"/>
                    <a:pt x="345" y="107"/>
                  </a:cubicBezTo>
                  <a:cubicBezTo>
                    <a:pt x="357" y="95"/>
                    <a:pt x="357" y="95"/>
                    <a:pt x="345" y="72"/>
                  </a:cubicBezTo>
                  <a:cubicBezTo>
                    <a:pt x="334" y="60"/>
                    <a:pt x="345" y="48"/>
                    <a:pt x="345" y="48"/>
                  </a:cubicBezTo>
                  <a:cubicBezTo>
                    <a:pt x="357" y="36"/>
                    <a:pt x="345" y="12"/>
                    <a:pt x="34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5" name="Google Shape;805;p26"/>
            <p:cNvSpPr/>
            <p:nvPr/>
          </p:nvSpPr>
          <p:spPr>
            <a:xfrm>
              <a:off x="5646825" y="5431450"/>
              <a:ext cx="14300" cy="18775"/>
            </a:xfrm>
            <a:custGeom>
              <a:avLst/>
              <a:gdLst/>
              <a:ahLst/>
              <a:cxnLst/>
              <a:rect l="l" t="t" r="r" b="b"/>
              <a:pathLst>
                <a:path w="572" h="751" extrusionOk="0">
                  <a:moveTo>
                    <a:pt x="358" y="1"/>
                  </a:moveTo>
                  <a:cubicBezTo>
                    <a:pt x="358" y="1"/>
                    <a:pt x="346" y="1"/>
                    <a:pt x="322" y="12"/>
                  </a:cubicBezTo>
                  <a:cubicBezTo>
                    <a:pt x="274" y="24"/>
                    <a:pt x="227" y="36"/>
                    <a:pt x="215" y="60"/>
                  </a:cubicBezTo>
                  <a:lnTo>
                    <a:pt x="203" y="72"/>
                  </a:lnTo>
                  <a:lnTo>
                    <a:pt x="179" y="72"/>
                  </a:lnTo>
                  <a:cubicBezTo>
                    <a:pt x="167" y="72"/>
                    <a:pt x="167" y="72"/>
                    <a:pt x="120" y="84"/>
                  </a:cubicBezTo>
                  <a:cubicBezTo>
                    <a:pt x="96" y="96"/>
                    <a:pt x="60" y="96"/>
                    <a:pt x="48" y="120"/>
                  </a:cubicBezTo>
                  <a:cubicBezTo>
                    <a:pt x="36" y="120"/>
                    <a:pt x="36" y="120"/>
                    <a:pt x="36" y="132"/>
                  </a:cubicBezTo>
                  <a:lnTo>
                    <a:pt x="24" y="143"/>
                  </a:lnTo>
                  <a:cubicBezTo>
                    <a:pt x="0" y="143"/>
                    <a:pt x="0" y="143"/>
                    <a:pt x="24" y="155"/>
                  </a:cubicBezTo>
                  <a:cubicBezTo>
                    <a:pt x="36" y="155"/>
                    <a:pt x="36" y="167"/>
                    <a:pt x="36" y="167"/>
                  </a:cubicBezTo>
                  <a:cubicBezTo>
                    <a:pt x="36" y="191"/>
                    <a:pt x="60" y="203"/>
                    <a:pt x="60" y="215"/>
                  </a:cubicBezTo>
                  <a:cubicBezTo>
                    <a:pt x="60" y="227"/>
                    <a:pt x="84" y="227"/>
                    <a:pt x="84" y="251"/>
                  </a:cubicBezTo>
                  <a:cubicBezTo>
                    <a:pt x="84" y="263"/>
                    <a:pt x="96" y="263"/>
                    <a:pt x="96" y="274"/>
                  </a:cubicBezTo>
                  <a:cubicBezTo>
                    <a:pt x="96" y="274"/>
                    <a:pt x="96" y="286"/>
                    <a:pt x="108" y="286"/>
                  </a:cubicBezTo>
                  <a:cubicBezTo>
                    <a:pt x="84" y="310"/>
                    <a:pt x="108" y="310"/>
                    <a:pt x="108" y="322"/>
                  </a:cubicBezTo>
                  <a:cubicBezTo>
                    <a:pt x="96" y="334"/>
                    <a:pt x="143" y="334"/>
                    <a:pt x="120" y="346"/>
                  </a:cubicBezTo>
                  <a:cubicBezTo>
                    <a:pt x="108" y="370"/>
                    <a:pt x="143" y="370"/>
                    <a:pt x="143" y="382"/>
                  </a:cubicBezTo>
                  <a:cubicBezTo>
                    <a:pt x="143" y="393"/>
                    <a:pt x="167" y="405"/>
                    <a:pt x="167" y="429"/>
                  </a:cubicBezTo>
                  <a:cubicBezTo>
                    <a:pt x="167" y="441"/>
                    <a:pt x="179" y="453"/>
                    <a:pt x="167" y="465"/>
                  </a:cubicBezTo>
                  <a:lnTo>
                    <a:pt x="167" y="524"/>
                  </a:lnTo>
                  <a:lnTo>
                    <a:pt x="167" y="620"/>
                  </a:lnTo>
                  <a:cubicBezTo>
                    <a:pt x="167" y="632"/>
                    <a:pt x="179" y="667"/>
                    <a:pt x="167" y="679"/>
                  </a:cubicBezTo>
                  <a:cubicBezTo>
                    <a:pt x="167" y="691"/>
                    <a:pt x="179" y="703"/>
                    <a:pt x="179" y="727"/>
                  </a:cubicBezTo>
                  <a:cubicBezTo>
                    <a:pt x="179" y="739"/>
                    <a:pt x="191" y="739"/>
                    <a:pt x="191" y="751"/>
                  </a:cubicBezTo>
                  <a:cubicBezTo>
                    <a:pt x="191" y="751"/>
                    <a:pt x="215" y="751"/>
                    <a:pt x="262" y="739"/>
                  </a:cubicBezTo>
                  <a:lnTo>
                    <a:pt x="286" y="739"/>
                  </a:lnTo>
                  <a:cubicBezTo>
                    <a:pt x="298" y="739"/>
                    <a:pt x="334" y="739"/>
                    <a:pt x="393" y="703"/>
                  </a:cubicBezTo>
                  <a:cubicBezTo>
                    <a:pt x="417" y="691"/>
                    <a:pt x="453" y="691"/>
                    <a:pt x="477" y="679"/>
                  </a:cubicBezTo>
                  <a:cubicBezTo>
                    <a:pt x="536" y="667"/>
                    <a:pt x="572" y="644"/>
                    <a:pt x="572" y="644"/>
                  </a:cubicBezTo>
                  <a:cubicBezTo>
                    <a:pt x="560" y="644"/>
                    <a:pt x="560" y="632"/>
                    <a:pt x="536" y="620"/>
                  </a:cubicBezTo>
                  <a:cubicBezTo>
                    <a:pt x="524" y="608"/>
                    <a:pt x="524" y="608"/>
                    <a:pt x="524" y="572"/>
                  </a:cubicBezTo>
                  <a:lnTo>
                    <a:pt x="524" y="548"/>
                  </a:lnTo>
                  <a:cubicBezTo>
                    <a:pt x="524" y="548"/>
                    <a:pt x="524" y="524"/>
                    <a:pt x="512" y="524"/>
                  </a:cubicBezTo>
                  <a:cubicBezTo>
                    <a:pt x="512" y="524"/>
                    <a:pt x="501" y="524"/>
                    <a:pt x="512" y="513"/>
                  </a:cubicBezTo>
                  <a:lnTo>
                    <a:pt x="501" y="513"/>
                  </a:lnTo>
                  <a:cubicBezTo>
                    <a:pt x="512" y="501"/>
                    <a:pt x="512" y="501"/>
                    <a:pt x="501" y="501"/>
                  </a:cubicBezTo>
                  <a:cubicBezTo>
                    <a:pt x="501" y="501"/>
                    <a:pt x="524" y="489"/>
                    <a:pt x="477" y="489"/>
                  </a:cubicBezTo>
                  <a:cubicBezTo>
                    <a:pt x="477" y="489"/>
                    <a:pt x="504" y="469"/>
                    <a:pt x="492" y="469"/>
                  </a:cubicBezTo>
                  <a:cubicBezTo>
                    <a:pt x="488" y="469"/>
                    <a:pt x="480" y="471"/>
                    <a:pt x="465" y="477"/>
                  </a:cubicBezTo>
                  <a:lnTo>
                    <a:pt x="477" y="453"/>
                  </a:lnTo>
                  <a:cubicBezTo>
                    <a:pt x="465" y="453"/>
                    <a:pt x="465" y="441"/>
                    <a:pt x="465" y="441"/>
                  </a:cubicBezTo>
                  <a:cubicBezTo>
                    <a:pt x="465" y="441"/>
                    <a:pt x="477" y="429"/>
                    <a:pt x="465" y="429"/>
                  </a:cubicBezTo>
                  <a:cubicBezTo>
                    <a:pt x="453" y="429"/>
                    <a:pt x="441" y="429"/>
                    <a:pt x="465" y="417"/>
                  </a:cubicBezTo>
                  <a:lnTo>
                    <a:pt x="453" y="417"/>
                  </a:lnTo>
                  <a:cubicBezTo>
                    <a:pt x="512" y="346"/>
                    <a:pt x="512" y="346"/>
                    <a:pt x="512" y="334"/>
                  </a:cubicBezTo>
                  <a:cubicBezTo>
                    <a:pt x="536" y="322"/>
                    <a:pt x="501" y="322"/>
                    <a:pt x="512" y="310"/>
                  </a:cubicBezTo>
                  <a:cubicBezTo>
                    <a:pt x="524" y="298"/>
                    <a:pt x="512" y="298"/>
                    <a:pt x="501" y="298"/>
                  </a:cubicBezTo>
                  <a:lnTo>
                    <a:pt x="465" y="263"/>
                  </a:lnTo>
                  <a:cubicBezTo>
                    <a:pt x="465" y="251"/>
                    <a:pt x="441" y="239"/>
                    <a:pt x="441" y="203"/>
                  </a:cubicBezTo>
                  <a:cubicBezTo>
                    <a:pt x="441" y="191"/>
                    <a:pt x="417" y="191"/>
                    <a:pt x="417" y="167"/>
                  </a:cubicBezTo>
                  <a:cubicBezTo>
                    <a:pt x="417" y="155"/>
                    <a:pt x="405" y="143"/>
                    <a:pt x="405" y="132"/>
                  </a:cubicBezTo>
                  <a:cubicBezTo>
                    <a:pt x="405" y="120"/>
                    <a:pt x="393" y="120"/>
                    <a:pt x="393" y="96"/>
                  </a:cubicBezTo>
                  <a:cubicBezTo>
                    <a:pt x="381" y="84"/>
                    <a:pt x="393" y="72"/>
                    <a:pt x="358" y="48"/>
                  </a:cubicBezTo>
                  <a:cubicBezTo>
                    <a:pt x="358" y="48"/>
                    <a:pt x="334" y="48"/>
                    <a:pt x="346" y="36"/>
                  </a:cubicBezTo>
                  <a:cubicBezTo>
                    <a:pt x="358" y="24"/>
                    <a:pt x="358" y="24"/>
                    <a:pt x="346" y="24"/>
                  </a:cubicBezTo>
                  <a:cubicBezTo>
                    <a:pt x="346" y="24"/>
                    <a:pt x="346" y="12"/>
                    <a:pt x="358" y="12"/>
                  </a:cubicBezTo>
                  <a:cubicBezTo>
                    <a:pt x="381" y="1"/>
                    <a:pt x="381" y="1"/>
                    <a:pt x="35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6" name="Google Shape;806;p26"/>
            <p:cNvSpPr/>
            <p:nvPr/>
          </p:nvSpPr>
          <p:spPr>
            <a:xfrm>
              <a:off x="5733150" y="5432050"/>
              <a:ext cx="14000" cy="17575"/>
            </a:xfrm>
            <a:custGeom>
              <a:avLst/>
              <a:gdLst/>
              <a:ahLst/>
              <a:cxnLst/>
              <a:rect l="l" t="t" r="r" b="b"/>
              <a:pathLst>
                <a:path w="560" h="703" extrusionOk="0">
                  <a:moveTo>
                    <a:pt x="227" y="0"/>
                  </a:moveTo>
                  <a:lnTo>
                    <a:pt x="227" y="48"/>
                  </a:lnTo>
                  <a:cubicBezTo>
                    <a:pt x="227" y="60"/>
                    <a:pt x="227" y="72"/>
                    <a:pt x="215" y="84"/>
                  </a:cubicBezTo>
                  <a:cubicBezTo>
                    <a:pt x="203" y="84"/>
                    <a:pt x="203" y="108"/>
                    <a:pt x="203" y="119"/>
                  </a:cubicBezTo>
                  <a:cubicBezTo>
                    <a:pt x="203" y="131"/>
                    <a:pt x="179" y="131"/>
                    <a:pt x="203" y="131"/>
                  </a:cubicBezTo>
                  <a:cubicBezTo>
                    <a:pt x="203" y="131"/>
                    <a:pt x="203" y="143"/>
                    <a:pt x="179" y="143"/>
                  </a:cubicBezTo>
                  <a:cubicBezTo>
                    <a:pt x="167" y="143"/>
                    <a:pt x="203" y="167"/>
                    <a:pt x="179" y="167"/>
                  </a:cubicBezTo>
                  <a:cubicBezTo>
                    <a:pt x="167" y="167"/>
                    <a:pt x="167" y="167"/>
                    <a:pt x="167" y="179"/>
                  </a:cubicBezTo>
                  <a:cubicBezTo>
                    <a:pt x="167" y="179"/>
                    <a:pt x="119" y="179"/>
                    <a:pt x="167" y="191"/>
                  </a:cubicBezTo>
                  <a:cubicBezTo>
                    <a:pt x="167" y="191"/>
                    <a:pt x="119" y="191"/>
                    <a:pt x="167" y="203"/>
                  </a:cubicBezTo>
                  <a:lnTo>
                    <a:pt x="143" y="203"/>
                  </a:lnTo>
                  <a:cubicBezTo>
                    <a:pt x="155" y="227"/>
                    <a:pt x="143" y="227"/>
                    <a:pt x="143" y="239"/>
                  </a:cubicBezTo>
                  <a:cubicBezTo>
                    <a:pt x="155" y="250"/>
                    <a:pt x="167" y="250"/>
                    <a:pt x="143" y="250"/>
                  </a:cubicBezTo>
                  <a:cubicBezTo>
                    <a:pt x="125" y="233"/>
                    <a:pt x="116" y="227"/>
                    <a:pt x="112" y="227"/>
                  </a:cubicBezTo>
                  <a:cubicBezTo>
                    <a:pt x="107" y="227"/>
                    <a:pt x="107" y="233"/>
                    <a:pt x="107" y="239"/>
                  </a:cubicBezTo>
                  <a:cubicBezTo>
                    <a:pt x="111" y="235"/>
                    <a:pt x="114" y="233"/>
                    <a:pt x="115" y="233"/>
                  </a:cubicBezTo>
                  <a:lnTo>
                    <a:pt x="115" y="233"/>
                  </a:lnTo>
                  <a:cubicBezTo>
                    <a:pt x="118" y="233"/>
                    <a:pt x="115" y="239"/>
                    <a:pt x="107" y="239"/>
                  </a:cubicBezTo>
                  <a:cubicBezTo>
                    <a:pt x="84" y="239"/>
                    <a:pt x="107" y="250"/>
                    <a:pt x="96" y="250"/>
                  </a:cubicBezTo>
                  <a:cubicBezTo>
                    <a:pt x="84" y="250"/>
                    <a:pt x="84" y="262"/>
                    <a:pt x="96" y="262"/>
                  </a:cubicBezTo>
                  <a:cubicBezTo>
                    <a:pt x="107" y="286"/>
                    <a:pt x="96" y="298"/>
                    <a:pt x="96" y="310"/>
                  </a:cubicBezTo>
                  <a:cubicBezTo>
                    <a:pt x="84" y="322"/>
                    <a:pt x="96" y="358"/>
                    <a:pt x="84" y="369"/>
                  </a:cubicBezTo>
                  <a:cubicBezTo>
                    <a:pt x="84" y="381"/>
                    <a:pt x="84" y="405"/>
                    <a:pt x="60" y="405"/>
                  </a:cubicBezTo>
                  <a:cubicBezTo>
                    <a:pt x="48" y="417"/>
                    <a:pt x="60" y="429"/>
                    <a:pt x="48" y="441"/>
                  </a:cubicBezTo>
                  <a:cubicBezTo>
                    <a:pt x="36" y="441"/>
                    <a:pt x="48" y="465"/>
                    <a:pt x="48" y="477"/>
                  </a:cubicBezTo>
                  <a:cubicBezTo>
                    <a:pt x="48" y="489"/>
                    <a:pt x="36" y="512"/>
                    <a:pt x="48" y="524"/>
                  </a:cubicBezTo>
                  <a:cubicBezTo>
                    <a:pt x="48" y="524"/>
                    <a:pt x="60" y="536"/>
                    <a:pt x="48" y="536"/>
                  </a:cubicBezTo>
                  <a:cubicBezTo>
                    <a:pt x="36" y="536"/>
                    <a:pt x="36" y="536"/>
                    <a:pt x="36" y="548"/>
                  </a:cubicBezTo>
                  <a:cubicBezTo>
                    <a:pt x="36" y="548"/>
                    <a:pt x="36" y="560"/>
                    <a:pt x="24" y="560"/>
                  </a:cubicBezTo>
                  <a:cubicBezTo>
                    <a:pt x="0" y="560"/>
                    <a:pt x="0" y="560"/>
                    <a:pt x="0" y="584"/>
                  </a:cubicBezTo>
                  <a:cubicBezTo>
                    <a:pt x="0" y="584"/>
                    <a:pt x="24" y="596"/>
                    <a:pt x="36" y="596"/>
                  </a:cubicBezTo>
                  <a:cubicBezTo>
                    <a:pt x="84" y="608"/>
                    <a:pt x="119" y="620"/>
                    <a:pt x="143" y="620"/>
                  </a:cubicBezTo>
                  <a:lnTo>
                    <a:pt x="155" y="620"/>
                  </a:lnTo>
                  <a:lnTo>
                    <a:pt x="167" y="643"/>
                  </a:lnTo>
                  <a:cubicBezTo>
                    <a:pt x="167" y="643"/>
                    <a:pt x="179" y="655"/>
                    <a:pt x="215" y="667"/>
                  </a:cubicBezTo>
                  <a:cubicBezTo>
                    <a:pt x="238" y="679"/>
                    <a:pt x="274" y="679"/>
                    <a:pt x="286" y="703"/>
                  </a:cubicBezTo>
                  <a:lnTo>
                    <a:pt x="334" y="703"/>
                  </a:lnTo>
                  <a:lnTo>
                    <a:pt x="334" y="679"/>
                  </a:lnTo>
                  <a:cubicBezTo>
                    <a:pt x="346" y="667"/>
                    <a:pt x="334" y="655"/>
                    <a:pt x="346" y="643"/>
                  </a:cubicBezTo>
                  <a:lnTo>
                    <a:pt x="346" y="608"/>
                  </a:lnTo>
                  <a:lnTo>
                    <a:pt x="346" y="584"/>
                  </a:lnTo>
                  <a:cubicBezTo>
                    <a:pt x="346" y="584"/>
                    <a:pt x="357" y="584"/>
                    <a:pt x="334" y="560"/>
                  </a:cubicBezTo>
                  <a:cubicBezTo>
                    <a:pt x="381" y="560"/>
                    <a:pt x="346" y="548"/>
                    <a:pt x="346" y="548"/>
                  </a:cubicBezTo>
                  <a:cubicBezTo>
                    <a:pt x="357" y="548"/>
                    <a:pt x="334" y="524"/>
                    <a:pt x="357" y="500"/>
                  </a:cubicBezTo>
                  <a:cubicBezTo>
                    <a:pt x="381" y="500"/>
                    <a:pt x="357" y="489"/>
                    <a:pt x="381" y="477"/>
                  </a:cubicBezTo>
                  <a:cubicBezTo>
                    <a:pt x="393" y="465"/>
                    <a:pt x="381" y="429"/>
                    <a:pt x="393" y="429"/>
                  </a:cubicBezTo>
                  <a:cubicBezTo>
                    <a:pt x="405" y="417"/>
                    <a:pt x="405" y="405"/>
                    <a:pt x="417" y="381"/>
                  </a:cubicBezTo>
                  <a:cubicBezTo>
                    <a:pt x="429" y="369"/>
                    <a:pt x="429" y="358"/>
                    <a:pt x="453" y="346"/>
                  </a:cubicBezTo>
                  <a:cubicBezTo>
                    <a:pt x="477" y="322"/>
                    <a:pt x="488" y="298"/>
                    <a:pt x="512" y="262"/>
                  </a:cubicBezTo>
                  <a:cubicBezTo>
                    <a:pt x="524" y="250"/>
                    <a:pt x="524" y="239"/>
                    <a:pt x="536" y="227"/>
                  </a:cubicBezTo>
                  <a:cubicBezTo>
                    <a:pt x="560" y="215"/>
                    <a:pt x="560" y="191"/>
                    <a:pt x="560" y="179"/>
                  </a:cubicBezTo>
                  <a:lnTo>
                    <a:pt x="560" y="143"/>
                  </a:lnTo>
                  <a:cubicBezTo>
                    <a:pt x="560" y="143"/>
                    <a:pt x="560" y="131"/>
                    <a:pt x="488" y="119"/>
                  </a:cubicBezTo>
                  <a:lnTo>
                    <a:pt x="477" y="108"/>
                  </a:lnTo>
                  <a:cubicBezTo>
                    <a:pt x="465" y="96"/>
                    <a:pt x="441" y="72"/>
                    <a:pt x="393" y="60"/>
                  </a:cubicBezTo>
                  <a:cubicBezTo>
                    <a:pt x="357" y="48"/>
                    <a:pt x="346" y="48"/>
                    <a:pt x="322" y="24"/>
                  </a:cubicBezTo>
                  <a:cubicBezTo>
                    <a:pt x="262" y="0"/>
                    <a:pt x="227" y="0"/>
                    <a:pt x="22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7" name="Google Shape;807;p26"/>
            <p:cNvSpPr/>
            <p:nvPr/>
          </p:nvSpPr>
          <p:spPr>
            <a:xfrm>
              <a:off x="5751900" y="5372325"/>
              <a:ext cx="20250" cy="32950"/>
            </a:xfrm>
            <a:custGeom>
              <a:avLst/>
              <a:gdLst/>
              <a:ahLst/>
              <a:cxnLst/>
              <a:rect l="l" t="t" r="r" b="b"/>
              <a:pathLst>
                <a:path w="810" h="1318" extrusionOk="0">
                  <a:moveTo>
                    <a:pt x="298" y="401"/>
                  </a:moveTo>
                  <a:cubicBezTo>
                    <a:pt x="298" y="401"/>
                    <a:pt x="310" y="401"/>
                    <a:pt x="310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18" y="0"/>
                  </a:moveTo>
                  <a:cubicBezTo>
                    <a:pt x="507" y="0"/>
                    <a:pt x="500" y="3"/>
                    <a:pt x="500" y="8"/>
                  </a:cubicBezTo>
                  <a:cubicBezTo>
                    <a:pt x="500" y="44"/>
                    <a:pt x="489" y="56"/>
                    <a:pt x="489" y="80"/>
                  </a:cubicBezTo>
                  <a:cubicBezTo>
                    <a:pt x="489" y="115"/>
                    <a:pt x="477" y="139"/>
                    <a:pt x="465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81" y="282"/>
                    <a:pt x="417" y="294"/>
                    <a:pt x="405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8" y="353"/>
                  </a:cubicBezTo>
                  <a:lnTo>
                    <a:pt x="346" y="353"/>
                  </a:lnTo>
                  <a:cubicBezTo>
                    <a:pt x="322" y="365"/>
                    <a:pt x="298" y="353"/>
                    <a:pt x="322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2"/>
                    <a:pt x="286" y="484"/>
                    <a:pt x="239" y="484"/>
                  </a:cubicBezTo>
                  <a:cubicBezTo>
                    <a:pt x="227" y="484"/>
                    <a:pt x="239" y="496"/>
                    <a:pt x="250" y="496"/>
                  </a:cubicBezTo>
                  <a:cubicBezTo>
                    <a:pt x="250" y="496"/>
                    <a:pt x="250" y="496"/>
                    <a:pt x="250" y="496"/>
                  </a:cubicBezTo>
                  <a:lnTo>
                    <a:pt x="250" y="496"/>
                  </a:lnTo>
                  <a:cubicBezTo>
                    <a:pt x="247" y="496"/>
                    <a:pt x="243" y="496"/>
                    <a:pt x="239" y="496"/>
                  </a:cubicBezTo>
                  <a:cubicBezTo>
                    <a:pt x="242" y="504"/>
                    <a:pt x="245" y="507"/>
                    <a:pt x="247" y="507"/>
                  </a:cubicBezTo>
                  <a:cubicBezTo>
                    <a:pt x="250" y="507"/>
                    <a:pt x="250" y="497"/>
                    <a:pt x="250" y="496"/>
                  </a:cubicBezTo>
                  <a:lnTo>
                    <a:pt x="250" y="496"/>
                  </a:lnTo>
                  <a:cubicBezTo>
                    <a:pt x="282" y="497"/>
                    <a:pt x="265" y="499"/>
                    <a:pt x="286" y="520"/>
                  </a:cubicBezTo>
                  <a:cubicBezTo>
                    <a:pt x="250" y="520"/>
                    <a:pt x="262" y="544"/>
                    <a:pt x="250" y="556"/>
                  </a:cubicBezTo>
                  <a:cubicBezTo>
                    <a:pt x="239" y="556"/>
                    <a:pt x="239" y="592"/>
                    <a:pt x="239" y="603"/>
                  </a:cubicBezTo>
                  <a:cubicBezTo>
                    <a:pt x="239" y="627"/>
                    <a:pt x="239" y="663"/>
                    <a:pt x="227" y="675"/>
                  </a:cubicBezTo>
                  <a:cubicBezTo>
                    <a:pt x="203" y="723"/>
                    <a:pt x="191" y="746"/>
                    <a:pt x="179" y="794"/>
                  </a:cubicBezTo>
                  <a:cubicBezTo>
                    <a:pt x="167" y="806"/>
                    <a:pt x="167" y="842"/>
                    <a:pt x="143" y="853"/>
                  </a:cubicBezTo>
                  <a:cubicBezTo>
                    <a:pt x="131" y="865"/>
                    <a:pt x="131" y="913"/>
                    <a:pt x="119" y="925"/>
                  </a:cubicBezTo>
                  <a:cubicBezTo>
                    <a:pt x="108" y="949"/>
                    <a:pt x="108" y="961"/>
                    <a:pt x="108" y="996"/>
                  </a:cubicBezTo>
                  <a:cubicBezTo>
                    <a:pt x="84" y="1020"/>
                    <a:pt x="72" y="1032"/>
                    <a:pt x="72" y="1080"/>
                  </a:cubicBezTo>
                  <a:cubicBezTo>
                    <a:pt x="72" y="1092"/>
                    <a:pt x="84" y="1115"/>
                    <a:pt x="72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24" y="1151"/>
                  </a:cubicBezTo>
                  <a:cubicBezTo>
                    <a:pt x="12" y="1151"/>
                    <a:pt x="0" y="1163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6"/>
                    <a:pt x="131" y="1246"/>
                  </a:cubicBezTo>
                  <a:lnTo>
                    <a:pt x="143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03" y="1294"/>
                  </a:cubicBezTo>
                  <a:cubicBezTo>
                    <a:pt x="239" y="1306"/>
                    <a:pt x="262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4" y="1306"/>
                    <a:pt x="334" y="1306"/>
                    <a:pt x="334" y="1294"/>
                  </a:cubicBezTo>
                  <a:cubicBezTo>
                    <a:pt x="334" y="1270"/>
                    <a:pt x="334" y="1258"/>
                    <a:pt x="358" y="1246"/>
                  </a:cubicBezTo>
                  <a:cubicBezTo>
                    <a:pt x="369" y="1211"/>
                    <a:pt x="369" y="1187"/>
                    <a:pt x="381" y="1151"/>
                  </a:cubicBezTo>
                  <a:cubicBezTo>
                    <a:pt x="393" y="1139"/>
                    <a:pt x="381" y="1115"/>
                    <a:pt x="393" y="1092"/>
                  </a:cubicBezTo>
                  <a:cubicBezTo>
                    <a:pt x="417" y="1080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53" y="1008"/>
                    <a:pt x="429" y="973"/>
                    <a:pt x="441" y="961"/>
                  </a:cubicBezTo>
                  <a:cubicBezTo>
                    <a:pt x="477" y="949"/>
                    <a:pt x="441" y="901"/>
                    <a:pt x="477" y="889"/>
                  </a:cubicBezTo>
                  <a:cubicBezTo>
                    <a:pt x="489" y="877"/>
                    <a:pt x="489" y="853"/>
                    <a:pt x="489" y="830"/>
                  </a:cubicBezTo>
                  <a:cubicBezTo>
                    <a:pt x="500" y="794"/>
                    <a:pt x="500" y="758"/>
                    <a:pt x="512" y="723"/>
                  </a:cubicBezTo>
                  <a:lnTo>
                    <a:pt x="560" y="639"/>
                  </a:lnTo>
                  <a:cubicBezTo>
                    <a:pt x="572" y="603"/>
                    <a:pt x="596" y="580"/>
                    <a:pt x="620" y="544"/>
                  </a:cubicBezTo>
                  <a:cubicBezTo>
                    <a:pt x="655" y="496"/>
                    <a:pt x="679" y="437"/>
                    <a:pt x="715" y="401"/>
                  </a:cubicBezTo>
                  <a:cubicBezTo>
                    <a:pt x="727" y="365"/>
                    <a:pt x="739" y="318"/>
                    <a:pt x="774" y="294"/>
                  </a:cubicBezTo>
                  <a:cubicBezTo>
                    <a:pt x="786" y="258"/>
                    <a:pt x="798" y="234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39"/>
                    <a:pt x="810" y="139"/>
                    <a:pt x="774" y="115"/>
                  </a:cubicBezTo>
                  <a:lnTo>
                    <a:pt x="750" y="103"/>
                  </a:lnTo>
                  <a:cubicBezTo>
                    <a:pt x="739" y="80"/>
                    <a:pt x="727" y="68"/>
                    <a:pt x="667" y="56"/>
                  </a:cubicBezTo>
                  <a:cubicBezTo>
                    <a:pt x="631" y="44"/>
                    <a:pt x="608" y="44"/>
                    <a:pt x="596" y="20"/>
                  </a:cubicBezTo>
                  <a:cubicBezTo>
                    <a:pt x="561" y="6"/>
                    <a:pt x="534" y="0"/>
                    <a:pt x="51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8" name="Google Shape;808;p26"/>
            <p:cNvSpPr/>
            <p:nvPr/>
          </p:nvSpPr>
          <p:spPr>
            <a:xfrm>
              <a:off x="5777800" y="5312800"/>
              <a:ext cx="20550" cy="32950"/>
            </a:xfrm>
            <a:custGeom>
              <a:avLst/>
              <a:gdLst/>
              <a:ahLst/>
              <a:cxnLst/>
              <a:rect l="l" t="t" r="r" b="b"/>
              <a:pathLst>
                <a:path w="822" h="1318" extrusionOk="0">
                  <a:moveTo>
                    <a:pt x="298" y="401"/>
                  </a:moveTo>
                  <a:cubicBezTo>
                    <a:pt x="298" y="401"/>
                    <a:pt x="322" y="401"/>
                    <a:pt x="322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25" y="0"/>
                  </a:moveTo>
                  <a:cubicBezTo>
                    <a:pt x="516" y="0"/>
                    <a:pt x="512" y="3"/>
                    <a:pt x="512" y="8"/>
                  </a:cubicBezTo>
                  <a:cubicBezTo>
                    <a:pt x="512" y="44"/>
                    <a:pt x="500" y="56"/>
                    <a:pt x="500" y="79"/>
                  </a:cubicBezTo>
                  <a:cubicBezTo>
                    <a:pt x="500" y="115"/>
                    <a:pt x="476" y="139"/>
                    <a:pt x="465" y="163"/>
                  </a:cubicBezTo>
                  <a:cubicBezTo>
                    <a:pt x="453" y="175"/>
                    <a:pt x="453" y="187"/>
                    <a:pt x="441" y="198"/>
                  </a:cubicBezTo>
                  <a:cubicBezTo>
                    <a:pt x="441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93" y="282"/>
                    <a:pt x="417" y="294"/>
                    <a:pt x="405" y="294"/>
                  </a:cubicBezTo>
                  <a:cubicBezTo>
                    <a:pt x="381" y="294"/>
                    <a:pt x="393" y="306"/>
                    <a:pt x="381" y="317"/>
                  </a:cubicBezTo>
                  <a:cubicBezTo>
                    <a:pt x="381" y="341"/>
                    <a:pt x="334" y="317"/>
                    <a:pt x="357" y="353"/>
                  </a:cubicBezTo>
                  <a:lnTo>
                    <a:pt x="346" y="353"/>
                  </a:lnTo>
                  <a:cubicBezTo>
                    <a:pt x="334" y="365"/>
                    <a:pt x="298" y="353"/>
                    <a:pt x="334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74" y="437"/>
                  </a:cubicBezTo>
                  <a:cubicBezTo>
                    <a:pt x="274" y="437"/>
                    <a:pt x="262" y="437"/>
                    <a:pt x="262" y="460"/>
                  </a:cubicBezTo>
                  <a:cubicBezTo>
                    <a:pt x="274" y="472"/>
                    <a:pt x="286" y="484"/>
                    <a:pt x="238" y="484"/>
                  </a:cubicBezTo>
                  <a:cubicBezTo>
                    <a:pt x="226" y="484"/>
                    <a:pt x="238" y="496"/>
                    <a:pt x="262" y="496"/>
                  </a:cubicBezTo>
                  <a:cubicBezTo>
                    <a:pt x="262" y="496"/>
                    <a:pt x="262" y="496"/>
                    <a:pt x="262" y="496"/>
                  </a:cubicBezTo>
                  <a:lnTo>
                    <a:pt x="262" y="496"/>
                  </a:lnTo>
                  <a:cubicBezTo>
                    <a:pt x="257" y="496"/>
                    <a:pt x="250" y="496"/>
                    <a:pt x="238" y="496"/>
                  </a:cubicBezTo>
                  <a:cubicBezTo>
                    <a:pt x="246" y="504"/>
                    <a:pt x="252" y="507"/>
                    <a:pt x="255" y="507"/>
                  </a:cubicBezTo>
                  <a:cubicBezTo>
                    <a:pt x="261" y="507"/>
                    <a:pt x="262" y="498"/>
                    <a:pt x="262" y="496"/>
                  </a:cubicBezTo>
                  <a:lnTo>
                    <a:pt x="262" y="496"/>
                  </a:lnTo>
                  <a:cubicBezTo>
                    <a:pt x="277" y="497"/>
                    <a:pt x="268" y="502"/>
                    <a:pt x="286" y="520"/>
                  </a:cubicBezTo>
                  <a:cubicBezTo>
                    <a:pt x="262" y="520"/>
                    <a:pt x="274" y="544"/>
                    <a:pt x="262" y="556"/>
                  </a:cubicBezTo>
                  <a:cubicBezTo>
                    <a:pt x="238" y="556"/>
                    <a:pt x="238" y="591"/>
                    <a:pt x="238" y="603"/>
                  </a:cubicBezTo>
                  <a:cubicBezTo>
                    <a:pt x="238" y="627"/>
                    <a:pt x="238" y="663"/>
                    <a:pt x="226" y="675"/>
                  </a:cubicBezTo>
                  <a:cubicBezTo>
                    <a:pt x="215" y="722"/>
                    <a:pt x="203" y="746"/>
                    <a:pt x="179" y="794"/>
                  </a:cubicBezTo>
                  <a:cubicBezTo>
                    <a:pt x="167" y="806"/>
                    <a:pt x="167" y="841"/>
                    <a:pt x="155" y="853"/>
                  </a:cubicBezTo>
                  <a:cubicBezTo>
                    <a:pt x="143" y="865"/>
                    <a:pt x="143" y="913"/>
                    <a:pt x="119" y="925"/>
                  </a:cubicBezTo>
                  <a:cubicBezTo>
                    <a:pt x="107" y="948"/>
                    <a:pt x="107" y="960"/>
                    <a:pt x="107" y="996"/>
                  </a:cubicBezTo>
                  <a:cubicBezTo>
                    <a:pt x="95" y="1020"/>
                    <a:pt x="84" y="1032"/>
                    <a:pt x="84" y="1079"/>
                  </a:cubicBezTo>
                  <a:cubicBezTo>
                    <a:pt x="84" y="1091"/>
                    <a:pt x="95" y="1115"/>
                    <a:pt x="84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36" y="1151"/>
                  </a:cubicBezTo>
                  <a:cubicBezTo>
                    <a:pt x="24" y="1151"/>
                    <a:pt x="0" y="1163"/>
                    <a:pt x="0" y="1187"/>
                  </a:cubicBezTo>
                  <a:lnTo>
                    <a:pt x="36" y="1210"/>
                  </a:lnTo>
                  <a:cubicBezTo>
                    <a:pt x="84" y="1222"/>
                    <a:pt x="119" y="1246"/>
                    <a:pt x="143" y="1246"/>
                  </a:cubicBezTo>
                  <a:lnTo>
                    <a:pt x="155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15" y="1294"/>
                  </a:cubicBezTo>
                  <a:cubicBezTo>
                    <a:pt x="238" y="1306"/>
                    <a:pt x="274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34" y="1306"/>
                  </a:cubicBezTo>
                  <a:cubicBezTo>
                    <a:pt x="346" y="1306"/>
                    <a:pt x="346" y="1306"/>
                    <a:pt x="346" y="1294"/>
                  </a:cubicBezTo>
                  <a:cubicBezTo>
                    <a:pt x="346" y="1270"/>
                    <a:pt x="346" y="1258"/>
                    <a:pt x="357" y="1246"/>
                  </a:cubicBezTo>
                  <a:cubicBezTo>
                    <a:pt x="369" y="1210"/>
                    <a:pt x="369" y="1187"/>
                    <a:pt x="393" y="1151"/>
                  </a:cubicBezTo>
                  <a:cubicBezTo>
                    <a:pt x="405" y="1139"/>
                    <a:pt x="393" y="1115"/>
                    <a:pt x="405" y="1091"/>
                  </a:cubicBezTo>
                  <a:cubicBezTo>
                    <a:pt x="417" y="1079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65" y="1008"/>
                    <a:pt x="429" y="972"/>
                    <a:pt x="453" y="960"/>
                  </a:cubicBezTo>
                  <a:cubicBezTo>
                    <a:pt x="476" y="948"/>
                    <a:pt x="453" y="901"/>
                    <a:pt x="476" y="889"/>
                  </a:cubicBezTo>
                  <a:cubicBezTo>
                    <a:pt x="488" y="877"/>
                    <a:pt x="488" y="853"/>
                    <a:pt x="488" y="829"/>
                  </a:cubicBezTo>
                  <a:cubicBezTo>
                    <a:pt x="512" y="794"/>
                    <a:pt x="512" y="758"/>
                    <a:pt x="524" y="722"/>
                  </a:cubicBezTo>
                  <a:lnTo>
                    <a:pt x="572" y="639"/>
                  </a:lnTo>
                  <a:cubicBezTo>
                    <a:pt x="584" y="603"/>
                    <a:pt x="596" y="579"/>
                    <a:pt x="631" y="544"/>
                  </a:cubicBezTo>
                  <a:cubicBezTo>
                    <a:pt x="655" y="496"/>
                    <a:pt x="691" y="437"/>
                    <a:pt x="715" y="401"/>
                  </a:cubicBezTo>
                  <a:cubicBezTo>
                    <a:pt x="727" y="365"/>
                    <a:pt x="750" y="317"/>
                    <a:pt x="774" y="294"/>
                  </a:cubicBezTo>
                  <a:cubicBezTo>
                    <a:pt x="786" y="258"/>
                    <a:pt x="810" y="234"/>
                    <a:pt x="810" y="198"/>
                  </a:cubicBezTo>
                  <a:cubicBezTo>
                    <a:pt x="810" y="187"/>
                    <a:pt x="822" y="175"/>
                    <a:pt x="822" y="163"/>
                  </a:cubicBezTo>
                  <a:cubicBezTo>
                    <a:pt x="822" y="139"/>
                    <a:pt x="822" y="139"/>
                    <a:pt x="774" y="115"/>
                  </a:cubicBezTo>
                  <a:lnTo>
                    <a:pt x="762" y="103"/>
                  </a:lnTo>
                  <a:cubicBezTo>
                    <a:pt x="750" y="79"/>
                    <a:pt x="727" y="67"/>
                    <a:pt x="679" y="56"/>
                  </a:cubicBezTo>
                  <a:cubicBezTo>
                    <a:pt x="643" y="44"/>
                    <a:pt x="607" y="44"/>
                    <a:pt x="596" y="20"/>
                  </a:cubicBezTo>
                  <a:cubicBezTo>
                    <a:pt x="561" y="6"/>
                    <a:pt x="538" y="0"/>
                    <a:pt x="52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09" name="Google Shape;809;p26"/>
            <p:cNvSpPr/>
            <p:nvPr/>
          </p:nvSpPr>
          <p:spPr>
            <a:xfrm>
              <a:off x="5803700" y="5253250"/>
              <a:ext cx="20250" cy="32975"/>
            </a:xfrm>
            <a:custGeom>
              <a:avLst/>
              <a:gdLst/>
              <a:ahLst/>
              <a:cxnLst/>
              <a:rect l="l" t="t" r="r" b="b"/>
              <a:pathLst>
                <a:path w="810" h="1319" extrusionOk="0">
                  <a:moveTo>
                    <a:pt x="298" y="402"/>
                  </a:moveTo>
                  <a:cubicBezTo>
                    <a:pt x="298" y="402"/>
                    <a:pt x="310" y="402"/>
                    <a:pt x="310" y="413"/>
                  </a:cubicBezTo>
                  <a:cubicBezTo>
                    <a:pt x="298" y="413"/>
                    <a:pt x="298" y="413"/>
                    <a:pt x="298" y="402"/>
                  </a:cubicBezTo>
                  <a:close/>
                  <a:moveTo>
                    <a:pt x="518" y="1"/>
                  </a:moveTo>
                  <a:cubicBezTo>
                    <a:pt x="506" y="1"/>
                    <a:pt x="500" y="4"/>
                    <a:pt x="500" y="9"/>
                  </a:cubicBezTo>
                  <a:cubicBezTo>
                    <a:pt x="500" y="44"/>
                    <a:pt x="488" y="56"/>
                    <a:pt x="488" y="80"/>
                  </a:cubicBezTo>
                  <a:cubicBezTo>
                    <a:pt x="488" y="116"/>
                    <a:pt x="476" y="140"/>
                    <a:pt x="453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3"/>
                    <a:pt x="417" y="235"/>
                    <a:pt x="417" y="247"/>
                  </a:cubicBezTo>
                  <a:cubicBezTo>
                    <a:pt x="417" y="259"/>
                    <a:pt x="417" y="259"/>
                    <a:pt x="393" y="283"/>
                  </a:cubicBezTo>
                  <a:cubicBezTo>
                    <a:pt x="381" y="283"/>
                    <a:pt x="417" y="294"/>
                    <a:pt x="393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7" y="354"/>
                  </a:cubicBezTo>
                  <a:lnTo>
                    <a:pt x="333" y="354"/>
                  </a:lnTo>
                  <a:cubicBezTo>
                    <a:pt x="322" y="366"/>
                    <a:pt x="298" y="354"/>
                    <a:pt x="322" y="402"/>
                  </a:cubicBezTo>
                  <a:lnTo>
                    <a:pt x="274" y="402"/>
                  </a:lnTo>
                  <a:cubicBezTo>
                    <a:pt x="298" y="413"/>
                    <a:pt x="274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3"/>
                    <a:pt x="274" y="485"/>
                    <a:pt x="238" y="485"/>
                  </a:cubicBezTo>
                  <a:cubicBezTo>
                    <a:pt x="214" y="485"/>
                    <a:pt x="238" y="497"/>
                    <a:pt x="250" y="497"/>
                  </a:cubicBezTo>
                  <a:cubicBezTo>
                    <a:pt x="250" y="497"/>
                    <a:pt x="250" y="497"/>
                    <a:pt x="250" y="497"/>
                  </a:cubicBezTo>
                  <a:lnTo>
                    <a:pt x="250" y="497"/>
                  </a:lnTo>
                  <a:cubicBezTo>
                    <a:pt x="247" y="497"/>
                    <a:pt x="243" y="497"/>
                    <a:pt x="238" y="497"/>
                  </a:cubicBezTo>
                  <a:cubicBezTo>
                    <a:pt x="242" y="505"/>
                    <a:pt x="245" y="507"/>
                    <a:pt x="247" y="507"/>
                  </a:cubicBezTo>
                  <a:cubicBezTo>
                    <a:pt x="250" y="507"/>
                    <a:pt x="250" y="498"/>
                    <a:pt x="250" y="497"/>
                  </a:cubicBezTo>
                  <a:lnTo>
                    <a:pt x="250" y="497"/>
                  </a:lnTo>
                  <a:cubicBezTo>
                    <a:pt x="271" y="497"/>
                    <a:pt x="264" y="500"/>
                    <a:pt x="274" y="521"/>
                  </a:cubicBezTo>
                  <a:cubicBezTo>
                    <a:pt x="250" y="521"/>
                    <a:pt x="262" y="544"/>
                    <a:pt x="250" y="556"/>
                  </a:cubicBezTo>
                  <a:cubicBezTo>
                    <a:pt x="238" y="556"/>
                    <a:pt x="238" y="592"/>
                    <a:pt x="238" y="604"/>
                  </a:cubicBezTo>
                  <a:cubicBezTo>
                    <a:pt x="238" y="628"/>
                    <a:pt x="238" y="664"/>
                    <a:pt x="214" y="675"/>
                  </a:cubicBezTo>
                  <a:cubicBezTo>
                    <a:pt x="202" y="723"/>
                    <a:pt x="191" y="747"/>
                    <a:pt x="179" y="794"/>
                  </a:cubicBezTo>
                  <a:cubicBezTo>
                    <a:pt x="155" y="806"/>
                    <a:pt x="155" y="842"/>
                    <a:pt x="143" y="854"/>
                  </a:cubicBezTo>
                  <a:cubicBezTo>
                    <a:pt x="131" y="866"/>
                    <a:pt x="131" y="914"/>
                    <a:pt x="119" y="925"/>
                  </a:cubicBezTo>
                  <a:cubicBezTo>
                    <a:pt x="95" y="949"/>
                    <a:pt x="95" y="961"/>
                    <a:pt x="95" y="997"/>
                  </a:cubicBezTo>
                  <a:cubicBezTo>
                    <a:pt x="83" y="1021"/>
                    <a:pt x="72" y="1033"/>
                    <a:pt x="72" y="1080"/>
                  </a:cubicBezTo>
                  <a:cubicBezTo>
                    <a:pt x="72" y="1092"/>
                    <a:pt x="83" y="1116"/>
                    <a:pt x="72" y="1116"/>
                  </a:cubicBezTo>
                  <a:cubicBezTo>
                    <a:pt x="60" y="1116"/>
                    <a:pt x="60" y="1128"/>
                    <a:pt x="60" y="1128"/>
                  </a:cubicBezTo>
                  <a:cubicBezTo>
                    <a:pt x="60" y="1140"/>
                    <a:pt x="36" y="1140"/>
                    <a:pt x="24" y="1152"/>
                  </a:cubicBezTo>
                  <a:cubicBezTo>
                    <a:pt x="12" y="1152"/>
                    <a:pt x="0" y="1164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7"/>
                    <a:pt x="131" y="1247"/>
                  </a:cubicBezTo>
                  <a:lnTo>
                    <a:pt x="143" y="1247"/>
                  </a:lnTo>
                  <a:lnTo>
                    <a:pt x="155" y="1259"/>
                  </a:lnTo>
                  <a:cubicBezTo>
                    <a:pt x="155" y="1271"/>
                    <a:pt x="179" y="1271"/>
                    <a:pt x="202" y="1295"/>
                  </a:cubicBezTo>
                  <a:cubicBezTo>
                    <a:pt x="238" y="1306"/>
                    <a:pt x="262" y="1306"/>
                    <a:pt x="274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3" y="1306"/>
                    <a:pt x="333" y="1306"/>
                    <a:pt x="333" y="1295"/>
                  </a:cubicBezTo>
                  <a:cubicBezTo>
                    <a:pt x="333" y="1271"/>
                    <a:pt x="333" y="1259"/>
                    <a:pt x="345" y="1247"/>
                  </a:cubicBezTo>
                  <a:cubicBezTo>
                    <a:pt x="369" y="1211"/>
                    <a:pt x="369" y="1187"/>
                    <a:pt x="381" y="1152"/>
                  </a:cubicBezTo>
                  <a:cubicBezTo>
                    <a:pt x="393" y="1140"/>
                    <a:pt x="381" y="1116"/>
                    <a:pt x="393" y="1092"/>
                  </a:cubicBezTo>
                  <a:cubicBezTo>
                    <a:pt x="405" y="1080"/>
                    <a:pt x="405" y="1056"/>
                    <a:pt x="405" y="1033"/>
                  </a:cubicBezTo>
                  <a:cubicBezTo>
                    <a:pt x="405" y="1021"/>
                    <a:pt x="429" y="1021"/>
                    <a:pt x="405" y="1009"/>
                  </a:cubicBezTo>
                  <a:cubicBezTo>
                    <a:pt x="453" y="1009"/>
                    <a:pt x="429" y="973"/>
                    <a:pt x="441" y="961"/>
                  </a:cubicBezTo>
                  <a:cubicBezTo>
                    <a:pt x="464" y="949"/>
                    <a:pt x="441" y="902"/>
                    <a:pt x="464" y="890"/>
                  </a:cubicBezTo>
                  <a:cubicBezTo>
                    <a:pt x="488" y="878"/>
                    <a:pt x="488" y="854"/>
                    <a:pt x="488" y="830"/>
                  </a:cubicBezTo>
                  <a:cubicBezTo>
                    <a:pt x="500" y="794"/>
                    <a:pt x="500" y="759"/>
                    <a:pt x="512" y="723"/>
                  </a:cubicBezTo>
                  <a:lnTo>
                    <a:pt x="560" y="640"/>
                  </a:lnTo>
                  <a:cubicBezTo>
                    <a:pt x="572" y="604"/>
                    <a:pt x="583" y="580"/>
                    <a:pt x="619" y="544"/>
                  </a:cubicBezTo>
                  <a:cubicBezTo>
                    <a:pt x="643" y="497"/>
                    <a:pt x="679" y="437"/>
                    <a:pt x="703" y="402"/>
                  </a:cubicBezTo>
                  <a:cubicBezTo>
                    <a:pt x="726" y="366"/>
                    <a:pt x="738" y="318"/>
                    <a:pt x="762" y="294"/>
                  </a:cubicBezTo>
                  <a:cubicBezTo>
                    <a:pt x="786" y="259"/>
                    <a:pt x="798" y="235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40"/>
                    <a:pt x="810" y="140"/>
                    <a:pt x="762" y="116"/>
                  </a:cubicBezTo>
                  <a:lnTo>
                    <a:pt x="750" y="104"/>
                  </a:lnTo>
                  <a:cubicBezTo>
                    <a:pt x="738" y="80"/>
                    <a:pt x="726" y="68"/>
                    <a:pt x="667" y="56"/>
                  </a:cubicBezTo>
                  <a:cubicBezTo>
                    <a:pt x="631" y="44"/>
                    <a:pt x="607" y="44"/>
                    <a:pt x="595" y="21"/>
                  </a:cubicBezTo>
                  <a:cubicBezTo>
                    <a:pt x="561" y="7"/>
                    <a:pt x="534" y="1"/>
                    <a:pt x="51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0" name="Google Shape;810;p26"/>
            <p:cNvSpPr/>
            <p:nvPr/>
          </p:nvSpPr>
          <p:spPr>
            <a:xfrm>
              <a:off x="5830475" y="5208800"/>
              <a:ext cx="13725" cy="17600"/>
            </a:xfrm>
            <a:custGeom>
              <a:avLst/>
              <a:gdLst/>
              <a:ahLst/>
              <a:cxnLst/>
              <a:rect l="l" t="t" r="r" b="b"/>
              <a:pathLst>
                <a:path w="549" h="704" extrusionOk="0">
                  <a:moveTo>
                    <a:pt x="215" y="1"/>
                  </a:moveTo>
                  <a:lnTo>
                    <a:pt x="215" y="48"/>
                  </a:lnTo>
                  <a:cubicBezTo>
                    <a:pt x="215" y="60"/>
                    <a:pt x="215" y="72"/>
                    <a:pt x="203" y="84"/>
                  </a:cubicBezTo>
                  <a:cubicBezTo>
                    <a:pt x="191" y="84"/>
                    <a:pt x="191" y="108"/>
                    <a:pt x="191" y="120"/>
                  </a:cubicBezTo>
                  <a:cubicBezTo>
                    <a:pt x="191" y="132"/>
                    <a:pt x="179" y="132"/>
                    <a:pt x="191" y="132"/>
                  </a:cubicBezTo>
                  <a:cubicBezTo>
                    <a:pt x="191" y="132"/>
                    <a:pt x="191" y="144"/>
                    <a:pt x="179" y="144"/>
                  </a:cubicBezTo>
                  <a:cubicBezTo>
                    <a:pt x="155" y="144"/>
                    <a:pt x="191" y="167"/>
                    <a:pt x="179" y="167"/>
                  </a:cubicBezTo>
                  <a:cubicBezTo>
                    <a:pt x="155" y="167"/>
                    <a:pt x="155" y="167"/>
                    <a:pt x="155" y="179"/>
                  </a:cubicBezTo>
                  <a:cubicBezTo>
                    <a:pt x="155" y="179"/>
                    <a:pt x="120" y="179"/>
                    <a:pt x="155" y="191"/>
                  </a:cubicBezTo>
                  <a:cubicBezTo>
                    <a:pt x="155" y="191"/>
                    <a:pt x="120" y="191"/>
                    <a:pt x="155" y="203"/>
                  </a:cubicBezTo>
                  <a:lnTo>
                    <a:pt x="132" y="203"/>
                  </a:lnTo>
                  <a:cubicBezTo>
                    <a:pt x="144" y="227"/>
                    <a:pt x="132" y="227"/>
                    <a:pt x="132" y="239"/>
                  </a:cubicBezTo>
                  <a:cubicBezTo>
                    <a:pt x="144" y="251"/>
                    <a:pt x="155" y="251"/>
                    <a:pt x="132" y="251"/>
                  </a:cubicBezTo>
                  <a:cubicBezTo>
                    <a:pt x="104" y="237"/>
                    <a:pt x="96" y="231"/>
                    <a:pt x="95" y="231"/>
                  </a:cubicBezTo>
                  <a:lnTo>
                    <a:pt x="95" y="231"/>
                  </a:lnTo>
                  <a:cubicBezTo>
                    <a:pt x="94" y="231"/>
                    <a:pt x="96" y="234"/>
                    <a:pt x="96" y="239"/>
                  </a:cubicBezTo>
                  <a:cubicBezTo>
                    <a:pt x="72" y="239"/>
                    <a:pt x="96" y="251"/>
                    <a:pt x="84" y="251"/>
                  </a:cubicBezTo>
                  <a:cubicBezTo>
                    <a:pt x="72" y="251"/>
                    <a:pt x="72" y="263"/>
                    <a:pt x="84" y="263"/>
                  </a:cubicBezTo>
                  <a:cubicBezTo>
                    <a:pt x="96" y="286"/>
                    <a:pt x="84" y="298"/>
                    <a:pt x="84" y="310"/>
                  </a:cubicBezTo>
                  <a:cubicBezTo>
                    <a:pt x="72" y="322"/>
                    <a:pt x="84" y="358"/>
                    <a:pt x="72" y="370"/>
                  </a:cubicBezTo>
                  <a:cubicBezTo>
                    <a:pt x="72" y="382"/>
                    <a:pt x="72" y="406"/>
                    <a:pt x="60" y="406"/>
                  </a:cubicBezTo>
                  <a:cubicBezTo>
                    <a:pt x="36" y="417"/>
                    <a:pt x="60" y="429"/>
                    <a:pt x="36" y="441"/>
                  </a:cubicBezTo>
                  <a:cubicBezTo>
                    <a:pt x="24" y="441"/>
                    <a:pt x="36" y="465"/>
                    <a:pt x="36" y="477"/>
                  </a:cubicBezTo>
                  <a:cubicBezTo>
                    <a:pt x="36" y="489"/>
                    <a:pt x="24" y="513"/>
                    <a:pt x="36" y="525"/>
                  </a:cubicBezTo>
                  <a:cubicBezTo>
                    <a:pt x="36" y="525"/>
                    <a:pt x="60" y="537"/>
                    <a:pt x="36" y="537"/>
                  </a:cubicBezTo>
                  <a:cubicBezTo>
                    <a:pt x="24" y="537"/>
                    <a:pt x="24" y="537"/>
                    <a:pt x="24" y="548"/>
                  </a:cubicBezTo>
                  <a:cubicBezTo>
                    <a:pt x="24" y="548"/>
                    <a:pt x="24" y="560"/>
                    <a:pt x="13" y="560"/>
                  </a:cubicBezTo>
                  <a:cubicBezTo>
                    <a:pt x="1" y="560"/>
                    <a:pt x="1" y="560"/>
                    <a:pt x="1" y="584"/>
                  </a:cubicBezTo>
                  <a:cubicBezTo>
                    <a:pt x="1" y="584"/>
                    <a:pt x="13" y="596"/>
                    <a:pt x="24" y="596"/>
                  </a:cubicBezTo>
                  <a:cubicBezTo>
                    <a:pt x="72" y="608"/>
                    <a:pt x="120" y="620"/>
                    <a:pt x="132" y="620"/>
                  </a:cubicBezTo>
                  <a:lnTo>
                    <a:pt x="144" y="620"/>
                  </a:lnTo>
                  <a:lnTo>
                    <a:pt x="155" y="644"/>
                  </a:lnTo>
                  <a:cubicBezTo>
                    <a:pt x="155" y="644"/>
                    <a:pt x="179" y="656"/>
                    <a:pt x="203" y="667"/>
                  </a:cubicBezTo>
                  <a:cubicBezTo>
                    <a:pt x="239" y="679"/>
                    <a:pt x="263" y="679"/>
                    <a:pt x="274" y="703"/>
                  </a:cubicBezTo>
                  <a:lnTo>
                    <a:pt x="322" y="703"/>
                  </a:lnTo>
                  <a:lnTo>
                    <a:pt x="322" y="679"/>
                  </a:lnTo>
                  <a:cubicBezTo>
                    <a:pt x="334" y="667"/>
                    <a:pt x="322" y="656"/>
                    <a:pt x="334" y="644"/>
                  </a:cubicBezTo>
                  <a:lnTo>
                    <a:pt x="334" y="608"/>
                  </a:lnTo>
                  <a:lnTo>
                    <a:pt x="334" y="584"/>
                  </a:lnTo>
                  <a:cubicBezTo>
                    <a:pt x="334" y="584"/>
                    <a:pt x="358" y="584"/>
                    <a:pt x="322" y="560"/>
                  </a:cubicBezTo>
                  <a:cubicBezTo>
                    <a:pt x="370" y="560"/>
                    <a:pt x="334" y="548"/>
                    <a:pt x="334" y="548"/>
                  </a:cubicBezTo>
                  <a:cubicBezTo>
                    <a:pt x="358" y="548"/>
                    <a:pt x="322" y="525"/>
                    <a:pt x="358" y="501"/>
                  </a:cubicBezTo>
                  <a:cubicBezTo>
                    <a:pt x="370" y="501"/>
                    <a:pt x="358" y="489"/>
                    <a:pt x="370" y="477"/>
                  </a:cubicBezTo>
                  <a:cubicBezTo>
                    <a:pt x="382" y="465"/>
                    <a:pt x="370" y="429"/>
                    <a:pt x="382" y="429"/>
                  </a:cubicBezTo>
                  <a:cubicBezTo>
                    <a:pt x="394" y="417"/>
                    <a:pt x="394" y="406"/>
                    <a:pt x="417" y="382"/>
                  </a:cubicBezTo>
                  <a:cubicBezTo>
                    <a:pt x="429" y="370"/>
                    <a:pt x="429" y="358"/>
                    <a:pt x="441" y="346"/>
                  </a:cubicBezTo>
                  <a:cubicBezTo>
                    <a:pt x="477" y="322"/>
                    <a:pt x="489" y="298"/>
                    <a:pt x="501" y="263"/>
                  </a:cubicBezTo>
                  <a:cubicBezTo>
                    <a:pt x="513" y="251"/>
                    <a:pt x="513" y="239"/>
                    <a:pt x="536" y="227"/>
                  </a:cubicBezTo>
                  <a:cubicBezTo>
                    <a:pt x="548" y="215"/>
                    <a:pt x="548" y="191"/>
                    <a:pt x="548" y="179"/>
                  </a:cubicBezTo>
                  <a:lnTo>
                    <a:pt x="548" y="144"/>
                  </a:lnTo>
                  <a:cubicBezTo>
                    <a:pt x="548" y="144"/>
                    <a:pt x="548" y="132"/>
                    <a:pt x="489" y="120"/>
                  </a:cubicBezTo>
                  <a:lnTo>
                    <a:pt x="477" y="108"/>
                  </a:lnTo>
                  <a:cubicBezTo>
                    <a:pt x="453" y="96"/>
                    <a:pt x="429" y="72"/>
                    <a:pt x="382" y="60"/>
                  </a:cubicBezTo>
                  <a:cubicBezTo>
                    <a:pt x="358" y="48"/>
                    <a:pt x="334" y="48"/>
                    <a:pt x="310" y="25"/>
                  </a:cubicBezTo>
                  <a:cubicBezTo>
                    <a:pt x="251" y="1"/>
                    <a:pt x="215" y="1"/>
                    <a:pt x="21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1" name="Google Shape;811;p26"/>
            <p:cNvSpPr/>
            <p:nvPr/>
          </p:nvSpPr>
          <p:spPr>
            <a:xfrm>
              <a:off x="5918875" y="5198400"/>
              <a:ext cx="15800" cy="18175"/>
            </a:xfrm>
            <a:custGeom>
              <a:avLst/>
              <a:gdLst/>
              <a:ahLst/>
              <a:cxnLst/>
              <a:rect l="l" t="t" r="r" b="b"/>
              <a:pathLst>
                <a:path w="632" h="727" extrusionOk="0">
                  <a:moveTo>
                    <a:pt x="525" y="286"/>
                  </a:moveTo>
                  <a:cubicBezTo>
                    <a:pt x="529" y="290"/>
                    <a:pt x="533" y="291"/>
                    <a:pt x="535" y="291"/>
                  </a:cubicBezTo>
                  <a:cubicBezTo>
                    <a:pt x="541" y="291"/>
                    <a:pt x="541" y="286"/>
                    <a:pt x="525" y="286"/>
                  </a:cubicBezTo>
                  <a:close/>
                  <a:moveTo>
                    <a:pt x="346" y="0"/>
                  </a:moveTo>
                  <a:cubicBezTo>
                    <a:pt x="346" y="0"/>
                    <a:pt x="334" y="0"/>
                    <a:pt x="298" y="12"/>
                  </a:cubicBezTo>
                  <a:cubicBezTo>
                    <a:pt x="251" y="36"/>
                    <a:pt x="215" y="60"/>
                    <a:pt x="215" y="71"/>
                  </a:cubicBezTo>
                  <a:lnTo>
                    <a:pt x="191" y="95"/>
                  </a:lnTo>
                  <a:lnTo>
                    <a:pt x="179" y="95"/>
                  </a:lnTo>
                  <a:cubicBezTo>
                    <a:pt x="167" y="95"/>
                    <a:pt x="167" y="95"/>
                    <a:pt x="120" y="107"/>
                  </a:cubicBezTo>
                  <a:cubicBezTo>
                    <a:pt x="96" y="119"/>
                    <a:pt x="72" y="131"/>
                    <a:pt x="48" y="155"/>
                  </a:cubicBezTo>
                  <a:lnTo>
                    <a:pt x="37" y="167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37" y="191"/>
                    <a:pt x="37" y="202"/>
                    <a:pt x="37" y="202"/>
                  </a:cubicBezTo>
                  <a:cubicBezTo>
                    <a:pt x="37" y="226"/>
                    <a:pt x="60" y="226"/>
                    <a:pt x="60" y="250"/>
                  </a:cubicBezTo>
                  <a:cubicBezTo>
                    <a:pt x="60" y="262"/>
                    <a:pt x="72" y="262"/>
                    <a:pt x="72" y="262"/>
                  </a:cubicBezTo>
                  <a:cubicBezTo>
                    <a:pt x="72" y="286"/>
                    <a:pt x="96" y="286"/>
                    <a:pt x="96" y="298"/>
                  </a:cubicBezTo>
                  <a:cubicBezTo>
                    <a:pt x="96" y="298"/>
                    <a:pt x="96" y="303"/>
                    <a:pt x="100" y="303"/>
                  </a:cubicBezTo>
                  <a:cubicBezTo>
                    <a:pt x="100" y="303"/>
                    <a:pt x="100" y="303"/>
                    <a:pt x="101" y="303"/>
                  </a:cubicBezTo>
                  <a:lnTo>
                    <a:pt x="101" y="303"/>
                  </a:lnTo>
                  <a:cubicBezTo>
                    <a:pt x="80" y="320"/>
                    <a:pt x="119" y="311"/>
                    <a:pt x="108" y="321"/>
                  </a:cubicBezTo>
                  <a:cubicBezTo>
                    <a:pt x="108" y="345"/>
                    <a:pt x="132" y="345"/>
                    <a:pt x="132" y="357"/>
                  </a:cubicBezTo>
                  <a:cubicBezTo>
                    <a:pt x="132" y="369"/>
                    <a:pt x="156" y="369"/>
                    <a:pt x="156" y="381"/>
                  </a:cubicBezTo>
                  <a:cubicBezTo>
                    <a:pt x="156" y="405"/>
                    <a:pt x="179" y="417"/>
                    <a:pt x="179" y="429"/>
                  </a:cubicBezTo>
                  <a:cubicBezTo>
                    <a:pt x="179" y="441"/>
                    <a:pt x="191" y="464"/>
                    <a:pt x="191" y="476"/>
                  </a:cubicBezTo>
                  <a:cubicBezTo>
                    <a:pt x="191" y="488"/>
                    <a:pt x="215" y="500"/>
                    <a:pt x="215" y="524"/>
                  </a:cubicBezTo>
                  <a:cubicBezTo>
                    <a:pt x="215" y="548"/>
                    <a:pt x="227" y="583"/>
                    <a:pt x="227" y="607"/>
                  </a:cubicBezTo>
                  <a:cubicBezTo>
                    <a:pt x="227" y="619"/>
                    <a:pt x="239" y="643"/>
                    <a:pt x="239" y="667"/>
                  </a:cubicBezTo>
                  <a:cubicBezTo>
                    <a:pt x="239" y="679"/>
                    <a:pt x="251" y="702"/>
                    <a:pt x="275" y="714"/>
                  </a:cubicBezTo>
                  <a:lnTo>
                    <a:pt x="287" y="726"/>
                  </a:lnTo>
                  <a:cubicBezTo>
                    <a:pt x="287" y="726"/>
                    <a:pt x="298" y="726"/>
                    <a:pt x="346" y="702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94" y="679"/>
                    <a:pt x="418" y="667"/>
                    <a:pt x="465" y="643"/>
                  </a:cubicBezTo>
                  <a:cubicBezTo>
                    <a:pt x="489" y="619"/>
                    <a:pt x="513" y="607"/>
                    <a:pt x="537" y="595"/>
                  </a:cubicBezTo>
                  <a:cubicBezTo>
                    <a:pt x="596" y="560"/>
                    <a:pt x="632" y="548"/>
                    <a:pt x="608" y="536"/>
                  </a:cubicBezTo>
                  <a:cubicBezTo>
                    <a:pt x="596" y="536"/>
                    <a:pt x="596" y="524"/>
                    <a:pt x="584" y="524"/>
                  </a:cubicBezTo>
                  <a:cubicBezTo>
                    <a:pt x="572" y="524"/>
                    <a:pt x="548" y="500"/>
                    <a:pt x="572" y="488"/>
                  </a:cubicBezTo>
                  <a:cubicBezTo>
                    <a:pt x="572" y="476"/>
                    <a:pt x="572" y="476"/>
                    <a:pt x="548" y="464"/>
                  </a:cubicBezTo>
                  <a:cubicBezTo>
                    <a:pt x="548" y="464"/>
                    <a:pt x="548" y="441"/>
                    <a:pt x="537" y="441"/>
                  </a:cubicBezTo>
                  <a:cubicBezTo>
                    <a:pt x="537" y="441"/>
                    <a:pt x="525" y="441"/>
                    <a:pt x="537" y="429"/>
                  </a:cubicBezTo>
                  <a:cubicBezTo>
                    <a:pt x="541" y="425"/>
                    <a:pt x="541" y="423"/>
                    <a:pt x="539" y="423"/>
                  </a:cubicBezTo>
                  <a:cubicBezTo>
                    <a:pt x="535" y="423"/>
                    <a:pt x="525" y="429"/>
                    <a:pt x="525" y="429"/>
                  </a:cubicBezTo>
                  <a:cubicBezTo>
                    <a:pt x="537" y="417"/>
                    <a:pt x="525" y="417"/>
                    <a:pt x="525" y="417"/>
                  </a:cubicBezTo>
                  <a:cubicBezTo>
                    <a:pt x="525" y="417"/>
                    <a:pt x="538" y="397"/>
                    <a:pt x="530" y="397"/>
                  </a:cubicBezTo>
                  <a:cubicBezTo>
                    <a:pt x="527" y="397"/>
                    <a:pt x="522" y="399"/>
                    <a:pt x="513" y="405"/>
                  </a:cubicBezTo>
                  <a:cubicBezTo>
                    <a:pt x="513" y="405"/>
                    <a:pt x="526" y="385"/>
                    <a:pt x="513" y="385"/>
                  </a:cubicBezTo>
                  <a:cubicBezTo>
                    <a:pt x="511" y="385"/>
                    <a:pt x="508" y="385"/>
                    <a:pt x="505" y="386"/>
                  </a:cubicBezTo>
                  <a:lnTo>
                    <a:pt x="505" y="386"/>
                  </a:lnTo>
                  <a:cubicBezTo>
                    <a:pt x="510" y="379"/>
                    <a:pt x="504" y="369"/>
                    <a:pt x="489" y="369"/>
                  </a:cubicBezTo>
                  <a:lnTo>
                    <a:pt x="489" y="369"/>
                  </a:lnTo>
                  <a:cubicBezTo>
                    <a:pt x="489" y="369"/>
                    <a:pt x="489" y="369"/>
                    <a:pt x="489" y="369"/>
                  </a:cubicBezTo>
                  <a:cubicBezTo>
                    <a:pt x="477" y="369"/>
                    <a:pt x="477" y="369"/>
                    <a:pt x="477" y="357"/>
                  </a:cubicBezTo>
                  <a:cubicBezTo>
                    <a:pt x="477" y="357"/>
                    <a:pt x="489" y="345"/>
                    <a:pt x="477" y="345"/>
                  </a:cubicBezTo>
                  <a:cubicBezTo>
                    <a:pt x="471" y="345"/>
                    <a:pt x="465" y="348"/>
                    <a:pt x="462" y="348"/>
                  </a:cubicBezTo>
                  <a:cubicBezTo>
                    <a:pt x="459" y="348"/>
                    <a:pt x="459" y="345"/>
                    <a:pt x="465" y="333"/>
                  </a:cubicBezTo>
                  <a:lnTo>
                    <a:pt x="453" y="333"/>
                  </a:lnTo>
                  <a:lnTo>
                    <a:pt x="465" y="310"/>
                  </a:lnTo>
                  <a:lnTo>
                    <a:pt x="525" y="286"/>
                  </a:lnTo>
                  <a:cubicBezTo>
                    <a:pt x="537" y="274"/>
                    <a:pt x="513" y="274"/>
                    <a:pt x="525" y="250"/>
                  </a:cubicBezTo>
                  <a:cubicBezTo>
                    <a:pt x="525" y="238"/>
                    <a:pt x="525" y="238"/>
                    <a:pt x="513" y="238"/>
                  </a:cubicBezTo>
                  <a:cubicBezTo>
                    <a:pt x="489" y="238"/>
                    <a:pt x="477" y="226"/>
                    <a:pt x="477" y="214"/>
                  </a:cubicBezTo>
                  <a:lnTo>
                    <a:pt x="429" y="167"/>
                  </a:lnTo>
                  <a:cubicBezTo>
                    <a:pt x="429" y="155"/>
                    <a:pt x="418" y="155"/>
                    <a:pt x="418" y="131"/>
                  </a:cubicBezTo>
                  <a:cubicBezTo>
                    <a:pt x="418" y="119"/>
                    <a:pt x="406" y="119"/>
                    <a:pt x="406" y="107"/>
                  </a:cubicBezTo>
                  <a:cubicBezTo>
                    <a:pt x="406" y="95"/>
                    <a:pt x="394" y="95"/>
                    <a:pt x="394" y="95"/>
                  </a:cubicBezTo>
                  <a:cubicBezTo>
                    <a:pt x="370" y="71"/>
                    <a:pt x="370" y="60"/>
                    <a:pt x="358" y="60"/>
                  </a:cubicBezTo>
                  <a:cubicBezTo>
                    <a:pt x="358" y="60"/>
                    <a:pt x="334" y="60"/>
                    <a:pt x="346" y="48"/>
                  </a:cubicBezTo>
                  <a:cubicBezTo>
                    <a:pt x="358" y="36"/>
                    <a:pt x="358" y="36"/>
                    <a:pt x="346" y="36"/>
                  </a:cubicBezTo>
                  <a:lnTo>
                    <a:pt x="346" y="12"/>
                  </a:lnTo>
                  <a:cubicBezTo>
                    <a:pt x="358" y="0"/>
                    <a:pt x="358" y="0"/>
                    <a:pt x="34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2" name="Google Shape;812;p26"/>
            <p:cNvSpPr/>
            <p:nvPr/>
          </p:nvSpPr>
          <p:spPr>
            <a:xfrm>
              <a:off x="5945375" y="5244825"/>
              <a:ext cx="25325" cy="35925"/>
            </a:xfrm>
            <a:custGeom>
              <a:avLst/>
              <a:gdLst/>
              <a:ahLst/>
              <a:cxnLst/>
              <a:rect l="l" t="t" r="r" b="b"/>
              <a:pathLst>
                <a:path w="1013" h="1437" extrusionOk="0">
                  <a:moveTo>
                    <a:pt x="298" y="0"/>
                  </a:moveTo>
                  <a:cubicBezTo>
                    <a:pt x="298" y="0"/>
                    <a:pt x="286" y="0"/>
                    <a:pt x="250" y="12"/>
                  </a:cubicBezTo>
                  <a:cubicBezTo>
                    <a:pt x="203" y="36"/>
                    <a:pt x="167" y="60"/>
                    <a:pt x="167" y="72"/>
                  </a:cubicBezTo>
                  <a:lnTo>
                    <a:pt x="167" y="96"/>
                  </a:lnTo>
                  <a:lnTo>
                    <a:pt x="143" y="96"/>
                  </a:lnTo>
                  <a:cubicBezTo>
                    <a:pt x="131" y="96"/>
                    <a:pt x="120" y="96"/>
                    <a:pt x="84" y="108"/>
                  </a:cubicBezTo>
                  <a:cubicBezTo>
                    <a:pt x="60" y="119"/>
                    <a:pt x="48" y="131"/>
                    <a:pt x="24" y="155"/>
                  </a:cubicBezTo>
                  <a:cubicBezTo>
                    <a:pt x="12" y="167"/>
                    <a:pt x="24" y="167"/>
                    <a:pt x="24" y="167"/>
                  </a:cubicBezTo>
                  <a:cubicBezTo>
                    <a:pt x="24" y="167"/>
                    <a:pt x="24" y="179"/>
                    <a:pt x="12" y="191"/>
                  </a:cubicBezTo>
                  <a:cubicBezTo>
                    <a:pt x="0" y="215"/>
                    <a:pt x="12" y="215"/>
                    <a:pt x="12" y="215"/>
                  </a:cubicBezTo>
                  <a:cubicBezTo>
                    <a:pt x="24" y="227"/>
                    <a:pt x="24" y="239"/>
                    <a:pt x="48" y="250"/>
                  </a:cubicBezTo>
                  <a:cubicBezTo>
                    <a:pt x="60" y="286"/>
                    <a:pt x="84" y="310"/>
                    <a:pt x="108" y="346"/>
                  </a:cubicBezTo>
                  <a:cubicBezTo>
                    <a:pt x="108" y="358"/>
                    <a:pt x="131" y="369"/>
                    <a:pt x="143" y="405"/>
                  </a:cubicBezTo>
                  <a:cubicBezTo>
                    <a:pt x="167" y="417"/>
                    <a:pt x="179" y="453"/>
                    <a:pt x="191" y="465"/>
                  </a:cubicBezTo>
                  <a:cubicBezTo>
                    <a:pt x="191" y="477"/>
                    <a:pt x="191" y="477"/>
                    <a:pt x="227" y="477"/>
                  </a:cubicBezTo>
                  <a:cubicBezTo>
                    <a:pt x="191" y="512"/>
                    <a:pt x="239" y="524"/>
                    <a:pt x="239" y="536"/>
                  </a:cubicBezTo>
                  <a:cubicBezTo>
                    <a:pt x="239" y="572"/>
                    <a:pt x="286" y="584"/>
                    <a:pt x="286" y="608"/>
                  </a:cubicBezTo>
                  <a:cubicBezTo>
                    <a:pt x="286" y="643"/>
                    <a:pt x="310" y="643"/>
                    <a:pt x="310" y="667"/>
                  </a:cubicBezTo>
                  <a:cubicBezTo>
                    <a:pt x="322" y="715"/>
                    <a:pt x="358" y="727"/>
                    <a:pt x="370" y="774"/>
                  </a:cubicBezTo>
                  <a:cubicBezTo>
                    <a:pt x="381" y="810"/>
                    <a:pt x="405" y="834"/>
                    <a:pt x="417" y="881"/>
                  </a:cubicBezTo>
                  <a:cubicBezTo>
                    <a:pt x="429" y="929"/>
                    <a:pt x="441" y="953"/>
                    <a:pt x="465" y="989"/>
                  </a:cubicBezTo>
                  <a:cubicBezTo>
                    <a:pt x="477" y="1048"/>
                    <a:pt x="501" y="1108"/>
                    <a:pt x="536" y="1179"/>
                  </a:cubicBezTo>
                  <a:cubicBezTo>
                    <a:pt x="548" y="1227"/>
                    <a:pt x="584" y="1251"/>
                    <a:pt x="584" y="1298"/>
                  </a:cubicBezTo>
                  <a:lnTo>
                    <a:pt x="620" y="1382"/>
                  </a:lnTo>
                  <a:cubicBezTo>
                    <a:pt x="643" y="1405"/>
                    <a:pt x="655" y="1417"/>
                    <a:pt x="655" y="1429"/>
                  </a:cubicBezTo>
                  <a:cubicBezTo>
                    <a:pt x="655" y="1434"/>
                    <a:pt x="657" y="1437"/>
                    <a:pt x="663" y="1437"/>
                  </a:cubicBezTo>
                  <a:cubicBezTo>
                    <a:pt x="671" y="1437"/>
                    <a:pt x="687" y="1431"/>
                    <a:pt x="715" y="1417"/>
                  </a:cubicBezTo>
                  <a:cubicBezTo>
                    <a:pt x="719" y="1413"/>
                    <a:pt x="721" y="1412"/>
                    <a:pt x="724" y="1412"/>
                  </a:cubicBezTo>
                  <a:cubicBezTo>
                    <a:pt x="728" y="1412"/>
                    <a:pt x="731" y="1417"/>
                    <a:pt x="739" y="1417"/>
                  </a:cubicBezTo>
                  <a:cubicBezTo>
                    <a:pt x="774" y="1417"/>
                    <a:pt x="786" y="1417"/>
                    <a:pt x="846" y="1370"/>
                  </a:cubicBezTo>
                  <a:cubicBezTo>
                    <a:pt x="882" y="1358"/>
                    <a:pt x="893" y="1346"/>
                    <a:pt x="917" y="1322"/>
                  </a:cubicBezTo>
                  <a:cubicBezTo>
                    <a:pt x="977" y="1298"/>
                    <a:pt x="1012" y="1262"/>
                    <a:pt x="1001" y="1262"/>
                  </a:cubicBezTo>
                  <a:cubicBezTo>
                    <a:pt x="977" y="1251"/>
                    <a:pt x="965" y="1227"/>
                    <a:pt x="953" y="1203"/>
                  </a:cubicBezTo>
                  <a:cubicBezTo>
                    <a:pt x="917" y="1191"/>
                    <a:pt x="905" y="1167"/>
                    <a:pt x="905" y="1131"/>
                  </a:cubicBezTo>
                  <a:cubicBezTo>
                    <a:pt x="905" y="1120"/>
                    <a:pt x="893" y="1084"/>
                    <a:pt x="882" y="1072"/>
                  </a:cubicBezTo>
                  <a:cubicBezTo>
                    <a:pt x="858" y="1060"/>
                    <a:pt x="858" y="1048"/>
                    <a:pt x="846" y="1024"/>
                  </a:cubicBezTo>
                  <a:cubicBezTo>
                    <a:pt x="834" y="1024"/>
                    <a:pt x="834" y="1012"/>
                    <a:pt x="834" y="1001"/>
                  </a:cubicBezTo>
                  <a:cubicBezTo>
                    <a:pt x="840" y="995"/>
                    <a:pt x="837" y="995"/>
                    <a:pt x="832" y="995"/>
                  </a:cubicBezTo>
                  <a:cubicBezTo>
                    <a:pt x="828" y="995"/>
                    <a:pt x="822" y="995"/>
                    <a:pt x="822" y="989"/>
                  </a:cubicBezTo>
                  <a:cubicBezTo>
                    <a:pt x="834" y="965"/>
                    <a:pt x="822" y="953"/>
                    <a:pt x="822" y="941"/>
                  </a:cubicBezTo>
                  <a:cubicBezTo>
                    <a:pt x="822" y="931"/>
                    <a:pt x="831" y="903"/>
                    <a:pt x="811" y="903"/>
                  </a:cubicBezTo>
                  <a:cubicBezTo>
                    <a:pt x="807" y="903"/>
                    <a:pt x="803" y="904"/>
                    <a:pt x="798" y="905"/>
                  </a:cubicBezTo>
                  <a:lnTo>
                    <a:pt x="798" y="893"/>
                  </a:lnTo>
                  <a:cubicBezTo>
                    <a:pt x="798" y="881"/>
                    <a:pt x="834" y="846"/>
                    <a:pt x="774" y="846"/>
                  </a:cubicBezTo>
                  <a:lnTo>
                    <a:pt x="774" y="834"/>
                  </a:lnTo>
                  <a:lnTo>
                    <a:pt x="774" y="822"/>
                  </a:lnTo>
                  <a:lnTo>
                    <a:pt x="762" y="822"/>
                  </a:lnTo>
                  <a:cubicBezTo>
                    <a:pt x="766" y="818"/>
                    <a:pt x="769" y="817"/>
                    <a:pt x="771" y="817"/>
                  </a:cubicBezTo>
                  <a:cubicBezTo>
                    <a:pt x="774" y="817"/>
                    <a:pt x="774" y="822"/>
                    <a:pt x="774" y="822"/>
                  </a:cubicBezTo>
                  <a:cubicBezTo>
                    <a:pt x="786" y="822"/>
                    <a:pt x="786" y="810"/>
                    <a:pt x="774" y="810"/>
                  </a:cubicBezTo>
                  <a:cubicBezTo>
                    <a:pt x="762" y="810"/>
                    <a:pt x="739" y="798"/>
                    <a:pt x="739" y="774"/>
                  </a:cubicBezTo>
                  <a:lnTo>
                    <a:pt x="739" y="762"/>
                  </a:lnTo>
                  <a:cubicBezTo>
                    <a:pt x="727" y="762"/>
                    <a:pt x="703" y="762"/>
                    <a:pt x="727" y="739"/>
                  </a:cubicBezTo>
                  <a:cubicBezTo>
                    <a:pt x="733" y="727"/>
                    <a:pt x="733" y="721"/>
                    <a:pt x="730" y="721"/>
                  </a:cubicBezTo>
                  <a:lnTo>
                    <a:pt x="730" y="721"/>
                  </a:lnTo>
                  <a:cubicBezTo>
                    <a:pt x="727" y="721"/>
                    <a:pt x="721" y="727"/>
                    <a:pt x="715" y="739"/>
                  </a:cubicBezTo>
                  <a:lnTo>
                    <a:pt x="727" y="715"/>
                  </a:lnTo>
                  <a:cubicBezTo>
                    <a:pt x="715" y="715"/>
                    <a:pt x="727" y="703"/>
                    <a:pt x="703" y="703"/>
                  </a:cubicBezTo>
                  <a:cubicBezTo>
                    <a:pt x="715" y="667"/>
                    <a:pt x="679" y="667"/>
                    <a:pt x="679" y="643"/>
                  </a:cubicBezTo>
                  <a:cubicBezTo>
                    <a:pt x="679" y="631"/>
                    <a:pt x="667" y="608"/>
                    <a:pt x="655" y="596"/>
                  </a:cubicBezTo>
                  <a:cubicBezTo>
                    <a:pt x="620" y="584"/>
                    <a:pt x="608" y="560"/>
                    <a:pt x="596" y="524"/>
                  </a:cubicBezTo>
                  <a:cubicBezTo>
                    <a:pt x="560" y="477"/>
                    <a:pt x="536" y="453"/>
                    <a:pt x="524" y="405"/>
                  </a:cubicBezTo>
                  <a:cubicBezTo>
                    <a:pt x="501" y="369"/>
                    <a:pt x="489" y="358"/>
                    <a:pt x="477" y="346"/>
                  </a:cubicBezTo>
                  <a:cubicBezTo>
                    <a:pt x="465" y="310"/>
                    <a:pt x="429" y="298"/>
                    <a:pt x="429" y="274"/>
                  </a:cubicBezTo>
                  <a:cubicBezTo>
                    <a:pt x="429" y="262"/>
                    <a:pt x="405" y="239"/>
                    <a:pt x="381" y="227"/>
                  </a:cubicBezTo>
                  <a:cubicBezTo>
                    <a:pt x="370" y="191"/>
                    <a:pt x="358" y="167"/>
                    <a:pt x="322" y="155"/>
                  </a:cubicBezTo>
                  <a:cubicBezTo>
                    <a:pt x="310" y="155"/>
                    <a:pt x="298" y="143"/>
                    <a:pt x="310" y="119"/>
                  </a:cubicBezTo>
                  <a:cubicBezTo>
                    <a:pt x="322" y="108"/>
                    <a:pt x="310" y="96"/>
                    <a:pt x="310" y="96"/>
                  </a:cubicBezTo>
                  <a:cubicBezTo>
                    <a:pt x="298" y="72"/>
                    <a:pt x="298" y="60"/>
                    <a:pt x="310" y="48"/>
                  </a:cubicBezTo>
                  <a:cubicBezTo>
                    <a:pt x="310" y="36"/>
                    <a:pt x="310" y="12"/>
                    <a:pt x="29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3" name="Google Shape;813;p26"/>
            <p:cNvSpPr/>
            <p:nvPr/>
          </p:nvSpPr>
          <p:spPr>
            <a:xfrm>
              <a:off x="5979600" y="5310000"/>
              <a:ext cx="15500" cy="18200"/>
            </a:xfrm>
            <a:custGeom>
              <a:avLst/>
              <a:gdLst/>
              <a:ahLst/>
              <a:cxnLst/>
              <a:rect l="l" t="t" r="r" b="b"/>
              <a:pathLst>
                <a:path w="620" h="728" extrusionOk="0">
                  <a:moveTo>
                    <a:pt x="538" y="281"/>
                  </a:moveTo>
                  <a:cubicBezTo>
                    <a:pt x="536" y="281"/>
                    <a:pt x="532" y="283"/>
                    <a:pt x="525" y="287"/>
                  </a:cubicBezTo>
                  <a:cubicBezTo>
                    <a:pt x="532" y="287"/>
                    <a:pt x="540" y="281"/>
                    <a:pt x="538" y="281"/>
                  </a:cubicBezTo>
                  <a:close/>
                  <a:moveTo>
                    <a:pt x="346" y="1"/>
                  </a:moveTo>
                  <a:cubicBezTo>
                    <a:pt x="346" y="1"/>
                    <a:pt x="322" y="1"/>
                    <a:pt x="298" y="13"/>
                  </a:cubicBezTo>
                  <a:cubicBezTo>
                    <a:pt x="251" y="37"/>
                    <a:pt x="203" y="60"/>
                    <a:pt x="203" y="72"/>
                  </a:cubicBezTo>
                  <a:lnTo>
                    <a:pt x="191" y="96"/>
                  </a:lnTo>
                  <a:lnTo>
                    <a:pt x="179" y="96"/>
                  </a:lnTo>
                  <a:cubicBezTo>
                    <a:pt x="167" y="96"/>
                    <a:pt x="167" y="96"/>
                    <a:pt x="120" y="108"/>
                  </a:cubicBezTo>
                  <a:cubicBezTo>
                    <a:pt x="84" y="120"/>
                    <a:pt x="72" y="132"/>
                    <a:pt x="48" y="156"/>
                  </a:cubicBezTo>
                  <a:lnTo>
                    <a:pt x="24" y="168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24" y="191"/>
                    <a:pt x="24" y="203"/>
                    <a:pt x="24" y="203"/>
                  </a:cubicBezTo>
                  <a:cubicBezTo>
                    <a:pt x="24" y="227"/>
                    <a:pt x="60" y="227"/>
                    <a:pt x="60" y="251"/>
                  </a:cubicBezTo>
                  <a:cubicBezTo>
                    <a:pt x="60" y="263"/>
                    <a:pt x="72" y="263"/>
                    <a:pt x="72" y="263"/>
                  </a:cubicBezTo>
                  <a:cubicBezTo>
                    <a:pt x="72" y="287"/>
                    <a:pt x="84" y="287"/>
                    <a:pt x="84" y="299"/>
                  </a:cubicBezTo>
                  <a:cubicBezTo>
                    <a:pt x="84" y="299"/>
                    <a:pt x="84" y="304"/>
                    <a:pt x="91" y="304"/>
                  </a:cubicBezTo>
                  <a:cubicBezTo>
                    <a:pt x="95" y="304"/>
                    <a:pt x="100" y="302"/>
                    <a:pt x="108" y="299"/>
                  </a:cubicBezTo>
                  <a:lnTo>
                    <a:pt x="108" y="299"/>
                  </a:lnTo>
                  <a:cubicBezTo>
                    <a:pt x="72" y="322"/>
                    <a:pt x="120" y="310"/>
                    <a:pt x="108" y="322"/>
                  </a:cubicBezTo>
                  <a:cubicBezTo>
                    <a:pt x="108" y="346"/>
                    <a:pt x="132" y="346"/>
                    <a:pt x="132" y="358"/>
                  </a:cubicBezTo>
                  <a:cubicBezTo>
                    <a:pt x="132" y="370"/>
                    <a:pt x="144" y="370"/>
                    <a:pt x="144" y="382"/>
                  </a:cubicBezTo>
                  <a:cubicBezTo>
                    <a:pt x="144" y="406"/>
                    <a:pt x="179" y="418"/>
                    <a:pt x="179" y="429"/>
                  </a:cubicBezTo>
                  <a:cubicBezTo>
                    <a:pt x="179" y="441"/>
                    <a:pt x="191" y="465"/>
                    <a:pt x="191" y="477"/>
                  </a:cubicBezTo>
                  <a:cubicBezTo>
                    <a:pt x="191" y="489"/>
                    <a:pt x="203" y="501"/>
                    <a:pt x="203" y="525"/>
                  </a:cubicBezTo>
                  <a:cubicBezTo>
                    <a:pt x="203" y="549"/>
                    <a:pt x="227" y="584"/>
                    <a:pt x="227" y="608"/>
                  </a:cubicBezTo>
                  <a:cubicBezTo>
                    <a:pt x="227" y="620"/>
                    <a:pt x="239" y="644"/>
                    <a:pt x="239" y="668"/>
                  </a:cubicBezTo>
                  <a:cubicBezTo>
                    <a:pt x="239" y="679"/>
                    <a:pt x="251" y="703"/>
                    <a:pt x="263" y="715"/>
                  </a:cubicBezTo>
                  <a:lnTo>
                    <a:pt x="286" y="727"/>
                  </a:lnTo>
                  <a:cubicBezTo>
                    <a:pt x="286" y="727"/>
                    <a:pt x="298" y="727"/>
                    <a:pt x="346" y="703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82" y="679"/>
                    <a:pt x="417" y="668"/>
                    <a:pt x="465" y="644"/>
                  </a:cubicBezTo>
                  <a:cubicBezTo>
                    <a:pt x="489" y="620"/>
                    <a:pt x="501" y="608"/>
                    <a:pt x="536" y="596"/>
                  </a:cubicBezTo>
                  <a:cubicBezTo>
                    <a:pt x="596" y="560"/>
                    <a:pt x="620" y="549"/>
                    <a:pt x="608" y="537"/>
                  </a:cubicBezTo>
                  <a:cubicBezTo>
                    <a:pt x="596" y="537"/>
                    <a:pt x="596" y="525"/>
                    <a:pt x="584" y="525"/>
                  </a:cubicBezTo>
                  <a:cubicBezTo>
                    <a:pt x="560" y="525"/>
                    <a:pt x="548" y="501"/>
                    <a:pt x="560" y="489"/>
                  </a:cubicBezTo>
                  <a:cubicBezTo>
                    <a:pt x="560" y="477"/>
                    <a:pt x="560" y="477"/>
                    <a:pt x="548" y="465"/>
                  </a:cubicBezTo>
                  <a:cubicBezTo>
                    <a:pt x="548" y="465"/>
                    <a:pt x="548" y="441"/>
                    <a:pt x="536" y="441"/>
                  </a:cubicBezTo>
                  <a:cubicBezTo>
                    <a:pt x="536" y="441"/>
                    <a:pt x="525" y="441"/>
                    <a:pt x="536" y="429"/>
                  </a:cubicBezTo>
                  <a:cubicBezTo>
                    <a:pt x="540" y="426"/>
                    <a:pt x="540" y="424"/>
                    <a:pt x="539" y="424"/>
                  </a:cubicBezTo>
                  <a:cubicBezTo>
                    <a:pt x="535" y="424"/>
                    <a:pt x="525" y="429"/>
                    <a:pt x="525" y="429"/>
                  </a:cubicBezTo>
                  <a:cubicBezTo>
                    <a:pt x="536" y="418"/>
                    <a:pt x="525" y="418"/>
                    <a:pt x="525" y="418"/>
                  </a:cubicBezTo>
                  <a:cubicBezTo>
                    <a:pt x="525" y="418"/>
                    <a:pt x="538" y="397"/>
                    <a:pt x="525" y="397"/>
                  </a:cubicBezTo>
                  <a:cubicBezTo>
                    <a:pt x="520" y="397"/>
                    <a:pt x="513" y="400"/>
                    <a:pt x="501" y="406"/>
                  </a:cubicBezTo>
                  <a:cubicBezTo>
                    <a:pt x="501" y="406"/>
                    <a:pt x="521" y="386"/>
                    <a:pt x="511" y="386"/>
                  </a:cubicBezTo>
                  <a:cubicBezTo>
                    <a:pt x="508" y="386"/>
                    <a:pt x="503" y="387"/>
                    <a:pt x="495" y="391"/>
                  </a:cubicBezTo>
                  <a:lnTo>
                    <a:pt x="495" y="391"/>
                  </a:lnTo>
                  <a:cubicBezTo>
                    <a:pt x="500" y="384"/>
                    <a:pt x="498" y="370"/>
                    <a:pt x="489" y="370"/>
                  </a:cubicBezTo>
                  <a:lnTo>
                    <a:pt x="489" y="370"/>
                  </a:lnTo>
                  <a:cubicBezTo>
                    <a:pt x="489" y="370"/>
                    <a:pt x="489" y="370"/>
                    <a:pt x="489" y="370"/>
                  </a:cubicBezTo>
                  <a:cubicBezTo>
                    <a:pt x="477" y="370"/>
                    <a:pt x="477" y="370"/>
                    <a:pt x="477" y="358"/>
                  </a:cubicBezTo>
                  <a:cubicBezTo>
                    <a:pt x="477" y="358"/>
                    <a:pt x="489" y="346"/>
                    <a:pt x="477" y="346"/>
                  </a:cubicBezTo>
                  <a:cubicBezTo>
                    <a:pt x="471" y="346"/>
                    <a:pt x="462" y="349"/>
                    <a:pt x="458" y="349"/>
                  </a:cubicBezTo>
                  <a:cubicBezTo>
                    <a:pt x="453" y="349"/>
                    <a:pt x="453" y="346"/>
                    <a:pt x="465" y="334"/>
                  </a:cubicBezTo>
                  <a:lnTo>
                    <a:pt x="441" y="334"/>
                  </a:lnTo>
                  <a:lnTo>
                    <a:pt x="465" y="310"/>
                  </a:lnTo>
                  <a:lnTo>
                    <a:pt x="525" y="287"/>
                  </a:lnTo>
                  <a:cubicBezTo>
                    <a:pt x="536" y="275"/>
                    <a:pt x="501" y="275"/>
                    <a:pt x="525" y="251"/>
                  </a:cubicBezTo>
                  <a:cubicBezTo>
                    <a:pt x="525" y="239"/>
                    <a:pt x="525" y="239"/>
                    <a:pt x="501" y="239"/>
                  </a:cubicBezTo>
                  <a:cubicBezTo>
                    <a:pt x="489" y="239"/>
                    <a:pt x="477" y="227"/>
                    <a:pt x="477" y="215"/>
                  </a:cubicBezTo>
                  <a:lnTo>
                    <a:pt x="429" y="168"/>
                  </a:lnTo>
                  <a:cubicBezTo>
                    <a:pt x="429" y="156"/>
                    <a:pt x="417" y="156"/>
                    <a:pt x="417" y="132"/>
                  </a:cubicBezTo>
                  <a:cubicBezTo>
                    <a:pt x="417" y="120"/>
                    <a:pt x="405" y="120"/>
                    <a:pt x="405" y="108"/>
                  </a:cubicBezTo>
                  <a:cubicBezTo>
                    <a:pt x="405" y="96"/>
                    <a:pt x="382" y="96"/>
                    <a:pt x="382" y="96"/>
                  </a:cubicBezTo>
                  <a:cubicBezTo>
                    <a:pt x="370" y="72"/>
                    <a:pt x="370" y="60"/>
                    <a:pt x="358" y="60"/>
                  </a:cubicBezTo>
                  <a:cubicBezTo>
                    <a:pt x="358" y="60"/>
                    <a:pt x="322" y="60"/>
                    <a:pt x="346" y="48"/>
                  </a:cubicBezTo>
                  <a:cubicBezTo>
                    <a:pt x="358" y="37"/>
                    <a:pt x="358" y="37"/>
                    <a:pt x="346" y="37"/>
                  </a:cubicBezTo>
                  <a:lnTo>
                    <a:pt x="346" y="13"/>
                  </a:lnTo>
                  <a:cubicBezTo>
                    <a:pt x="358" y="1"/>
                    <a:pt x="358" y="1"/>
                    <a:pt x="34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14" name="Google Shape;814;p26"/>
          <p:cNvGrpSpPr/>
          <p:nvPr/>
        </p:nvGrpSpPr>
        <p:grpSpPr>
          <a:xfrm>
            <a:off x="6087348" y="4301900"/>
            <a:ext cx="623711" cy="604393"/>
            <a:chOff x="5481325" y="2142350"/>
            <a:chExt cx="461700" cy="447400"/>
          </a:xfrm>
        </p:grpSpPr>
        <p:sp>
          <p:nvSpPr>
            <p:cNvPr id="815" name="Google Shape;815;p26"/>
            <p:cNvSpPr/>
            <p:nvPr/>
          </p:nvSpPr>
          <p:spPr>
            <a:xfrm>
              <a:off x="5481325" y="2374525"/>
              <a:ext cx="246775" cy="215225"/>
            </a:xfrm>
            <a:custGeom>
              <a:avLst/>
              <a:gdLst/>
              <a:ahLst/>
              <a:cxnLst/>
              <a:rect l="l" t="t" r="r" b="b"/>
              <a:pathLst>
                <a:path w="9871" h="8609" extrusionOk="0">
                  <a:moveTo>
                    <a:pt x="3453" y="1"/>
                  </a:moveTo>
                  <a:cubicBezTo>
                    <a:pt x="3025" y="1108"/>
                    <a:pt x="2906" y="2203"/>
                    <a:pt x="2751" y="3275"/>
                  </a:cubicBezTo>
                  <a:cubicBezTo>
                    <a:pt x="1798" y="3418"/>
                    <a:pt x="870" y="3465"/>
                    <a:pt x="1" y="3965"/>
                  </a:cubicBezTo>
                  <a:cubicBezTo>
                    <a:pt x="655" y="4704"/>
                    <a:pt x="1465" y="5144"/>
                    <a:pt x="2203" y="5656"/>
                  </a:cubicBezTo>
                  <a:cubicBezTo>
                    <a:pt x="2013" y="6621"/>
                    <a:pt x="1763" y="7561"/>
                    <a:pt x="1953" y="8609"/>
                  </a:cubicBezTo>
                  <a:cubicBezTo>
                    <a:pt x="2775" y="7978"/>
                    <a:pt x="3561" y="7454"/>
                    <a:pt x="4263" y="6763"/>
                  </a:cubicBezTo>
                  <a:cubicBezTo>
                    <a:pt x="4763" y="7240"/>
                    <a:pt x="5192" y="7775"/>
                    <a:pt x="5787" y="8156"/>
                  </a:cubicBezTo>
                  <a:cubicBezTo>
                    <a:pt x="5941" y="8256"/>
                    <a:pt x="6081" y="8376"/>
                    <a:pt x="6243" y="8376"/>
                  </a:cubicBezTo>
                  <a:cubicBezTo>
                    <a:pt x="6295" y="8376"/>
                    <a:pt x="6349" y="8364"/>
                    <a:pt x="6406" y="8335"/>
                  </a:cubicBezTo>
                  <a:cubicBezTo>
                    <a:pt x="6644" y="8216"/>
                    <a:pt x="6656" y="7978"/>
                    <a:pt x="6644" y="7740"/>
                  </a:cubicBezTo>
                  <a:cubicBezTo>
                    <a:pt x="6585" y="6978"/>
                    <a:pt x="6787" y="6263"/>
                    <a:pt x="6787" y="5478"/>
                  </a:cubicBezTo>
                  <a:cubicBezTo>
                    <a:pt x="7323" y="5597"/>
                    <a:pt x="7835" y="5751"/>
                    <a:pt x="8335" y="5787"/>
                  </a:cubicBezTo>
                  <a:cubicBezTo>
                    <a:pt x="8650" y="5803"/>
                    <a:pt x="8980" y="5902"/>
                    <a:pt x="9326" y="5902"/>
                  </a:cubicBezTo>
                  <a:cubicBezTo>
                    <a:pt x="9504" y="5902"/>
                    <a:pt x="9685" y="5876"/>
                    <a:pt x="9871" y="5799"/>
                  </a:cubicBezTo>
                  <a:cubicBezTo>
                    <a:pt x="9418" y="5097"/>
                    <a:pt x="8978" y="4477"/>
                    <a:pt x="8383" y="3989"/>
                  </a:cubicBezTo>
                  <a:cubicBezTo>
                    <a:pt x="7787" y="3513"/>
                    <a:pt x="7621" y="3001"/>
                    <a:pt x="7954" y="2263"/>
                  </a:cubicBezTo>
                  <a:cubicBezTo>
                    <a:pt x="8192" y="1703"/>
                    <a:pt x="8490" y="1108"/>
                    <a:pt x="8275" y="322"/>
                  </a:cubicBezTo>
                  <a:lnTo>
                    <a:pt x="8275" y="322"/>
                  </a:lnTo>
                  <a:cubicBezTo>
                    <a:pt x="7216" y="798"/>
                    <a:pt x="6359" y="1525"/>
                    <a:pt x="5418" y="2096"/>
                  </a:cubicBezTo>
                  <a:cubicBezTo>
                    <a:pt x="4704" y="1465"/>
                    <a:pt x="4239" y="632"/>
                    <a:pt x="345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6" name="Google Shape;816;p26"/>
            <p:cNvSpPr/>
            <p:nvPr/>
          </p:nvSpPr>
          <p:spPr>
            <a:xfrm>
              <a:off x="5611700" y="2142350"/>
              <a:ext cx="256300" cy="233925"/>
            </a:xfrm>
            <a:custGeom>
              <a:avLst/>
              <a:gdLst/>
              <a:ahLst/>
              <a:cxnLst/>
              <a:rect l="l" t="t" r="r" b="b"/>
              <a:pathLst>
                <a:path w="10252" h="9357" extrusionOk="0">
                  <a:moveTo>
                    <a:pt x="6192" y="929"/>
                  </a:moveTo>
                  <a:cubicBezTo>
                    <a:pt x="6251" y="1632"/>
                    <a:pt x="6311" y="2215"/>
                    <a:pt x="6347" y="2775"/>
                  </a:cubicBezTo>
                  <a:cubicBezTo>
                    <a:pt x="6395" y="3250"/>
                    <a:pt x="6554" y="3448"/>
                    <a:pt x="6938" y="3448"/>
                  </a:cubicBezTo>
                  <a:cubicBezTo>
                    <a:pt x="7026" y="3448"/>
                    <a:pt x="7126" y="3438"/>
                    <a:pt x="7240" y="3418"/>
                  </a:cubicBezTo>
                  <a:cubicBezTo>
                    <a:pt x="7787" y="3335"/>
                    <a:pt x="8359" y="3227"/>
                    <a:pt x="9002" y="3108"/>
                  </a:cubicBezTo>
                  <a:lnTo>
                    <a:pt x="9002" y="3108"/>
                  </a:lnTo>
                  <a:cubicBezTo>
                    <a:pt x="8561" y="3692"/>
                    <a:pt x="8180" y="4204"/>
                    <a:pt x="7775" y="4716"/>
                  </a:cubicBezTo>
                  <a:cubicBezTo>
                    <a:pt x="7549" y="5013"/>
                    <a:pt x="7537" y="5275"/>
                    <a:pt x="7728" y="5609"/>
                  </a:cubicBezTo>
                  <a:cubicBezTo>
                    <a:pt x="8061" y="6168"/>
                    <a:pt x="8347" y="6752"/>
                    <a:pt x="8680" y="7406"/>
                  </a:cubicBezTo>
                  <a:cubicBezTo>
                    <a:pt x="7704" y="7121"/>
                    <a:pt x="6811" y="6942"/>
                    <a:pt x="6061" y="6347"/>
                  </a:cubicBezTo>
                  <a:cubicBezTo>
                    <a:pt x="5950" y="6261"/>
                    <a:pt x="5854" y="6214"/>
                    <a:pt x="5767" y="6214"/>
                  </a:cubicBezTo>
                  <a:cubicBezTo>
                    <a:pt x="5648" y="6214"/>
                    <a:pt x="5545" y="6302"/>
                    <a:pt x="5442" y="6502"/>
                  </a:cubicBezTo>
                  <a:cubicBezTo>
                    <a:pt x="5132" y="7109"/>
                    <a:pt x="4775" y="7692"/>
                    <a:pt x="4430" y="8288"/>
                  </a:cubicBezTo>
                  <a:cubicBezTo>
                    <a:pt x="4382" y="8288"/>
                    <a:pt x="4323" y="8276"/>
                    <a:pt x="4263" y="8276"/>
                  </a:cubicBezTo>
                  <a:lnTo>
                    <a:pt x="4263" y="6490"/>
                  </a:lnTo>
                  <a:cubicBezTo>
                    <a:pt x="4263" y="5975"/>
                    <a:pt x="4144" y="5769"/>
                    <a:pt x="3770" y="5769"/>
                  </a:cubicBezTo>
                  <a:cubicBezTo>
                    <a:pt x="3686" y="5769"/>
                    <a:pt x="3589" y="5779"/>
                    <a:pt x="3477" y="5799"/>
                  </a:cubicBezTo>
                  <a:cubicBezTo>
                    <a:pt x="2703" y="5954"/>
                    <a:pt x="1917" y="6085"/>
                    <a:pt x="965" y="6263"/>
                  </a:cubicBezTo>
                  <a:cubicBezTo>
                    <a:pt x="1584" y="5716"/>
                    <a:pt x="2108" y="5275"/>
                    <a:pt x="2596" y="4823"/>
                  </a:cubicBezTo>
                  <a:cubicBezTo>
                    <a:pt x="3310" y="4144"/>
                    <a:pt x="3310" y="4073"/>
                    <a:pt x="2810" y="3215"/>
                  </a:cubicBezTo>
                  <a:cubicBezTo>
                    <a:pt x="2572" y="2799"/>
                    <a:pt x="2334" y="2394"/>
                    <a:pt x="2048" y="1906"/>
                  </a:cubicBezTo>
                  <a:lnTo>
                    <a:pt x="2048" y="1906"/>
                  </a:lnTo>
                  <a:cubicBezTo>
                    <a:pt x="2775" y="2108"/>
                    <a:pt x="3334" y="2465"/>
                    <a:pt x="3894" y="2763"/>
                  </a:cubicBezTo>
                  <a:cubicBezTo>
                    <a:pt x="4157" y="2907"/>
                    <a:pt x="4346" y="2985"/>
                    <a:pt x="4507" y="2985"/>
                  </a:cubicBezTo>
                  <a:cubicBezTo>
                    <a:pt x="4731" y="2985"/>
                    <a:pt x="4901" y="2834"/>
                    <a:pt x="5144" y="2501"/>
                  </a:cubicBezTo>
                  <a:cubicBezTo>
                    <a:pt x="5489" y="2025"/>
                    <a:pt x="5799" y="1513"/>
                    <a:pt x="6192" y="929"/>
                  </a:cubicBezTo>
                  <a:close/>
                  <a:moveTo>
                    <a:pt x="6432" y="1"/>
                  </a:moveTo>
                  <a:cubicBezTo>
                    <a:pt x="6329" y="1"/>
                    <a:pt x="6214" y="51"/>
                    <a:pt x="6097" y="156"/>
                  </a:cubicBezTo>
                  <a:cubicBezTo>
                    <a:pt x="5870" y="358"/>
                    <a:pt x="5680" y="608"/>
                    <a:pt x="5513" y="858"/>
                  </a:cubicBezTo>
                  <a:cubicBezTo>
                    <a:pt x="5156" y="1430"/>
                    <a:pt x="4823" y="1989"/>
                    <a:pt x="4465" y="2584"/>
                  </a:cubicBezTo>
                  <a:cubicBezTo>
                    <a:pt x="3644" y="2001"/>
                    <a:pt x="2834" y="1549"/>
                    <a:pt x="1965" y="1203"/>
                  </a:cubicBezTo>
                  <a:cubicBezTo>
                    <a:pt x="1836" y="1160"/>
                    <a:pt x="1693" y="1082"/>
                    <a:pt x="1551" y="1082"/>
                  </a:cubicBezTo>
                  <a:cubicBezTo>
                    <a:pt x="1458" y="1082"/>
                    <a:pt x="1364" y="1116"/>
                    <a:pt x="1275" y="1215"/>
                  </a:cubicBezTo>
                  <a:cubicBezTo>
                    <a:pt x="1072" y="1465"/>
                    <a:pt x="1227" y="1691"/>
                    <a:pt x="1346" y="1906"/>
                  </a:cubicBezTo>
                  <a:cubicBezTo>
                    <a:pt x="1763" y="2596"/>
                    <a:pt x="2167" y="3287"/>
                    <a:pt x="2584" y="3966"/>
                  </a:cubicBezTo>
                  <a:cubicBezTo>
                    <a:pt x="1917" y="4716"/>
                    <a:pt x="1203" y="5359"/>
                    <a:pt x="477" y="5978"/>
                  </a:cubicBezTo>
                  <a:cubicBezTo>
                    <a:pt x="298" y="6133"/>
                    <a:pt x="1" y="6287"/>
                    <a:pt x="143" y="6573"/>
                  </a:cubicBezTo>
                  <a:cubicBezTo>
                    <a:pt x="240" y="6751"/>
                    <a:pt x="396" y="6800"/>
                    <a:pt x="572" y="6800"/>
                  </a:cubicBezTo>
                  <a:cubicBezTo>
                    <a:pt x="679" y="6800"/>
                    <a:pt x="793" y="6782"/>
                    <a:pt x="905" y="6764"/>
                  </a:cubicBezTo>
                  <a:cubicBezTo>
                    <a:pt x="1763" y="6621"/>
                    <a:pt x="2632" y="6514"/>
                    <a:pt x="3584" y="6383"/>
                  </a:cubicBezTo>
                  <a:lnTo>
                    <a:pt x="3584" y="6383"/>
                  </a:lnTo>
                  <a:cubicBezTo>
                    <a:pt x="3537" y="7240"/>
                    <a:pt x="3691" y="8061"/>
                    <a:pt x="3787" y="8835"/>
                  </a:cubicBezTo>
                  <a:cubicBezTo>
                    <a:pt x="3822" y="9061"/>
                    <a:pt x="3834" y="9288"/>
                    <a:pt x="4084" y="9347"/>
                  </a:cubicBezTo>
                  <a:cubicBezTo>
                    <a:pt x="4115" y="9354"/>
                    <a:pt x="4143" y="9357"/>
                    <a:pt x="4169" y="9357"/>
                  </a:cubicBezTo>
                  <a:cubicBezTo>
                    <a:pt x="4377" y="9357"/>
                    <a:pt x="4455" y="9161"/>
                    <a:pt x="4561" y="9002"/>
                  </a:cubicBezTo>
                  <a:cubicBezTo>
                    <a:pt x="4989" y="8299"/>
                    <a:pt x="5442" y="7597"/>
                    <a:pt x="5882" y="6883"/>
                  </a:cubicBezTo>
                  <a:cubicBezTo>
                    <a:pt x="6835" y="7537"/>
                    <a:pt x="7954" y="7776"/>
                    <a:pt x="8918" y="8311"/>
                  </a:cubicBezTo>
                  <a:cubicBezTo>
                    <a:pt x="9074" y="8403"/>
                    <a:pt x="9247" y="8487"/>
                    <a:pt x="9411" y="8487"/>
                  </a:cubicBezTo>
                  <a:cubicBezTo>
                    <a:pt x="9523" y="8487"/>
                    <a:pt x="9632" y="8448"/>
                    <a:pt x="9728" y="8347"/>
                  </a:cubicBezTo>
                  <a:cubicBezTo>
                    <a:pt x="9966" y="8097"/>
                    <a:pt x="9787" y="7823"/>
                    <a:pt x="9621" y="7573"/>
                  </a:cubicBezTo>
                  <a:cubicBezTo>
                    <a:pt x="9109" y="6764"/>
                    <a:pt x="8787" y="5847"/>
                    <a:pt x="8180" y="5097"/>
                  </a:cubicBezTo>
                  <a:cubicBezTo>
                    <a:pt x="8704" y="4418"/>
                    <a:pt x="9216" y="3775"/>
                    <a:pt x="9847" y="3227"/>
                  </a:cubicBezTo>
                  <a:cubicBezTo>
                    <a:pt x="10038" y="3061"/>
                    <a:pt x="10252" y="2882"/>
                    <a:pt x="10133" y="2596"/>
                  </a:cubicBezTo>
                  <a:cubicBezTo>
                    <a:pt x="10060" y="2426"/>
                    <a:pt x="9904" y="2405"/>
                    <a:pt x="9745" y="2405"/>
                  </a:cubicBezTo>
                  <a:cubicBezTo>
                    <a:pt x="9691" y="2405"/>
                    <a:pt x="9638" y="2407"/>
                    <a:pt x="9586" y="2407"/>
                  </a:cubicBezTo>
                  <a:cubicBezTo>
                    <a:pt x="9566" y="2407"/>
                    <a:pt x="9545" y="2407"/>
                    <a:pt x="9526" y="2406"/>
                  </a:cubicBezTo>
                  <a:cubicBezTo>
                    <a:pt x="9432" y="2400"/>
                    <a:pt x="9338" y="2397"/>
                    <a:pt x="9246" y="2397"/>
                  </a:cubicBezTo>
                  <a:cubicBezTo>
                    <a:pt x="8469" y="2397"/>
                    <a:pt x="7728" y="2605"/>
                    <a:pt x="6930" y="2775"/>
                  </a:cubicBezTo>
                  <a:lnTo>
                    <a:pt x="6930" y="2049"/>
                  </a:lnTo>
                  <a:cubicBezTo>
                    <a:pt x="6918" y="1501"/>
                    <a:pt x="6978" y="953"/>
                    <a:pt x="6811" y="394"/>
                  </a:cubicBezTo>
                  <a:cubicBezTo>
                    <a:pt x="6737" y="135"/>
                    <a:pt x="6599" y="1"/>
                    <a:pt x="643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7" name="Google Shape;817;p26"/>
            <p:cNvSpPr/>
            <p:nvPr/>
          </p:nvSpPr>
          <p:spPr>
            <a:xfrm>
              <a:off x="5776300" y="2410575"/>
              <a:ext cx="154525" cy="147100"/>
            </a:xfrm>
            <a:custGeom>
              <a:avLst/>
              <a:gdLst/>
              <a:ahLst/>
              <a:cxnLst/>
              <a:rect l="l" t="t" r="r" b="b"/>
              <a:pathLst>
                <a:path w="6181" h="5884" extrusionOk="0">
                  <a:moveTo>
                    <a:pt x="3513" y="1059"/>
                  </a:moveTo>
                  <a:cubicBezTo>
                    <a:pt x="3727" y="1535"/>
                    <a:pt x="3513" y="2154"/>
                    <a:pt x="4073" y="2285"/>
                  </a:cubicBezTo>
                  <a:cubicBezTo>
                    <a:pt x="4124" y="2298"/>
                    <a:pt x="4174" y="2304"/>
                    <a:pt x="4224" y="2304"/>
                  </a:cubicBezTo>
                  <a:cubicBezTo>
                    <a:pt x="4582" y="2304"/>
                    <a:pt x="4923" y="1997"/>
                    <a:pt x="5382" y="1809"/>
                  </a:cubicBezTo>
                  <a:lnTo>
                    <a:pt x="5382" y="1809"/>
                  </a:lnTo>
                  <a:cubicBezTo>
                    <a:pt x="5120" y="2226"/>
                    <a:pt x="4989" y="2571"/>
                    <a:pt x="4751" y="2821"/>
                  </a:cubicBezTo>
                  <a:cubicBezTo>
                    <a:pt x="4275" y="3297"/>
                    <a:pt x="4049" y="3797"/>
                    <a:pt x="4513" y="4583"/>
                  </a:cubicBezTo>
                  <a:cubicBezTo>
                    <a:pt x="4024" y="4180"/>
                    <a:pt x="3771" y="3972"/>
                    <a:pt x="3533" y="3972"/>
                  </a:cubicBezTo>
                  <a:cubicBezTo>
                    <a:pt x="3279" y="3972"/>
                    <a:pt x="3041" y="4210"/>
                    <a:pt x="2549" y="4702"/>
                  </a:cubicBezTo>
                  <a:cubicBezTo>
                    <a:pt x="2561" y="4357"/>
                    <a:pt x="2584" y="4071"/>
                    <a:pt x="2596" y="3809"/>
                  </a:cubicBezTo>
                  <a:cubicBezTo>
                    <a:pt x="2615" y="3405"/>
                    <a:pt x="2527" y="3228"/>
                    <a:pt x="2251" y="3228"/>
                  </a:cubicBezTo>
                  <a:cubicBezTo>
                    <a:pt x="2169" y="3228"/>
                    <a:pt x="2071" y="3244"/>
                    <a:pt x="1953" y="3274"/>
                  </a:cubicBezTo>
                  <a:cubicBezTo>
                    <a:pt x="1751" y="3333"/>
                    <a:pt x="1537" y="3404"/>
                    <a:pt x="1251" y="3452"/>
                  </a:cubicBezTo>
                  <a:cubicBezTo>
                    <a:pt x="2144" y="2857"/>
                    <a:pt x="1787" y="2214"/>
                    <a:pt x="1227" y="1440"/>
                  </a:cubicBezTo>
                  <a:lnTo>
                    <a:pt x="1227" y="1440"/>
                  </a:lnTo>
                  <a:cubicBezTo>
                    <a:pt x="1743" y="1631"/>
                    <a:pt x="2224" y="1900"/>
                    <a:pt x="2634" y="1900"/>
                  </a:cubicBezTo>
                  <a:cubicBezTo>
                    <a:pt x="2990" y="1900"/>
                    <a:pt x="3291" y="1696"/>
                    <a:pt x="3513" y="1059"/>
                  </a:cubicBezTo>
                  <a:close/>
                  <a:moveTo>
                    <a:pt x="3809" y="0"/>
                  </a:moveTo>
                  <a:cubicBezTo>
                    <a:pt x="3628" y="0"/>
                    <a:pt x="3535" y="164"/>
                    <a:pt x="3442" y="309"/>
                  </a:cubicBezTo>
                  <a:cubicBezTo>
                    <a:pt x="3203" y="702"/>
                    <a:pt x="2965" y="1071"/>
                    <a:pt x="2715" y="1452"/>
                  </a:cubicBezTo>
                  <a:cubicBezTo>
                    <a:pt x="2191" y="1202"/>
                    <a:pt x="1715" y="964"/>
                    <a:pt x="1227" y="737"/>
                  </a:cubicBezTo>
                  <a:cubicBezTo>
                    <a:pt x="1135" y="701"/>
                    <a:pt x="1031" y="670"/>
                    <a:pt x="932" y="670"/>
                  </a:cubicBezTo>
                  <a:cubicBezTo>
                    <a:pt x="838" y="670"/>
                    <a:pt x="749" y="698"/>
                    <a:pt x="679" y="773"/>
                  </a:cubicBezTo>
                  <a:cubicBezTo>
                    <a:pt x="513" y="952"/>
                    <a:pt x="584" y="1178"/>
                    <a:pt x="679" y="1369"/>
                  </a:cubicBezTo>
                  <a:cubicBezTo>
                    <a:pt x="715" y="1476"/>
                    <a:pt x="775" y="1559"/>
                    <a:pt x="834" y="1666"/>
                  </a:cubicBezTo>
                  <a:cubicBezTo>
                    <a:pt x="1358" y="2559"/>
                    <a:pt x="1358" y="2559"/>
                    <a:pt x="644" y="3262"/>
                  </a:cubicBezTo>
                  <a:cubicBezTo>
                    <a:pt x="548" y="3345"/>
                    <a:pt x="453" y="3440"/>
                    <a:pt x="358" y="3535"/>
                  </a:cubicBezTo>
                  <a:cubicBezTo>
                    <a:pt x="239" y="3690"/>
                    <a:pt x="1" y="3809"/>
                    <a:pt x="167" y="4071"/>
                  </a:cubicBezTo>
                  <a:cubicBezTo>
                    <a:pt x="260" y="4081"/>
                    <a:pt x="352" y="4085"/>
                    <a:pt x="445" y="4085"/>
                  </a:cubicBezTo>
                  <a:cubicBezTo>
                    <a:pt x="935" y="4085"/>
                    <a:pt x="1423" y="3970"/>
                    <a:pt x="1894" y="3940"/>
                  </a:cubicBezTo>
                  <a:cubicBezTo>
                    <a:pt x="1930" y="4476"/>
                    <a:pt x="1941" y="4952"/>
                    <a:pt x="1965" y="5429"/>
                  </a:cubicBezTo>
                  <a:cubicBezTo>
                    <a:pt x="1989" y="5607"/>
                    <a:pt x="1989" y="5786"/>
                    <a:pt x="2180" y="5857"/>
                  </a:cubicBezTo>
                  <a:cubicBezTo>
                    <a:pt x="2224" y="5876"/>
                    <a:pt x="2264" y="5884"/>
                    <a:pt x="2301" y="5884"/>
                  </a:cubicBezTo>
                  <a:cubicBezTo>
                    <a:pt x="2456" y="5884"/>
                    <a:pt x="2560" y="5744"/>
                    <a:pt x="2656" y="5619"/>
                  </a:cubicBezTo>
                  <a:cubicBezTo>
                    <a:pt x="2930" y="5238"/>
                    <a:pt x="3227" y="4833"/>
                    <a:pt x="3418" y="4583"/>
                  </a:cubicBezTo>
                  <a:cubicBezTo>
                    <a:pt x="3787" y="4881"/>
                    <a:pt x="4144" y="5167"/>
                    <a:pt x="4501" y="5464"/>
                  </a:cubicBezTo>
                  <a:cubicBezTo>
                    <a:pt x="4595" y="5542"/>
                    <a:pt x="4699" y="5595"/>
                    <a:pt x="4806" y="5595"/>
                  </a:cubicBezTo>
                  <a:cubicBezTo>
                    <a:pt x="4863" y="5595"/>
                    <a:pt x="4920" y="5580"/>
                    <a:pt x="4978" y="5548"/>
                  </a:cubicBezTo>
                  <a:cubicBezTo>
                    <a:pt x="5144" y="5464"/>
                    <a:pt x="5108" y="5262"/>
                    <a:pt x="5085" y="5131"/>
                  </a:cubicBezTo>
                  <a:cubicBezTo>
                    <a:pt x="5025" y="4821"/>
                    <a:pt x="4942" y="4488"/>
                    <a:pt x="4847" y="4190"/>
                  </a:cubicBezTo>
                  <a:cubicBezTo>
                    <a:pt x="4716" y="3857"/>
                    <a:pt x="4799" y="3619"/>
                    <a:pt x="5001" y="3321"/>
                  </a:cubicBezTo>
                  <a:cubicBezTo>
                    <a:pt x="5394" y="2762"/>
                    <a:pt x="5692" y="2131"/>
                    <a:pt x="6037" y="1535"/>
                  </a:cubicBezTo>
                  <a:cubicBezTo>
                    <a:pt x="6121" y="1369"/>
                    <a:pt x="6180" y="1190"/>
                    <a:pt x="6061" y="1035"/>
                  </a:cubicBezTo>
                  <a:cubicBezTo>
                    <a:pt x="6002" y="964"/>
                    <a:pt x="5941" y="938"/>
                    <a:pt x="5878" y="938"/>
                  </a:cubicBezTo>
                  <a:cubicBezTo>
                    <a:pt x="5763" y="938"/>
                    <a:pt x="5645" y="1025"/>
                    <a:pt x="5537" y="1071"/>
                  </a:cubicBezTo>
                  <a:cubicBezTo>
                    <a:pt x="5097" y="1261"/>
                    <a:pt x="4692" y="1595"/>
                    <a:pt x="4132" y="1714"/>
                  </a:cubicBezTo>
                  <a:cubicBezTo>
                    <a:pt x="4132" y="1273"/>
                    <a:pt x="4132" y="916"/>
                    <a:pt x="4156" y="535"/>
                  </a:cubicBezTo>
                  <a:cubicBezTo>
                    <a:pt x="4144" y="321"/>
                    <a:pt x="4144" y="71"/>
                    <a:pt x="3894" y="11"/>
                  </a:cubicBezTo>
                  <a:cubicBezTo>
                    <a:pt x="3864" y="4"/>
                    <a:pt x="3835" y="0"/>
                    <a:pt x="38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8" name="Google Shape;818;p26"/>
            <p:cNvSpPr/>
            <p:nvPr/>
          </p:nvSpPr>
          <p:spPr>
            <a:xfrm>
              <a:off x="5922750" y="2206950"/>
              <a:ext cx="20275" cy="22350"/>
            </a:xfrm>
            <a:custGeom>
              <a:avLst/>
              <a:gdLst/>
              <a:ahLst/>
              <a:cxnLst/>
              <a:rect l="l" t="t" r="r" b="b"/>
              <a:pathLst>
                <a:path w="811" h="894" extrusionOk="0">
                  <a:moveTo>
                    <a:pt x="382" y="0"/>
                  </a:moveTo>
                  <a:cubicBezTo>
                    <a:pt x="120" y="12"/>
                    <a:pt x="1" y="215"/>
                    <a:pt x="1" y="465"/>
                  </a:cubicBezTo>
                  <a:cubicBezTo>
                    <a:pt x="1" y="703"/>
                    <a:pt x="72" y="893"/>
                    <a:pt x="334" y="893"/>
                  </a:cubicBezTo>
                  <a:cubicBezTo>
                    <a:pt x="632" y="893"/>
                    <a:pt x="774" y="715"/>
                    <a:pt x="810" y="453"/>
                  </a:cubicBezTo>
                  <a:cubicBezTo>
                    <a:pt x="798" y="179"/>
                    <a:pt x="667" y="0"/>
                    <a:pt x="38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19" name="Google Shape;819;p26"/>
            <p:cNvSpPr/>
            <p:nvPr/>
          </p:nvSpPr>
          <p:spPr>
            <a:xfrm>
              <a:off x="5879000" y="2315000"/>
              <a:ext cx="20850" cy="21175"/>
            </a:xfrm>
            <a:custGeom>
              <a:avLst/>
              <a:gdLst/>
              <a:ahLst/>
              <a:cxnLst/>
              <a:rect l="l" t="t" r="r" b="b"/>
              <a:pathLst>
                <a:path w="834" h="847" extrusionOk="0">
                  <a:moveTo>
                    <a:pt x="405" y="0"/>
                  </a:moveTo>
                  <a:cubicBezTo>
                    <a:pt x="119" y="12"/>
                    <a:pt x="0" y="203"/>
                    <a:pt x="24" y="453"/>
                  </a:cubicBezTo>
                  <a:cubicBezTo>
                    <a:pt x="24" y="683"/>
                    <a:pt x="135" y="846"/>
                    <a:pt x="379" y="846"/>
                  </a:cubicBezTo>
                  <a:cubicBezTo>
                    <a:pt x="388" y="846"/>
                    <a:pt x="396" y="846"/>
                    <a:pt x="405" y="846"/>
                  </a:cubicBezTo>
                  <a:cubicBezTo>
                    <a:pt x="679" y="834"/>
                    <a:pt x="810" y="679"/>
                    <a:pt x="834" y="429"/>
                  </a:cubicBezTo>
                  <a:cubicBezTo>
                    <a:pt x="822" y="143"/>
                    <a:pt x="679" y="0"/>
                    <a:pt x="40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0" name="Google Shape;820;p26"/>
            <p:cNvSpPr/>
            <p:nvPr/>
          </p:nvSpPr>
          <p:spPr>
            <a:xfrm>
              <a:off x="5550075" y="2281650"/>
              <a:ext cx="18500" cy="20000"/>
            </a:xfrm>
            <a:custGeom>
              <a:avLst/>
              <a:gdLst/>
              <a:ahLst/>
              <a:cxnLst/>
              <a:rect l="l" t="t" r="r" b="b"/>
              <a:pathLst>
                <a:path w="740" h="800" extrusionOk="0">
                  <a:moveTo>
                    <a:pt x="346" y="1"/>
                  </a:moveTo>
                  <a:cubicBezTo>
                    <a:pt x="108" y="1"/>
                    <a:pt x="1" y="156"/>
                    <a:pt x="1" y="382"/>
                  </a:cubicBezTo>
                  <a:cubicBezTo>
                    <a:pt x="25" y="620"/>
                    <a:pt x="144" y="775"/>
                    <a:pt x="394" y="799"/>
                  </a:cubicBezTo>
                  <a:cubicBezTo>
                    <a:pt x="403" y="799"/>
                    <a:pt x="412" y="799"/>
                    <a:pt x="420" y="799"/>
                  </a:cubicBezTo>
                  <a:cubicBezTo>
                    <a:pt x="651" y="799"/>
                    <a:pt x="739" y="646"/>
                    <a:pt x="739" y="394"/>
                  </a:cubicBezTo>
                  <a:cubicBezTo>
                    <a:pt x="739" y="180"/>
                    <a:pt x="632" y="25"/>
                    <a:pt x="34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1" name="Google Shape;821;p26"/>
            <p:cNvSpPr/>
            <p:nvPr/>
          </p:nvSpPr>
          <p:spPr>
            <a:xfrm>
              <a:off x="5521225" y="2320650"/>
              <a:ext cx="19075" cy="18475"/>
            </a:xfrm>
            <a:custGeom>
              <a:avLst/>
              <a:gdLst/>
              <a:ahLst/>
              <a:cxnLst/>
              <a:rect l="l" t="t" r="r" b="b"/>
              <a:pathLst>
                <a:path w="763" h="739" extrusionOk="0">
                  <a:moveTo>
                    <a:pt x="369" y="1"/>
                  </a:moveTo>
                  <a:cubicBezTo>
                    <a:pt x="143" y="1"/>
                    <a:pt x="0" y="120"/>
                    <a:pt x="0" y="346"/>
                  </a:cubicBezTo>
                  <a:cubicBezTo>
                    <a:pt x="0" y="608"/>
                    <a:pt x="119" y="739"/>
                    <a:pt x="381" y="739"/>
                  </a:cubicBezTo>
                  <a:cubicBezTo>
                    <a:pt x="607" y="739"/>
                    <a:pt x="738" y="644"/>
                    <a:pt x="762" y="405"/>
                  </a:cubicBezTo>
                  <a:cubicBezTo>
                    <a:pt x="762" y="155"/>
                    <a:pt x="619" y="24"/>
                    <a:pt x="36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822" name="Google Shape;822;p2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flipH="1">
            <a:off x="-1354738" y="539367"/>
            <a:ext cx="2667000" cy="1771783"/>
          </a:xfrm>
          <a:prstGeom prst="rect">
            <a:avLst/>
          </a:prstGeom>
          <a:noFill/>
          <a:ln>
            <a:noFill/>
          </a:ln>
        </p:spPr>
      </p:pic>
      <p:sp>
        <p:nvSpPr>
          <p:cNvPr id="823" name="Google Shape;823;p26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/>
                                        <p:tgtEl>
                                          <p:spTgt spid="7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9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8" name="Google Shape;828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38">
            <a:off x="767507" y="1613085"/>
            <a:ext cx="1648538" cy="1707658"/>
          </a:xfrm>
          <a:prstGeom prst="rect">
            <a:avLst/>
          </a:prstGeom>
          <a:noFill/>
          <a:ln>
            <a:noFill/>
          </a:ln>
        </p:spPr>
      </p:pic>
      <p:sp>
        <p:nvSpPr>
          <p:cNvPr id="829" name="Google Shape;829;p27"/>
          <p:cNvSpPr txBox="1">
            <a:spLocks noGrp="1"/>
          </p:cNvSpPr>
          <p:nvPr>
            <p:ph type="title"/>
          </p:nvPr>
        </p:nvSpPr>
        <p:spPr>
          <a:xfrm>
            <a:off x="3223269" y="426705"/>
            <a:ext cx="5619900" cy="19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fr-FR" sz="4000"/>
              <a:t>LA NON-MALFAISANCE</a:t>
            </a:r>
            <a:endParaRPr/>
          </a:p>
        </p:txBody>
      </p:sp>
      <p:sp>
        <p:nvSpPr>
          <p:cNvPr id="830" name="Google Shape;830;p27"/>
          <p:cNvSpPr txBox="1">
            <a:spLocks noGrp="1"/>
          </p:cNvSpPr>
          <p:nvPr>
            <p:ph type="subTitle" idx="1"/>
          </p:nvPr>
        </p:nvSpPr>
        <p:spPr>
          <a:xfrm>
            <a:off x="3263845" y="2063926"/>
            <a:ext cx="3986115" cy="15696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Char char="•"/>
            </a:pPr>
            <a:r>
              <a:rPr lang="fr-FR" sz="1400" i="1"/>
              <a:t>« primum non nocerer »</a:t>
            </a:r>
            <a:r>
              <a:rPr lang="fr-FR" sz="1400"/>
              <a:t> d'Hippocrate.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Font typeface="Arial"/>
              <a:buChar char="•"/>
            </a:pPr>
            <a:r>
              <a:rPr lang="fr-FR" sz="1400"/>
              <a:t>La médecine présente des </a:t>
            </a:r>
            <a:r>
              <a:rPr lang="fr-FR" sz="1400" b="1">
                <a:solidFill>
                  <a:schemeClr val="accent2"/>
                </a:solidFill>
              </a:rPr>
              <a:t>risques</a:t>
            </a:r>
            <a:r>
              <a:rPr lang="fr-FR" sz="1400"/>
              <a:t> acceptables à proportion du </a:t>
            </a:r>
            <a:r>
              <a:rPr lang="fr-FR" sz="1400" b="1">
                <a:solidFill>
                  <a:schemeClr val="accent2"/>
                </a:solidFill>
              </a:rPr>
              <a:t>bien</a:t>
            </a:r>
            <a:r>
              <a:rPr lang="fr-FR" sz="1400"/>
              <a:t> qu'ils permettent d'atteindre.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Font typeface="Arial"/>
              <a:buChar char="•"/>
            </a:pPr>
            <a:r>
              <a:rPr lang="fr-FR" sz="1400"/>
              <a:t>La non-malfaisance est en lien avec la </a:t>
            </a:r>
            <a:r>
              <a:rPr lang="fr-FR" sz="1400" b="1">
                <a:solidFill>
                  <a:schemeClr val="accent2"/>
                </a:solidFill>
              </a:rPr>
              <a:t>prudence.</a:t>
            </a:r>
            <a:endParaRPr/>
          </a:p>
          <a:p>
            <a:pPr marL="171450" lvl="0" indent="-6985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600"/>
              <a:buFont typeface="Arial"/>
              <a:buNone/>
            </a:pPr>
            <a:endParaRPr sz="1200"/>
          </a:p>
        </p:txBody>
      </p:sp>
      <p:sp>
        <p:nvSpPr>
          <p:cNvPr id="831" name="Google Shape;831;p27"/>
          <p:cNvSpPr txBox="1">
            <a:spLocks noGrp="1"/>
          </p:cNvSpPr>
          <p:nvPr>
            <p:ph type="title" idx="2"/>
          </p:nvPr>
        </p:nvSpPr>
        <p:spPr>
          <a:xfrm>
            <a:off x="854849" y="2059372"/>
            <a:ext cx="1308600" cy="8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r-FR">
                <a:solidFill>
                  <a:schemeClr val="lt1"/>
                </a:solidFill>
              </a:rPr>
              <a:t>03</a:t>
            </a:r>
            <a:endParaRPr>
              <a:solidFill>
                <a:schemeClr val="lt1"/>
              </a:solidFill>
            </a:endParaRPr>
          </a:p>
        </p:txBody>
      </p:sp>
      <p:pic>
        <p:nvPicPr>
          <p:cNvPr id="832" name="Google Shape;832;p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54559" y="1045434"/>
            <a:ext cx="377700" cy="37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33" name="Google Shape;833;p2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92218" y="1514504"/>
            <a:ext cx="217475" cy="229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834" name="Google Shape;834;p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31378" y="4203330"/>
            <a:ext cx="377700" cy="37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35" name="Google Shape;835;p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5543553" y="3943968"/>
            <a:ext cx="377700" cy="37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36" name="Google Shape;836;p2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311129" y="2638425"/>
            <a:ext cx="1983950" cy="261937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37" name="Google Shape;837;p27"/>
          <p:cNvGrpSpPr/>
          <p:nvPr/>
        </p:nvGrpSpPr>
        <p:grpSpPr>
          <a:xfrm rot="-1645724">
            <a:off x="8297404" y="1444918"/>
            <a:ext cx="1257228" cy="1043734"/>
            <a:chOff x="5543550" y="5098075"/>
            <a:chExt cx="531025" cy="440850"/>
          </a:xfrm>
        </p:grpSpPr>
        <p:sp>
          <p:nvSpPr>
            <p:cNvPr id="838" name="Google Shape;838;p27"/>
            <p:cNvSpPr/>
            <p:nvPr/>
          </p:nvSpPr>
          <p:spPr>
            <a:xfrm>
              <a:off x="5980200" y="5300550"/>
              <a:ext cx="94375" cy="104425"/>
            </a:xfrm>
            <a:custGeom>
              <a:avLst/>
              <a:gdLst/>
              <a:ahLst/>
              <a:cxnLst/>
              <a:rect l="l" t="t" r="r" b="b"/>
              <a:pathLst>
                <a:path w="3775" h="4177" extrusionOk="0">
                  <a:moveTo>
                    <a:pt x="1905" y="1"/>
                  </a:moveTo>
                  <a:cubicBezTo>
                    <a:pt x="1849" y="1"/>
                    <a:pt x="1792" y="40"/>
                    <a:pt x="1775" y="117"/>
                  </a:cubicBezTo>
                  <a:lnTo>
                    <a:pt x="1655" y="605"/>
                  </a:lnTo>
                  <a:cubicBezTo>
                    <a:pt x="1524" y="1200"/>
                    <a:pt x="1084" y="1677"/>
                    <a:pt x="548" y="1843"/>
                  </a:cubicBezTo>
                  <a:lnTo>
                    <a:pt x="131" y="1962"/>
                  </a:lnTo>
                  <a:cubicBezTo>
                    <a:pt x="0" y="1998"/>
                    <a:pt x="0" y="2212"/>
                    <a:pt x="131" y="2260"/>
                  </a:cubicBezTo>
                  <a:lnTo>
                    <a:pt x="548" y="2379"/>
                  </a:lnTo>
                  <a:cubicBezTo>
                    <a:pt x="1096" y="2522"/>
                    <a:pt x="1513" y="2998"/>
                    <a:pt x="1655" y="3605"/>
                  </a:cubicBezTo>
                  <a:lnTo>
                    <a:pt x="1763" y="4070"/>
                  </a:lnTo>
                  <a:cubicBezTo>
                    <a:pt x="1786" y="4141"/>
                    <a:pt x="1846" y="4177"/>
                    <a:pt x="1903" y="4177"/>
                  </a:cubicBezTo>
                  <a:cubicBezTo>
                    <a:pt x="1959" y="4177"/>
                    <a:pt x="2013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703" y="2534"/>
                    <a:pt x="3239" y="2379"/>
                  </a:cubicBezTo>
                  <a:lnTo>
                    <a:pt x="3632" y="2260"/>
                  </a:lnTo>
                  <a:cubicBezTo>
                    <a:pt x="3775" y="2224"/>
                    <a:pt x="3775" y="1998"/>
                    <a:pt x="3644" y="1974"/>
                  </a:cubicBezTo>
                  <a:lnTo>
                    <a:pt x="3310" y="1879"/>
                  </a:lnTo>
                  <a:cubicBezTo>
                    <a:pt x="2775" y="1736"/>
                    <a:pt x="2334" y="1272"/>
                    <a:pt x="2191" y="677"/>
                  </a:cubicBezTo>
                  <a:lnTo>
                    <a:pt x="2036" y="117"/>
                  </a:lnTo>
                  <a:cubicBezTo>
                    <a:pt x="2019" y="40"/>
                    <a:pt x="1962" y="1"/>
                    <a:pt x="190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9" name="Google Shape;839;p27"/>
            <p:cNvSpPr/>
            <p:nvPr/>
          </p:nvSpPr>
          <p:spPr>
            <a:xfrm>
              <a:off x="5543550" y="5192000"/>
              <a:ext cx="69950" cy="78600"/>
            </a:xfrm>
            <a:custGeom>
              <a:avLst/>
              <a:gdLst/>
              <a:ahLst/>
              <a:cxnLst/>
              <a:rect l="l" t="t" r="r" b="b"/>
              <a:pathLst>
                <a:path w="2798" h="3144" extrusionOk="0">
                  <a:moveTo>
                    <a:pt x="1421" y="0"/>
                  </a:moveTo>
                  <a:cubicBezTo>
                    <a:pt x="1381" y="0"/>
                    <a:pt x="1339" y="30"/>
                    <a:pt x="1322" y="89"/>
                  </a:cubicBezTo>
                  <a:lnTo>
                    <a:pt x="1238" y="470"/>
                  </a:lnTo>
                  <a:cubicBezTo>
                    <a:pt x="1131" y="911"/>
                    <a:pt x="822" y="1268"/>
                    <a:pt x="417" y="1387"/>
                  </a:cubicBezTo>
                  <a:lnTo>
                    <a:pt x="107" y="1482"/>
                  </a:lnTo>
                  <a:cubicBezTo>
                    <a:pt x="0" y="1506"/>
                    <a:pt x="0" y="1673"/>
                    <a:pt x="107" y="1697"/>
                  </a:cubicBezTo>
                  <a:lnTo>
                    <a:pt x="417" y="1792"/>
                  </a:lnTo>
                  <a:cubicBezTo>
                    <a:pt x="822" y="1911"/>
                    <a:pt x="1131" y="2268"/>
                    <a:pt x="1238" y="2709"/>
                  </a:cubicBezTo>
                  <a:lnTo>
                    <a:pt x="1310" y="3054"/>
                  </a:lnTo>
                  <a:cubicBezTo>
                    <a:pt x="1322" y="3114"/>
                    <a:pt x="1363" y="3143"/>
                    <a:pt x="1405" y="3143"/>
                  </a:cubicBezTo>
                  <a:cubicBezTo>
                    <a:pt x="1447" y="3143"/>
                    <a:pt x="1488" y="3114"/>
                    <a:pt x="1500" y="3054"/>
                  </a:cubicBezTo>
                  <a:lnTo>
                    <a:pt x="1572" y="2709"/>
                  </a:lnTo>
                  <a:cubicBezTo>
                    <a:pt x="1679" y="2268"/>
                    <a:pt x="1988" y="1911"/>
                    <a:pt x="2393" y="1792"/>
                  </a:cubicBezTo>
                  <a:lnTo>
                    <a:pt x="2691" y="1697"/>
                  </a:lnTo>
                  <a:cubicBezTo>
                    <a:pt x="2798" y="1673"/>
                    <a:pt x="2798" y="1506"/>
                    <a:pt x="2703" y="1482"/>
                  </a:cubicBezTo>
                  <a:lnTo>
                    <a:pt x="2453" y="1399"/>
                  </a:lnTo>
                  <a:cubicBezTo>
                    <a:pt x="2048" y="1292"/>
                    <a:pt x="1738" y="958"/>
                    <a:pt x="1619" y="506"/>
                  </a:cubicBezTo>
                  <a:lnTo>
                    <a:pt x="1512" y="89"/>
                  </a:lnTo>
                  <a:cubicBezTo>
                    <a:pt x="1500" y="30"/>
                    <a:pt x="1462" y="0"/>
                    <a:pt x="142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0" name="Google Shape;840;p27"/>
            <p:cNvSpPr/>
            <p:nvPr/>
          </p:nvSpPr>
          <p:spPr>
            <a:xfrm>
              <a:off x="5652175" y="5434500"/>
              <a:ext cx="94100" cy="104425"/>
            </a:xfrm>
            <a:custGeom>
              <a:avLst/>
              <a:gdLst/>
              <a:ahLst/>
              <a:cxnLst/>
              <a:rect l="l" t="t" r="r" b="b"/>
              <a:pathLst>
                <a:path w="3764" h="4177" extrusionOk="0">
                  <a:moveTo>
                    <a:pt x="1895" y="1"/>
                  </a:moveTo>
                  <a:cubicBezTo>
                    <a:pt x="1837" y="1"/>
                    <a:pt x="1781" y="39"/>
                    <a:pt x="1763" y="117"/>
                  </a:cubicBezTo>
                  <a:lnTo>
                    <a:pt x="1644" y="605"/>
                  </a:lnTo>
                  <a:cubicBezTo>
                    <a:pt x="1513" y="1200"/>
                    <a:pt x="1084" y="1676"/>
                    <a:pt x="548" y="1843"/>
                  </a:cubicBezTo>
                  <a:lnTo>
                    <a:pt x="132" y="1962"/>
                  </a:lnTo>
                  <a:cubicBezTo>
                    <a:pt x="1" y="1998"/>
                    <a:pt x="1" y="2212"/>
                    <a:pt x="132" y="2260"/>
                  </a:cubicBezTo>
                  <a:lnTo>
                    <a:pt x="548" y="2379"/>
                  </a:lnTo>
                  <a:cubicBezTo>
                    <a:pt x="1084" y="2522"/>
                    <a:pt x="1501" y="2998"/>
                    <a:pt x="1644" y="3605"/>
                  </a:cubicBezTo>
                  <a:lnTo>
                    <a:pt x="1751" y="4070"/>
                  </a:lnTo>
                  <a:cubicBezTo>
                    <a:pt x="1775" y="4141"/>
                    <a:pt x="1834" y="4177"/>
                    <a:pt x="1892" y="4177"/>
                  </a:cubicBezTo>
                  <a:cubicBezTo>
                    <a:pt x="1950" y="4177"/>
                    <a:pt x="2007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692" y="2534"/>
                    <a:pt x="3227" y="2379"/>
                  </a:cubicBezTo>
                  <a:lnTo>
                    <a:pt x="3632" y="2260"/>
                  </a:lnTo>
                  <a:cubicBezTo>
                    <a:pt x="3763" y="2212"/>
                    <a:pt x="3763" y="1986"/>
                    <a:pt x="3644" y="1974"/>
                  </a:cubicBezTo>
                  <a:lnTo>
                    <a:pt x="3299" y="1879"/>
                  </a:lnTo>
                  <a:cubicBezTo>
                    <a:pt x="2763" y="1736"/>
                    <a:pt x="2334" y="1272"/>
                    <a:pt x="2180" y="676"/>
                  </a:cubicBezTo>
                  <a:lnTo>
                    <a:pt x="2037" y="117"/>
                  </a:lnTo>
                  <a:cubicBezTo>
                    <a:pt x="2013" y="39"/>
                    <a:pt x="1953" y="1"/>
                    <a:pt x="189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1" name="Google Shape;841;p27"/>
            <p:cNvSpPr/>
            <p:nvPr/>
          </p:nvSpPr>
          <p:spPr>
            <a:xfrm>
              <a:off x="5829875" y="5098075"/>
              <a:ext cx="117300" cy="131225"/>
            </a:xfrm>
            <a:custGeom>
              <a:avLst/>
              <a:gdLst/>
              <a:ahLst/>
              <a:cxnLst/>
              <a:rect l="l" t="t" r="r" b="b"/>
              <a:pathLst>
                <a:path w="4692" h="5249" extrusionOk="0">
                  <a:moveTo>
                    <a:pt x="2370" y="1"/>
                  </a:moveTo>
                  <a:cubicBezTo>
                    <a:pt x="2299" y="1"/>
                    <a:pt x="2227" y="48"/>
                    <a:pt x="2203" y="143"/>
                  </a:cubicBezTo>
                  <a:lnTo>
                    <a:pt x="2061" y="751"/>
                  </a:lnTo>
                  <a:cubicBezTo>
                    <a:pt x="1882" y="1513"/>
                    <a:pt x="1358" y="2108"/>
                    <a:pt x="691" y="2299"/>
                  </a:cubicBezTo>
                  <a:lnTo>
                    <a:pt x="168" y="2453"/>
                  </a:lnTo>
                  <a:cubicBezTo>
                    <a:pt x="1" y="2489"/>
                    <a:pt x="1" y="2775"/>
                    <a:pt x="168" y="2822"/>
                  </a:cubicBezTo>
                  <a:lnTo>
                    <a:pt x="691" y="2965"/>
                  </a:lnTo>
                  <a:cubicBezTo>
                    <a:pt x="1358" y="3180"/>
                    <a:pt x="1882" y="3763"/>
                    <a:pt x="2061" y="4525"/>
                  </a:cubicBezTo>
                  <a:lnTo>
                    <a:pt x="2192" y="5096"/>
                  </a:lnTo>
                  <a:cubicBezTo>
                    <a:pt x="2215" y="5198"/>
                    <a:pt x="2287" y="5248"/>
                    <a:pt x="2358" y="5248"/>
                  </a:cubicBezTo>
                  <a:cubicBezTo>
                    <a:pt x="2430" y="5248"/>
                    <a:pt x="2501" y="5198"/>
                    <a:pt x="2525" y="5096"/>
                  </a:cubicBezTo>
                  <a:lnTo>
                    <a:pt x="2656" y="4525"/>
                  </a:lnTo>
                  <a:cubicBezTo>
                    <a:pt x="2835" y="3763"/>
                    <a:pt x="3358" y="3168"/>
                    <a:pt x="4025" y="2965"/>
                  </a:cubicBezTo>
                  <a:lnTo>
                    <a:pt x="4513" y="2822"/>
                  </a:lnTo>
                  <a:cubicBezTo>
                    <a:pt x="4692" y="2763"/>
                    <a:pt x="4692" y="2501"/>
                    <a:pt x="4525" y="2465"/>
                  </a:cubicBezTo>
                  <a:lnTo>
                    <a:pt x="4108" y="2346"/>
                  </a:lnTo>
                  <a:cubicBezTo>
                    <a:pt x="3442" y="2168"/>
                    <a:pt x="2906" y="1584"/>
                    <a:pt x="2715" y="846"/>
                  </a:cubicBezTo>
                  <a:lnTo>
                    <a:pt x="2537" y="143"/>
                  </a:lnTo>
                  <a:cubicBezTo>
                    <a:pt x="2513" y="48"/>
                    <a:pt x="2442" y="1"/>
                    <a:pt x="237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2" name="Google Shape;842;p27"/>
            <p:cNvSpPr/>
            <p:nvPr/>
          </p:nvSpPr>
          <p:spPr>
            <a:xfrm>
              <a:off x="5593850" y="5260300"/>
              <a:ext cx="14000" cy="18775"/>
            </a:xfrm>
            <a:custGeom>
              <a:avLst/>
              <a:gdLst/>
              <a:ahLst/>
              <a:cxnLst/>
              <a:rect l="l" t="t" r="r" b="b"/>
              <a:pathLst>
                <a:path w="560" h="751" extrusionOk="0">
                  <a:moveTo>
                    <a:pt x="500" y="334"/>
                  </a:moveTo>
                  <a:cubicBezTo>
                    <a:pt x="500" y="338"/>
                    <a:pt x="504" y="339"/>
                    <a:pt x="508" y="339"/>
                  </a:cubicBezTo>
                  <a:cubicBezTo>
                    <a:pt x="516" y="339"/>
                    <a:pt x="524" y="334"/>
                    <a:pt x="500" y="334"/>
                  </a:cubicBezTo>
                  <a:close/>
                  <a:moveTo>
                    <a:pt x="357" y="1"/>
                  </a:moveTo>
                  <a:cubicBezTo>
                    <a:pt x="357" y="1"/>
                    <a:pt x="334" y="1"/>
                    <a:pt x="310" y="12"/>
                  </a:cubicBezTo>
                  <a:cubicBezTo>
                    <a:pt x="262" y="24"/>
                    <a:pt x="214" y="36"/>
                    <a:pt x="203" y="60"/>
                  </a:cubicBezTo>
                  <a:lnTo>
                    <a:pt x="191" y="72"/>
                  </a:lnTo>
                  <a:lnTo>
                    <a:pt x="179" y="72"/>
                  </a:lnTo>
                  <a:cubicBezTo>
                    <a:pt x="155" y="72"/>
                    <a:pt x="155" y="72"/>
                    <a:pt x="119" y="84"/>
                  </a:cubicBezTo>
                  <a:cubicBezTo>
                    <a:pt x="84" y="96"/>
                    <a:pt x="60" y="96"/>
                    <a:pt x="36" y="120"/>
                  </a:cubicBezTo>
                  <a:cubicBezTo>
                    <a:pt x="24" y="120"/>
                    <a:pt x="24" y="120"/>
                    <a:pt x="24" y="131"/>
                  </a:cubicBezTo>
                  <a:lnTo>
                    <a:pt x="12" y="143"/>
                  </a:lnTo>
                  <a:cubicBezTo>
                    <a:pt x="0" y="143"/>
                    <a:pt x="0" y="143"/>
                    <a:pt x="12" y="155"/>
                  </a:cubicBezTo>
                  <a:cubicBezTo>
                    <a:pt x="24" y="155"/>
                    <a:pt x="24" y="167"/>
                    <a:pt x="24" y="167"/>
                  </a:cubicBezTo>
                  <a:cubicBezTo>
                    <a:pt x="24" y="191"/>
                    <a:pt x="60" y="203"/>
                    <a:pt x="60" y="215"/>
                  </a:cubicBezTo>
                  <a:cubicBezTo>
                    <a:pt x="60" y="227"/>
                    <a:pt x="72" y="227"/>
                    <a:pt x="72" y="251"/>
                  </a:cubicBezTo>
                  <a:cubicBezTo>
                    <a:pt x="72" y="262"/>
                    <a:pt x="84" y="262"/>
                    <a:pt x="84" y="274"/>
                  </a:cubicBezTo>
                  <a:cubicBezTo>
                    <a:pt x="84" y="274"/>
                    <a:pt x="84" y="286"/>
                    <a:pt x="95" y="286"/>
                  </a:cubicBezTo>
                  <a:cubicBezTo>
                    <a:pt x="72" y="310"/>
                    <a:pt x="95" y="310"/>
                    <a:pt x="95" y="322"/>
                  </a:cubicBezTo>
                  <a:cubicBezTo>
                    <a:pt x="84" y="334"/>
                    <a:pt x="131" y="334"/>
                    <a:pt x="119" y="346"/>
                  </a:cubicBezTo>
                  <a:cubicBezTo>
                    <a:pt x="95" y="370"/>
                    <a:pt x="131" y="370"/>
                    <a:pt x="131" y="382"/>
                  </a:cubicBezTo>
                  <a:cubicBezTo>
                    <a:pt x="131" y="393"/>
                    <a:pt x="155" y="405"/>
                    <a:pt x="155" y="429"/>
                  </a:cubicBezTo>
                  <a:cubicBezTo>
                    <a:pt x="155" y="441"/>
                    <a:pt x="179" y="453"/>
                    <a:pt x="155" y="465"/>
                  </a:cubicBezTo>
                  <a:lnTo>
                    <a:pt x="155" y="524"/>
                  </a:lnTo>
                  <a:lnTo>
                    <a:pt x="155" y="620"/>
                  </a:lnTo>
                  <a:cubicBezTo>
                    <a:pt x="155" y="632"/>
                    <a:pt x="179" y="667"/>
                    <a:pt x="155" y="679"/>
                  </a:cubicBezTo>
                  <a:cubicBezTo>
                    <a:pt x="155" y="691"/>
                    <a:pt x="179" y="703"/>
                    <a:pt x="179" y="727"/>
                  </a:cubicBezTo>
                  <a:cubicBezTo>
                    <a:pt x="179" y="739"/>
                    <a:pt x="191" y="739"/>
                    <a:pt x="191" y="751"/>
                  </a:cubicBezTo>
                  <a:cubicBezTo>
                    <a:pt x="191" y="751"/>
                    <a:pt x="203" y="751"/>
                    <a:pt x="250" y="739"/>
                  </a:cubicBezTo>
                  <a:lnTo>
                    <a:pt x="274" y="739"/>
                  </a:lnTo>
                  <a:cubicBezTo>
                    <a:pt x="298" y="739"/>
                    <a:pt x="322" y="739"/>
                    <a:pt x="381" y="703"/>
                  </a:cubicBezTo>
                  <a:cubicBezTo>
                    <a:pt x="417" y="691"/>
                    <a:pt x="441" y="691"/>
                    <a:pt x="476" y="679"/>
                  </a:cubicBezTo>
                  <a:cubicBezTo>
                    <a:pt x="536" y="667"/>
                    <a:pt x="560" y="643"/>
                    <a:pt x="560" y="643"/>
                  </a:cubicBezTo>
                  <a:cubicBezTo>
                    <a:pt x="548" y="643"/>
                    <a:pt x="548" y="632"/>
                    <a:pt x="524" y="620"/>
                  </a:cubicBezTo>
                  <a:cubicBezTo>
                    <a:pt x="512" y="608"/>
                    <a:pt x="512" y="608"/>
                    <a:pt x="512" y="572"/>
                  </a:cubicBezTo>
                  <a:lnTo>
                    <a:pt x="512" y="548"/>
                  </a:lnTo>
                  <a:cubicBezTo>
                    <a:pt x="512" y="548"/>
                    <a:pt x="512" y="524"/>
                    <a:pt x="500" y="524"/>
                  </a:cubicBezTo>
                  <a:cubicBezTo>
                    <a:pt x="500" y="524"/>
                    <a:pt x="488" y="524"/>
                    <a:pt x="500" y="512"/>
                  </a:cubicBezTo>
                  <a:lnTo>
                    <a:pt x="488" y="512"/>
                  </a:lnTo>
                  <a:cubicBezTo>
                    <a:pt x="500" y="501"/>
                    <a:pt x="500" y="501"/>
                    <a:pt x="488" y="501"/>
                  </a:cubicBezTo>
                  <a:cubicBezTo>
                    <a:pt x="488" y="501"/>
                    <a:pt x="512" y="489"/>
                    <a:pt x="476" y="489"/>
                  </a:cubicBezTo>
                  <a:cubicBezTo>
                    <a:pt x="476" y="489"/>
                    <a:pt x="497" y="469"/>
                    <a:pt x="481" y="469"/>
                  </a:cubicBezTo>
                  <a:cubicBezTo>
                    <a:pt x="476" y="469"/>
                    <a:pt x="467" y="471"/>
                    <a:pt x="453" y="477"/>
                  </a:cubicBezTo>
                  <a:lnTo>
                    <a:pt x="476" y="453"/>
                  </a:lnTo>
                  <a:cubicBezTo>
                    <a:pt x="453" y="453"/>
                    <a:pt x="453" y="441"/>
                    <a:pt x="453" y="441"/>
                  </a:cubicBezTo>
                  <a:cubicBezTo>
                    <a:pt x="453" y="441"/>
                    <a:pt x="476" y="429"/>
                    <a:pt x="453" y="429"/>
                  </a:cubicBezTo>
                  <a:cubicBezTo>
                    <a:pt x="441" y="429"/>
                    <a:pt x="429" y="429"/>
                    <a:pt x="453" y="417"/>
                  </a:cubicBezTo>
                  <a:lnTo>
                    <a:pt x="441" y="417"/>
                  </a:lnTo>
                  <a:cubicBezTo>
                    <a:pt x="500" y="346"/>
                    <a:pt x="500" y="346"/>
                    <a:pt x="500" y="334"/>
                  </a:cubicBezTo>
                  <a:cubicBezTo>
                    <a:pt x="536" y="322"/>
                    <a:pt x="488" y="322"/>
                    <a:pt x="500" y="310"/>
                  </a:cubicBezTo>
                  <a:cubicBezTo>
                    <a:pt x="512" y="298"/>
                    <a:pt x="500" y="298"/>
                    <a:pt x="488" y="298"/>
                  </a:cubicBezTo>
                  <a:lnTo>
                    <a:pt x="453" y="262"/>
                  </a:lnTo>
                  <a:cubicBezTo>
                    <a:pt x="453" y="251"/>
                    <a:pt x="429" y="239"/>
                    <a:pt x="429" y="203"/>
                  </a:cubicBezTo>
                  <a:cubicBezTo>
                    <a:pt x="429" y="191"/>
                    <a:pt x="417" y="191"/>
                    <a:pt x="417" y="167"/>
                  </a:cubicBezTo>
                  <a:cubicBezTo>
                    <a:pt x="417" y="155"/>
                    <a:pt x="393" y="143"/>
                    <a:pt x="393" y="131"/>
                  </a:cubicBezTo>
                  <a:cubicBezTo>
                    <a:pt x="393" y="120"/>
                    <a:pt x="381" y="120"/>
                    <a:pt x="381" y="96"/>
                  </a:cubicBezTo>
                  <a:cubicBezTo>
                    <a:pt x="369" y="84"/>
                    <a:pt x="381" y="72"/>
                    <a:pt x="357" y="48"/>
                  </a:cubicBezTo>
                  <a:cubicBezTo>
                    <a:pt x="357" y="48"/>
                    <a:pt x="322" y="48"/>
                    <a:pt x="334" y="36"/>
                  </a:cubicBezTo>
                  <a:cubicBezTo>
                    <a:pt x="357" y="24"/>
                    <a:pt x="357" y="24"/>
                    <a:pt x="334" y="24"/>
                  </a:cubicBezTo>
                  <a:cubicBezTo>
                    <a:pt x="334" y="24"/>
                    <a:pt x="334" y="12"/>
                    <a:pt x="357" y="12"/>
                  </a:cubicBezTo>
                  <a:cubicBezTo>
                    <a:pt x="369" y="1"/>
                    <a:pt x="369" y="1"/>
                    <a:pt x="35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3" name="Google Shape;843;p27"/>
            <p:cNvSpPr/>
            <p:nvPr/>
          </p:nvSpPr>
          <p:spPr>
            <a:xfrm>
              <a:off x="5609325" y="5307325"/>
              <a:ext cx="19075" cy="34175"/>
            </a:xfrm>
            <a:custGeom>
              <a:avLst/>
              <a:gdLst/>
              <a:ahLst/>
              <a:cxnLst/>
              <a:rect l="l" t="t" r="r" b="b"/>
              <a:pathLst>
                <a:path w="763" h="1367" extrusionOk="0">
                  <a:moveTo>
                    <a:pt x="298" y="1"/>
                  </a:moveTo>
                  <a:cubicBezTo>
                    <a:pt x="250" y="25"/>
                    <a:pt x="215" y="36"/>
                    <a:pt x="215" y="48"/>
                  </a:cubicBezTo>
                  <a:cubicBezTo>
                    <a:pt x="215" y="48"/>
                    <a:pt x="215" y="60"/>
                    <a:pt x="191" y="60"/>
                  </a:cubicBezTo>
                  <a:lnTo>
                    <a:pt x="119" y="60"/>
                  </a:lnTo>
                  <a:cubicBezTo>
                    <a:pt x="96" y="72"/>
                    <a:pt x="60" y="72"/>
                    <a:pt x="48" y="96"/>
                  </a:cubicBezTo>
                  <a:cubicBezTo>
                    <a:pt x="36" y="96"/>
                    <a:pt x="36" y="108"/>
                    <a:pt x="36" y="108"/>
                  </a:cubicBezTo>
                  <a:cubicBezTo>
                    <a:pt x="36" y="108"/>
                    <a:pt x="36" y="120"/>
                    <a:pt x="12" y="144"/>
                  </a:cubicBezTo>
                  <a:cubicBezTo>
                    <a:pt x="0" y="155"/>
                    <a:pt x="12" y="155"/>
                    <a:pt x="12" y="155"/>
                  </a:cubicBezTo>
                  <a:cubicBezTo>
                    <a:pt x="36" y="167"/>
                    <a:pt x="36" y="179"/>
                    <a:pt x="36" y="191"/>
                  </a:cubicBezTo>
                  <a:cubicBezTo>
                    <a:pt x="36" y="227"/>
                    <a:pt x="60" y="251"/>
                    <a:pt x="72" y="286"/>
                  </a:cubicBezTo>
                  <a:cubicBezTo>
                    <a:pt x="72" y="298"/>
                    <a:pt x="96" y="310"/>
                    <a:pt x="107" y="346"/>
                  </a:cubicBezTo>
                  <a:cubicBezTo>
                    <a:pt x="107" y="358"/>
                    <a:pt x="119" y="394"/>
                    <a:pt x="131" y="406"/>
                  </a:cubicBezTo>
                  <a:cubicBezTo>
                    <a:pt x="131" y="417"/>
                    <a:pt x="131" y="417"/>
                    <a:pt x="167" y="441"/>
                  </a:cubicBezTo>
                  <a:cubicBezTo>
                    <a:pt x="131" y="465"/>
                    <a:pt x="179" y="465"/>
                    <a:pt x="167" y="501"/>
                  </a:cubicBezTo>
                  <a:cubicBezTo>
                    <a:pt x="167" y="525"/>
                    <a:pt x="191" y="536"/>
                    <a:pt x="191" y="572"/>
                  </a:cubicBezTo>
                  <a:cubicBezTo>
                    <a:pt x="191" y="584"/>
                    <a:pt x="215" y="596"/>
                    <a:pt x="215" y="632"/>
                  </a:cubicBezTo>
                  <a:cubicBezTo>
                    <a:pt x="215" y="656"/>
                    <a:pt x="238" y="691"/>
                    <a:pt x="250" y="739"/>
                  </a:cubicBezTo>
                  <a:cubicBezTo>
                    <a:pt x="250" y="763"/>
                    <a:pt x="274" y="798"/>
                    <a:pt x="274" y="822"/>
                  </a:cubicBezTo>
                  <a:cubicBezTo>
                    <a:pt x="274" y="858"/>
                    <a:pt x="286" y="882"/>
                    <a:pt x="286" y="929"/>
                  </a:cubicBezTo>
                  <a:cubicBezTo>
                    <a:pt x="286" y="989"/>
                    <a:pt x="298" y="1048"/>
                    <a:pt x="310" y="1108"/>
                  </a:cubicBezTo>
                  <a:cubicBezTo>
                    <a:pt x="310" y="1156"/>
                    <a:pt x="334" y="1179"/>
                    <a:pt x="346" y="1227"/>
                  </a:cubicBezTo>
                  <a:cubicBezTo>
                    <a:pt x="346" y="1251"/>
                    <a:pt x="357" y="1287"/>
                    <a:pt x="369" y="1310"/>
                  </a:cubicBezTo>
                  <a:cubicBezTo>
                    <a:pt x="369" y="1334"/>
                    <a:pt x="393" y="1346"/>
                    <a:pt x="405" y="1358"/>
                  </a:cubicBezTo>
                  <a:cubicBezTo>
                    <a:pt x="405" y="1364"/>
                    <a:pt x="408" y="1367"/>
                    <a:pt x="417" y="1367"/>
                  </a:cubicBezTo>
                  <a:cubicBezTo>
                    <a:pt x="426" y="1367"/>
                    <a:pt x="441" y="1364"/>
                    <a:pt x="465" y="1358"/>
                  </a:cubicBezTo>
                  <a:lnTo>
                    <a:pt x="488" y="1358"/>
                  </a:lnTo>
                  <a:cubicBezTo>
                    <a:pt x="524" y="1358"/>
                    <a:pt x="536" y="1358"/>
                    <a:pt x="596" y="1346"/>
                  </a:cubicBezTo>
                  <a:cubicBezTo>
                    <a:pt x="631" y="1334"/>
                    <a:pt x="655" y="1334"/>
                    <a:pt x="667" y="1310"/>
                  </a:cubicBezTo>
                  <a:cubicBezTo>
                    <a:pt x="727" y="1298"/>
                    <a:pt x="762" y="1287"/>
                    <a:pt x="750" y="1275"/>
                  </a:cubicBezTo>
                  <a:cubicBezTo>
                    <a:pt x="727" y="1251"/>
                    <a:pt x="715" y="1227"/>
                    <a:pt x="715" y="1215"/>
                  </a:cubicBezTo>
                  <a:cubicBezTo>
                    <a:pt x="703" y="1179"/>
                    <a:pt x="691" y="1167"/>
                    <a:pt x="691" y="1132"/>
                  </a:cubicBezTo>
                  <a:cubicBezTo>
                    <a:pt x="691" y="1120"/>
                    <a:pt x="691" y="1108"/>
                    <a:pt x="667" y="1072"/>
                  </a:cubicBezTo>
                  <a:cubicBezTo>
                    <a:pt x="667" y="1060"/>
                    <a:pt x="667" y="1048"/>
                    <a:pt x="655" y="1037"/>
                  </a:cubicBezTo>
                  <a:cubicBezTo>
                    <a:pt x="655" y="1013"/>
                    <a:pt x="643" y="1013"/>
                    <a:pt x="655" y="1001"/>
                  </a:cubicBezTo>
                  <a:cubicBezTo>
                    <a:pt x="661" y="995"/>
                    <a:pt x="658" y="995"/>
                    <a:pt x="654" y="995"/>
                  </a:cubicBezTo>
                  <a:cubicBezTo>
                    <a:pt x="649" y="995"/>
                    <a:pt x="643" y="995"/>
                    <a:pt x="643" y="989"/>
                  </a:cubicBezTo>
                  <a:cubicBezTo>
                    <a:pt x="655" y="977"/>
                    <a:pt x="643" y="953"/>
                    <a:pt x="643" y="953"/>
                  </a:cubicBezTo>
                  <a:cubicBezTo>
                    <a:pt x="643" y="941"/>
                    <a:pt x="667" y="929"/>
                    <a:pt x="631" y="929"/>
                  </a:cubicBezTo>
                  <a:cubicBezTo>
                    <a:pt x="631" y="917"/>
                    <a:pt x="655" y="882"/>
                    <a:pt x="608" y="882"/>
                  </a:cubicBezTo>
                  <a:lnTo>
                    <a:pt x="608" y="870"/>
                  </a:lnTo>
                  <a:cubicBezTo>
                    <a:pt x="608" y="870"/>
                    <a:pt x="631" y="858"/>
                    <a:pt x="608" y="858"/>
                  </a:cubicBezTo>
                  <a:cubicBezTo>
                    <a:pt x="631" y="858"/>
                    <a:pt x="631" y="834"/>
                    <a:pt x="608" y="834"/>
                  </a:cubicBezTo>
                  <a:cubicBezTo>
                    <a:pt x="596" y="822"/>
                    <a:pt x="596" y="810"/>
                    <a:pt x="596" y="810"/>
                  </a:cubicBezTo>
                  <a:cubicBezTo>
                    <a:pt x="596" y="810"/>
                    <a:pt x="608" y="798"/>
                    <a:pt x="596" y="798"/>
                  </a:cubicBezTo>
                  <a:cubicBezTo>
                    <a:pt x="584" y="798"/>
                    <a:pt x="548" y="798"/>
                    <a:pt x="584" y="763"/>
                  </a:cubicBezTo>
                  <a:cubicBezTo>
                    <a:pt x="596" y="763"/>
                    <a:pt x="584" y="751"/>
                    <a:pt x="572" y="751"/>
                  </a:cubicBezTo>
                  <a:lnTo>
                    <a:pt x="584" y="739"/>
                  </a:lnTo>
                  <a:cubicBezTo>
                    <a:pt x="584" y="691"/>
                    <a:pt x="596" y="679"/>
                    <a:pt x="572" y="679"/>
                  </a:cubicBezTo>
                  <a:cubicBezTo>
                    <a:pt x="584" y="644"/>
                    <a:pt x="548" y="644"/>
                    <a:pt x="572" y="632"/>
                  </a:cubicBezTo>
                  <a:cubicBezTo>
                    <a:pt x="572" y="620"/>
                    <a:pt x="572" y="596"/>
                    <a:pt x="548" y="584"/>
                  </a:cubicBezTo>
                  <a:cubicBezTo>
                    <a:pt x="536" y="572"/>
                    <a:pt x="524" y="536"/>
                    <a:pt x="512" y="513"/>
                  </a:cubicBezTo>
                  <a:cubicBezTo>
                    <a:pt x="488" y="465"/>
                    <a:pt x="477" y="441"/>
                    <a:pt x="465" y="394"/>
                  </a:cubicBezTo>
                  <a:cubicBezTo>
                    <a:pt x="465" y="382"/>
                    <a:pt x="453" y="346"/>
                    <a:pt x="453" y="334"/>
                  </a:cubicBezTo>
                  <a:cubicBezTo>
                    <a:pt x="453" y="298"/>
                    <a:pt x="417" y="286"/>
                    <a:pt x="417" y="263"/>
                  </a:cubicBezTo>
                  <a:cubicBezTo>
                    <a:pt x="417" y="239"/>
                    <a:pt x="405" y="227"/>
                    <a:pt x="393" y="215"/>
                  </a:cubicBezTo>
                  <a:cubicBezTo>
                    <a:pt x="369" y="179"/>
                    <a:pt x="369" y="155"/>
                    <a:pt x="357" y="144"/>
                  </a:cubicBezTo>
                  <a:cubicBezTo>
                    <a:pt x="357" y="144"/>
                    <a:pt x="334" y="120"/>
                    <a:pt x="346" y="108"/>
                  </a:cubicBezTo>
                  <a:cubicBezTo>
                    <a:pt x="357" y="96"/>
                    <a:pt x="357" y="96"/>
                    <a:pt x="346" y="84"/>
                  </a:cubicBezTo>
                  <a:cubicBezTo>
                    <a:pt x="334" y="60"/>
                    <a:pt x="346" y="48"/>
                    <a:pt x="346" y="48"/>
                  </a:cubicBezTo>
                  <a:cubicBezTo>
                    <a:pt x="357" y="36"/>
                    <a:pt x="346" y="25"/>
                    <a:pt x="34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4" name="Google Shape;844;p27"/>
            <p:cNvSpPr/>
            <p:nvPr/>
          </p:nvSpPr>
          <p:spPr>
            <a:xfrm>
              <a:off x="5628675" y="5369550"/>
              <a:ext cx="19075" cy="34175"/>
            </a:xfrm>
            <a:custGeom>
              <a:avLst/>
              <a:gdLst/>
              <a:ahLst/>
              <a:cxnLst/>
              <a:rect l="l" t="t" r="r" b="b"/>
              <a:pathLst>
                <a:path w="763" h="1367" extrusionOk="0">
                  <a:moveTo>
                    <a:pt x="298" y="0"/>
                  </a:moveTo>
                  <a:cubicBezTo>
                    <a:pt x="250" y="12"/>
                    <a:pt x="215" y="36"/>
                    <a:pt x="215" y="48"/>
                  </a:cubicBezTo>
                  <a:cubicBezTo>
                    <a:pt x="215" y="48"/>
                    <a:pt x="215" y="60"/>
                    <a:pt x="191" y="60"/>
                  </a:cubicBezTo>
                  <a:lnTo>
                    <a:pt x="119" y="60"/>
                  </a:lnTo>
                  <a:cubicBezTo>
                    <a:pt x="95" y="72"/>
                    <a:pt x="60" y="72"/>
                    <a:pt x="48" y="83"/>
                  </a:cubicBezTo>
                  <a:cubicBezTo>
                    <a:pt x="36" y="83"/>
                    <a:pt x="36" y="107"/>
                    <a:pt x="36" y="107"/>
                  </a:cubicBezTo>
                  <a:cubicBezTo>
                    <a:pt x="36" y="107"/>
                    <a:pt x="36" y="119"/>
                    <a:pt x="12" y="131"/>
                  </a:cubicBezTo>
                  <a:cubicBezTo>
                    <a:pt x="0" y="143"/>
                    <a:pt x="12" y="143"/>
                    <a:pt x="12" y="143"/>
                  </a:cubicBezTo>
                  <a:cubicBezTo>
                    <a:pt x="36" y="167"/>
                    <a:pt x="36" y="179"/>
                    <a:pt x="36" y="191"/>
                  </a:cubicBezTo>
                  <a:cubicBezTo>
                    <a:pt x="36" y="226"/>
                    <a:pt x="60" y="250"/>
                    <a:pt x="72" y="286"/>
                  </a:cubicBezTo>
                  <a:cubicBezTo>
                    <a:pt x="72" y="298"/>
                    <a:pt x="95" y="310"/>
                    <a:pt x="107" y="345"/>
                  </a:cubicBezTo>
                  <a:cubicBezTo>
                    <a:pt x="107" y="357"/>
                    <a:pt x="119" y="381"/>
                    <a:pt x="131" y="405"/>
                  </a:cubicBezTo>
                  <a:cubicBezTo>
                    <a:pt x="131" y="417"/>
                    <a:pt x="131" y="417"/>
                    <a:pt x="167" y="429"/>
                  </a:cubicBezTo>
                  <a:cubicBezTo>
                    <a:pt x="131" y="464"/>
                    <a:pt x="179" y="464"/>
                    <a:pt x="167" y="488"/>
                  </a:cubicBezTo>
                  <a:cubicBezTo>
                    <a:pt x="167" y="524"/>
                    <a:pt x="191" y="536"/>
                    <a:pt x="191" y="560"/>
                  </a:cubicBezTo>
                  <a:cubicBezTo>
                    <a:pt x="191" y="583"/>
                    <a:pt x="215" y="595"/>
                    <a:pt x="215" y="631"/>
                  </a:cubicBezTo>
                  <a:cubicBezTo>
                    <a:pt x="215" y="655"/>
                    <a:pt x="238" y="691"/>
                    <a:pt x="250" y="726"/>
                  </a:cubicBezTo>
                  <a:cubicBezTo>
                    <a:pt x="250" y="762"/>
                    <a:pt x="274" y="786"/>
                    <a:pt x="274" y="822"/>
                  </a:cubicBezTo>
                  <a:cubicBezTo>
                    <a:pt x="274" y="845"/>
                    <a:pt x="286" y="881"/>
                    <a:pt x="286" y="929"/>
                  </a:cubicBezTo>
                  <a:cubicBezTo>
                    <a:pt x="286" y="988"/>
                    <a:pt x="298" y="1036"/>
                    <a:pt x="310" y="1107"/>
                  </a:cubicBezTo>
                  <a:cubicBezTo>
                    <a:pt x="310" y="1143"/>
                    <a:pt x="334" y="1179"/>
                    <a:pt x="345" y="1226"/>
                  </a:cubicBezTo>
                  <a:cubicBezTo>
                    <a:pt x="345" y="1250"/>
                    <a:pt x="357" y="1286"/>
                    <a:pt x="369" y="1310"/>
                  </a:cubicBezTo>
                  <a:cubicBezTo>
                    <a:pt x="369" y="1322"/>
                    <a:pt x="393" y="1334"/>
                    <a:pt x="405" y="1357"/>
                  </a:cubicBezTo>
                  <a:cubicBezTo>
                    <a:pt x="405" y="1363"/>
                    <a:pt x="408" y="1366"/>
                    <a:pt x="417" y="1366"/>
                  </a:cubicBezTo>
                  <a:cubicBezTo>
                    <a:pt x="426" y="1366"/>
                    <a:pt x="441" y="1363"/>
                    <a:pt x="465" y="1357"/>
                  </a:cubicBezTo>
                  <a:lnTo>
                    <a:pt x="488" y="1357"/>
                  </a:lnTo>
                  <a:cubicBezTo>
                    <a:pt x="524" y="1357"/>
                    <a:pt x="536" y="1357"/>
                    <a:pt x="596" y="1334"/>
                  </a:cubicBezTo>
                  <a:cubicBezTo>
                    <a:pt x="631" y="1322"/>
                    <a:pt x="655" y="1322"/>
                    <a:pt x="667" y="1310"/>
                  </a:cubicBezTo>
                  <a:cubicBezTo>
                    <a:pt x="726" y="1298"/>
                    <a:pt x="762" y="1274"/>
                    <a:pt x="750" y="1262"/>
                  </a:cubicBezTo>
                  <a:cubicBezTo>
                    <a:pt x="726" y="1250"/>
                    <a:pt x="715" y="1226"/>
                    <a:pt x="715" y="1203"/>
                  </a:cubicBezTo>
                  <a:cubicBezTo>
                    <a:pt x="703" y="1179"/>
                    <a:pt x="691" y="1155"/>
                    <a:pt x="691" y="1131"/>
                  </a:cubicBezTo>
                  <a:cubicBezTo>
                    <a:pt x="691" y="1119"/>
                    <a:pt x="691" y="1095"/>
                    <a:pt x="667" y="1072"/>
                  </a:cubicBezTo>
                  <a:cubicBezTo>
                    <a:pt x="667" y="1060"/>
                    <a:pt x="667" y="1036"/>
                    <a:pt x="655" y="1024"/>
                  </a:cubicBezTo>
                  <a:cubicBezTo>
                    <a:pt x="655" y="1012"/>
                    <a:pt x="643" y="1012"/>
                    <a:pt x="655" y="1000"/>
                  </a:cubicBezTo>
                  <a:cubicBezTo>
                    <a:pt x="661" y="988"/>
                    <a:pt x="658" y="988"/>
                    <a:pt x="654" y="988"/>
                  </a:cubicBezTo>
                  <a:cubicBezTo>
                    <a:pt x="649" y="988"/>
                    <a:pt x="643" y="988"/>
                    <a:pt x="643" y="976"/>
                  </a:cubicBezTo>
                  <a:cubicBezTo>
                    <a:pt x="655" y="964"/>
                    <a:pt x="643" y="953"/>
                    <a:pt x="643" y="953"/>
                  </a:cubicBezTo>
                  <a:cubicBezTo>
                    <a:pt x="643" y="941"/>
                    <a:pt x="667" y="917"/>
                    <a:pt x="631" y="917"/>
                  </a:cubicBezTo>
                  <a:cubicBezTo>
                    <a:pt x="631" y="905"/>
                    <a:pt x="655" y="881"/>
                    <a:pt x="607" y="881"/>
                  </a:cubicBezTo>
                  <a:lnTo>
                    <a:pt x="607" y="857"/>
                  </a:lnTo>
                  <a:cubicBezTo>
                    <a:pt x="607" y="857"/>
                    <a:pt x="631" y="845"/>
                    <a:pt x="607" y="845"/>
                  </a:cubicBezTo>
                  <a:cubicBezTo>
                    <a:pt x="631" y="845"/>
                    <a:pt x="631" y="834"/>
                    <a:pt x="607" y="834"/>
                  </a:cubicBezTo>
                  <a:cubicBezTo>
                    <a:pt x="596" y="822"/>
                    <a:pt x="596" y="810"/>
                    <a:pt x="596" y="810"/>
                  </a:cubicBezTo>
                  <a:cubicBezTo>
                    <a:pt x="596" y="810"/>
                    <a:pt x="607" y="786"/>
                    <a:pt x="596" y="786"/>
                  </a:cubicBezTo>
                  <a:cubicBezTo>
                    <a:pt x="584" y="786"/>
                    <a:pt x="548" y="786"/>
                    <a:pt x="584" y="762"/>
                  </a:cubicBezTo>
                  <a:cubicBezTo>
                    <a:pt x="596" y="762"/>
                    <a:pt x="584" y="750"/>
                    <a:pt x="572" y="750"/>
                  </a:cubicBezTo>
                  <a:lnTo>
                    <a:pt x="584" y="726"/>
                  </a:lnTo>
                  <a:cubicBezTo>
                    <a:pt x="584" y="691"/>
                    <a:pt x="607" y="667"/>
                    <a:pt x="572" y="667"/>
                  </a:cubicBezTo>
                  <a:cubicBezTo>
                    <a:pt x="584" y="643"/>
                    <a:pt x="548" y="643"/>
                    <a:pt x="572" y="631"/>
                  </a:cubicBezTo>
                  <a:cubicBezTo>
                    <a:pt x="572" y="607"/>
                    <a:pt x="572" y="595"/>
                    <a:pt x="548" y="583"/>
                  </a:cubicBezTo>
                  <a:cubicBezTo>
                    <a:pt x="536" y="572"/>
                    <a:pt x="524" y="536"/>
                    <a:pt x="512" y="512"/>
                  </a:cubicBezTo>
                  <a:cubicBezTo>
                    <a:pt x="488" y="464"/>
                    <a:pt x="476" y="429"/>
                    <a:pt x="465" y="393"/>
                  </a:cubicBezTo>
                  <a:cubicBezTo>
                    <a:pt x="465" y="369"/>
                    <a:pt x="453" y="345"/>
                    <a:pt x="453" y="333"/>
                  </a:cubicBezTo>
                  <a:cubicBezTo>
                    <a:pt x="453" y="298"/>
                    <a:pt x="417" y="286"/>
                    <a:pt x="417" y="250"/>
                  </a:cubicBezTo>
                  <a:cubicBezTo>
                    <a:pt x="417" y="238"/>
                    <a:pt x="405" y="226"/>
                    <a:pt x="393" y="214"/>
                  </a:cubicBezTo>
                  <a:cubicBezTo>
                    <a:pt x="369" y="179"/>
                    <a:pt x="369" y="143"/>
                    <a:pt x="357" y="131"/>
                  </a:cubicBezTo>
                  <a:cubicBezTo>
                    <a:pt x="357" y="131"/>
                    <a:pt x="334" y="119"/>
                    <a:pt x="345" y="107"/>
                  </a:cubicBezTo>
                  <a:cubicBezTo>
                    <a:pt x="357" y="95"/>
                    <a:pt x="357" y="95"/>
                    <a:pt x="345" y="72"/>
                  </a:cubicBezTo>
                  <a:cubicBezTo>
                    <a:pt x="334" y="60"/>
                    <a:pt x="345" y="48"/>
                    <a:pt x="345" y="48"/>
                  </a:cubicBezTo>
                  <a:cubicBezTo>
                    <a:pt x="357" y="36"/>
                    <a:pt x="345" y="12"/>
                    <a:pt x="34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5" name="Google Shape;845;p27"/>
            <p:cNvSpPr/>
            <p:nvPr/>
          </p:nvSpPr>
          <p:spPr>
            <a:xfrm>
              <a:off x="5646825" y="5431450"/>
              <a:ext cx="14300" cy="18775"/>
            </a:xfrm>
            <a:custGeom>
              <a:avLst/>
              <a:gdLst/>
              <a:ahLst/>
              <a:cxnLst/>
              <a:rect l="l" t="t" r="r" b="b"/>
              <a:pathLst>
                <a:path w="572" h="751" extrusionOk="0">
                  <a:moveTo>
                    <a:pt x="358" y="1"/>
                  </a:moveTo>
                  <a:cubicBezTo>
                    <a:pt x="358" y="1"/>
                    <a:pt x="346" y="1"/>
                    <a:pt x="322" y="12"/>
                  </a:cubicBezTo>
                  <a:cubicBezTo>
                    <a:pt x="274" y="24"/>
                    <a:pt x="227" y="36"/>
                    <a:pt x="215" y="60"/>
                  </a:cubicBezTo>
                  <a:lnTo>
                    <a:pt x="203" y="72"/>
                  </a:lnTo>
                  <a:lnTo>
                    <a:pt x="179" y="72"/>
                  </a:lnTo>
                  <a:cubicBezTo>
                    <a:pt x="167" y="72"/>
                    <a:pt x="167" y="72"/>
                    <a:pt x="120" y="84"/>
                  </a:cubicBezTo>
                  <a:cubicBezTo>
                    <a:pt x="96" y="96"/>
                    <a:pt x="60" y="96"/>
                    <a:pt x="48" y="120"/>
                  </a:cubicBezTo>
                  <a:cubicBezTo>
                    <a:pt x="36" y="120"/>
                    <a:pt x="36" y="120"/>
                    <a:pt x="36" y="132"/>
                  </a:cubicBezTo>
                  <a:lnTo>
                    <a:pt x="24" y="143"/>
                  </a:lnTo>
                  <a:cubicBezTo>
                    <a:pt x="0" y="143"/>
                    <a:pt x="0" y="143"/>
                    <a:pt x="24" y="155"/>
                  </a:cubicBezTo>
                  <a:cubicBezTo>
                    <a:pt x="36" y="155"/>
                    <a:pt x="36" y="167"/>
                    <a:pt x="36" y="167"/>
                  </a:cubicBezTo>
                  <a:cubicBezTo>
                    <a:pt x="36" y="191"/>
                    <a:pt x="60" y="203"/>
                    <a:pt x="60" y="215"/>
                  </a:cubicBezTo>
                  <a:cubicBezTo>
                    <a:pt x="60" y="227"/>
                    <a:pt x="84" y="227"/>
                    <a:pt x="84" y="251"/>
                  </a:cubicBezTo>
                  <a:cubicBezTo>
                    <a:pt x="84" y="263"/>
                    <a:pt x="96" y="263"/>
                    <a:pt x="96" y="274"/>
                  </a:cubicBezTo>
                  <a:cubicBezTo>
                    <a:pt x="96" y="274"/>
                    <a:pt x="96" y="286"/>
                    <a:pt x="108" y="286"/>
                  </a:cubicBezTo>
                  <a:cubicBezTo>
                    <a:pt x="84" y="310"/>
                    <a:pt x="108" y="310"/>
                    <a:pt x="108" y="322"/>
                  </a:cubicBezTo>
                  <a:cubicBezTo>
                    <a:pt x="96" y="334"/>
                    <a:pt x="143" y="334"/>
                    <a:pt x="120" y="346"/>
                  </a:cubicBezTo>
                  <a:cubicBezTo>
                    <a:pt x="108" y="370"/>
                    <a:pt x="143" y="370"/>
                    <a:pt x="143" y="382"/>
                  </a:cubicBezTo>
                  <a:cubicBezTo>
                    <a:pt x="143" y="393"/>
                    <a:pt x="167" y="405"/>
                    <a:pt x="167" y="429"/>
                  </a:cubicBezTo>
                  <a:cubicBezTo>
                    <a:pt x="167" y="441"/>
                    <a:pt x="179" y="453"/>
                    <a:pt x="167" y="465"/>
                  </a:cubicBezTo>
                  <a:lnTo>
                    <a:pt x="167" y="524"/>
                  </a:lnTo>
                  <a:lnTo>
                    <a:pt x="167" y="620"/>
                  </a:lnTo>
                  <a:cubicBezTo>
                    <a:pt x="167" y="632"/>
                    <a:pt x="179" y="667"/>
                    <a:pt x="167" y="679"/>
                  </a:cubicBezTo>
                  <a:cubicBezTo>
                    <a:pt x="167" y="691"/>
                    <a:pt x="179" y="703"/>
                    <a:pt x="179" y="727"/>
                  </a:cubicBezTo>
                  <a:cubicBezTo>
                    <a:pt x="179" y="739"/>
                    <a:pt x="191" y="739"/>
                    <a:pt x="191" y="751"/>
                  </a:cubicBezTo>
                  <a:cubicBezTo>
                    <a:pt x="191" y="751"/>
                    <a:pt x="215" y="751"/>
                    <a:pt x="262" y="739"/>
                  </a:cubicBezTo>
                  <a:lnTo>
                    <a:pt x="286" y="739"/>
                  </a:lnTo>
                  <a:cubicBezTo>
                    <a:pt x="298" y="739"/>
                    <a:pt x="334" y="739"/>
                    <a:pt x="393" y="703"/>
                  </a:cubicBezTo>
                  <a:cubicBezTo>
                    <a:pt x="417" y="691"/>
                    <a:pt x="453" y="691"/>
                    <a:pt x="477" y="679"/>
                  </a:cubicBezTo>
                  <a:cubicBezTo>
                    <a:pt x="536" y="667"/>
                    <a:pt x="572" y="644"/>
                    <a:pt x="572" y="644"/>
                  </a:cubicBezTo>
                  <a:cubicBezTo>
                    <a:pt x="560" y="644"/>
                    <a:pt x="560" y="632"/>
                    <a:pt x="536" y="620"/>
                  </a:cubicBezTo>
                  <a:cubicBezTo>
                    <a:pt x="524" y="608"/>
                    <a:pt x="524" y="608"/>
                    <a:pt x="524" y="572"/>
                  </a:cubicBezTo>
                  <a:lnTo>
                    <a:pt x="524" y="548"/>
                  </a:lnTo>
                  <a:cubicBezTo>
                    <a:pt x="524" y="548"/>
                    <a:pt x="524" y="524"/>
                    <a:pt x="512" y="524"/>
                  </a:cubicBezTo>
                  <a:cubicBezTo>
                    <a:pt x="512" y="524"/>
                    <a:pt x="501" y="524"/>
                    <a:pt x="512" y="513"/>
                  </a:cubicBezTo>
                  <a:lnTo>
                    <a:pt x="501" y="513"/>
                  </a:lnTo>
                  <a:cubicBezTo>
                    <a:pt x="512" y="501"/>
                    <a:pt x="512" y="501"/>
                    <a:pt x="501" y="501"/>
                  </a:cubicBezTo>
                  <a:cubicBezTo>
                    <a:pt x="501" y="501"/>
                    <a:pt x="524" y="489"/>
                    <a:pt x="477" y="489"/>
                  </a:cubicBezTo>
                  <a:cubicBezTo>
                    <a:pt x="477" y="489"/>
                    <a:pt x="504" y="469"/>
                    <a:pt x="492" y="469"/>
                  </a:cubicBezTo>
                  <a:cubicBezTo>
                    <a:pt x="488" y="469"/>
                    <a:pt x="480" y="471"/>
                    <a:pt x="465" y="477"/>
                  </a:cubicBezTo>
                  <a:lnTo>
                    <a:pt x="477" y="453"/>
                  </a:lnTo>
                  <a:cubicBezTo>
                    <a:pt x="465" y="453"/>
                    <a:pt x="465" y="441"/>
                    <a:pt x="465" y="441"/>
                  </a:cubicBezTo>
                  <a:cubicBezTo>
                    <a:pt x="465" y="441"/>
                    <a:pt x="477" y="429"/>
                    <a:pt x="465" y="429"/>
                  </a:cubicBezTo>
                  <a:cubicBezTo>
                    <a:pt x="453" y="429"/>
                    <a:pt x="441" y="429"/>
                    <a:pt x="465" y="417"/>
                  </a:cubicBezTo>
                  <a:lnTo>
                    <a:pt x="453" y="417"/>
                  </a:lnTo>
                  <a:cubicBezTo>
                    <a:pt x="512" y="346"/>
                    <a:pt x="512" y="346"/>
                    <a:pt x="512" y="334"/>
                  </a:cubicBezTo>
                  <a:cubicBezTo>
                    <a:pt x="536" y="322"/>
                    <a:pt x="501" y="322"/>
                    <a:pt x="512" y="310"/>
                  </a:cubicBezTo>
                  <a:cubicBezTo>
                    <a:pt x="524" y="298"/>
                    <a:pt x="512" y="298"/>
                    <a:pt x="501" y="298"/>
                  </a:cubicBezTo>
                  <a:lnTo>
                    <a:pt x="465" y="263"/>
                  </a:lnTo>
                  <a:cubicBezTo>
                    <a:pt x="465" y="251"/>
                    <a:pt x="441" y="239"/>
                    <a:pt x="441" y="203"/>
                  </a:cubicBezTo>
                  <a:cubicBezTo>
                    <a:pt x="441" y="191"/>
                    <a:pt x="417" y="191"/>
                    <a:pt x="417" y="167"/>
                  </a:cubicBezTo>
                  <a:cubicBezTo>
                    <a:pt x="417" y="155"/>
                    <a:pt x="405" y="143"/>
                    <a:pt x="405" y="132"/>
                  </a:cubicBezTo>
                  <a:cubicBezTo>
                    <a:pt x="405" y="120"/>
                    <a:pt x="393" y="120"/>
                    <a:pt x="393" y="96"/>
                  </a:cubicBezTo>
                  <a:cubicBezTo>
                    <a:pt x="381" y="84"/>
                    <a:pt x="393" y="72"/>
                    <a:pt x="358" y="48"/>
                  </a:cubicBezTo>
                  <a:cubicBezTo>
                    <a:pt x="358" y="48"/>
                    <a:pt x="334" y="48"/>
                    <a:pt x="346" y="36"/>
                  </a:cubicBezTo>
                  <a:cubicBezTo>
                    <a:pt x="358" y="24"/>
                    <a:pt x="358" y="24"/>
                    <a:pt x="346" y="24"/>
                  </a:cubicBezTo>
                  <a:cubicBezTo>
                    <a:pt x="346" y="24"/>
                    <a:pt x="346" y="12"/>
                    <a:pt x="358" y="12"/>
                  </a:cubicBezTo>
                  <a:cubicBezTo>
                    <a:pt x="381" y="1"/>
                    <a:pt x="381" y="1"/>
                    <a:pt x="35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6" name="Google Shape;846;p27"/>
            <p:cNvSpPr/>
            <p:nvPr/>
          </p:nvSpPr>
          <p:spPr>
            <a:xfrm>
              <a:off x="5733150" y="5432050"/>
              <a:ext cx="14000" cy="17575"/>
            </a:xfrm>
            <a:custGeom>
              <a:avLst/>
              <a:gdLst/>
              <a:ahLst/>
              <a:cxnLst/>
              <a:rect l="l" t="t" r="r" b="b"/>
              <a:pathLst>
                <a:path w="560" h="703" extrusionOk="0">
                  <a:moveTo>
                    <a:pt x="227" y="0"/>
                  </a:moveTo>
                  <a:lnTo>
                    <a:pt x="227" y="48"/>
                  </a:lnTo>
                  <a:cubicBezTo>
                    <a:pt x="227" y="60"/>
                    <a:pt x="227" y="72"/>
                    <a:pt x="215" y="84"/>
                  </a:cubicBezTo>
                  <a:cubicBezTo>
                    <a:pt x="203" y="84"/>
                    <a:pt x="203" y="108"/>
                    <a:pt x="203" y="119"/>
                  </a:cubicBezTo>
                  <a:cubicBezTo>
                    <a:pt x="203" y="131"/>
                    <a:pt x="179" y="131"/>
                    <a:pt x="203" y="131"/>
                  </a:cubicBezTo>
                  <a:cubicBezTo>
                    <a:pt x="203" y="131"/>
                    <a:pt x="203" y="143"/>
                    <a:pt x="179" y="143"/>
                  </a:cubicBezTo>
                  <a:cubicBezTo>
                    <a:pt x="167" y="143"/>
                    <a:pt x="203" y="167"/>
                    <a:pt x="179" y="167"/>
                  </a:cubicBezTo>
                  <a:cubicBezTo>
                    <a:pt x="167" y="167"/>
                    <a:pt x="167" y="167"/>
                    <a:pt x="167" y="179"/>
                  </a:cubicBezTo>
                  <a:cubicBezTo>
                    <a:pt x="167" y="179"/>
                    <a:pt x="119" y="179"/>
                    <a:pt x="167" y="191"/>
                  </a:cubicBezTo>
                  <a:cubicBezTo>
                    <a:pt x="167" y="191"/>
                    <a:pt x="119" y="191"/>
                    <a:pt x="167" y="203"/>
                  </a:cubicBezTo>
                  <a:lnTo>
                    <a:pt x="143" y="203"/>
                  </a:lnTo>
                  <a:cubicBezTo>
                    <a:pt x="155" y="227"/>
                    <a:pt x="143" y="227"/>
                    <a:pt x="143" y="239"/>
                  </a:cubicBezTo>
                  <a:cubicBezTo>
                    <a:pt x="155" y="250"/>
                    <a:pt x="167" y="250"/>
                    <a:pt x="143" y="250"/>
                  </a:cubicBezTo>
                  <a:cubicBezTo>
                    <a:pt x="125" y="233"/>
                    <a:pt x="116" y="227"/>
                    <a:pt x="112" y="227"/>
                  </a:cubicBezTo>
                  <a:cubicBezTo>
                    <a:pt x="107" y="227"/>
                    <a:pt x="107" y="233"/>
                    <a:pt x="107" y="239"/>
                  </a:cubicBezTo>
                  <a:cubicBezTo>
                    <a:pt x="111" y="235"/>
                    <a:pt x="114" y="233"/>
                    <a:pt x="115" y="233"/>
                  </a:cubicBezTo>
                  <a:lnTo>
                    <a:pt x="115" y="233"/>
                  </a:lnTo>
                  <a:cubicBezTo>
                    <a:pt x="118" y="233"/>
                    <a:pt x="115" y="239"/>
                    <a:pt x="107" y="239"/>
                  </a:cubicBezTo>
                  <a:cubicBezTo>
                    <a:pt x="84" y="239"/>
                    <a:pt x="107" y="250"/>
                    <a:pt x="96" y="250"/>
                  </a:cubicBezTo>
                  <a:cubicBezTo>
                    <a:pt x="84" y="250"/>
                    <a:pt x="84" y="262"/>
                    <a:pt x="96" y="262"/>
                  </a:cubicBezTo>
                  <a:cubicBezTo>
                    <a:pt x="107" y="286"/>
                    <a:pt x="96" y="298"/>
                    <a:pt x="96" y="310"/>
                  </a:cubicBezTo>
                  <a:cubicBezTo>
                    <a:pt x="84" y="322"/>
                    <a:pt x="96" y="358"/>
                    <a:pt x="84" y="369"/>
                  </a:cubicBezTo>
                  <a:cubicBezTo>
                    <a:pt x="84" y="381"/>
                    <a:pt x="84" y="405"/>
                    <a:pt x="60" y="405"/>
                  </a:cubicBezTo>
                  <a:cubicBezTo>
                    <a:pt x="48" y="417"/>
                    <a:pt x="60" y="429"/>
                    <a:pt x="48" y="441"/>
                  </a:cubicBezTo>
                  <a:cubicBezTo>
                    <a:pt x="36" y="441"/>
                    <a:pt x="48" y="465"/>
                    <a:pt x="48" y="477"/>
                  </a:cubicBezTo>
                  <a:cubicBezTo>
                    <a:pt x="48" y="489"/>
                    <a:pt x="36" y="512"/>
                    <a:pt x="48" y="524"/>
                  </a:cubicBezTo>
                  <a:cubicBezTo>
                    <a:pt x="48" y="524"/>
                    <a:pt x="60" y="536"/>
                    <a:pt x="48" y="536"/>
                  </a:cubicBezTo>
                  <a:cubicBezTo>
                    <a:pt x="36" y="536"/>
                    <a:pt x="36" y="536"/>
                    <a:pt x="36" y="548"/>
                  </a:cubicBezTo>
                  <a:cubicBezTo>
                    <a:pt x="36" y="548"/>
                    <a:pt x="36" y="560"/>
                    <a:pt x="24" y="560"/>
                  </a:cubicBezTo>
                  <a:cubicBezTo>
                    <a:pt x="0" y="560"/>
                    <a:pt x="0" y="560"/>
                    <a:pt x="0" y="584"/>
                  </a:cubicBezTo>
                  <a:cubicBezTo>
                    <a:pt x="0" y="584"/>
                    <a:pt x="24" y="596"/>
                    <a:pt x="36" y="596"/>
                  </a:cubicBezTo>
                  <a:cubicBezTo>
                    <a:pt x="84" y="608"/>
                    <a:pt x="119" y="620"/>
                    <a:pt x="143" y="620"/>
                  </a:cubicBezTo>
                  <a:lnTo>
                    <a:pt x="155" y="620"/>
                  </a:lnTo>
                  <a:lnTo>
                    <a:pt x="167" y="643"/>
                  </a:lnTo>
                  <a:cubicBezTo>
                    <a:pt x="167" y="643"/>
                    <a:pt x="179" y="655"/>
                    <a:pt x="215" y="667"/>
                  </a:cubicBezTo>
                  <a:cubicBezTo>
                    <a:pt x="238" y="679"/>
                    <a:pt x="274" y="679"/>
                    <a:pt x="286" y="703"/>
                  </a:cubicBezTo>
                  <a:lnTo>
                    <a:pt x="334" y="703"/>
                  </a:lnTo>
                  <a:lnTo>
                    <a:pt x="334" y="679"/>
                  </a:lnTo>
                  <a:cubicBezTo>
                    <a:pt x="346" y="667"/>
                    <a:pt x="334" y="655"/>
                    <a:pt x="346" y="643"/>
                  </a:cubicBezTo>
                  <a:lnTo>
                    <a:pt x="346" y="608"/>
                  </a:lnTo>
                  <a:lnTo>
                    <a:pt x="346" y="584"/>
                  </a:lnTo>
                  <a:cubicBezTo>
                    <a:pt x="346" y="584"/>
                    <a:pt x="357" y="584"/>
                    <a:pt x="334" y="560"/>
                  </a:cubicBezTo>
                  <a:cubicBezTo>
                    <a:pt x="381" y="560"/>
                    <a:pt x="346" y="548"/>
                    <a:pt x="346" y="548"/>
                  </a:cubicBezTo>
                  <a:cubicBezTo>
                    <a:pt x="357" y="548"/>
                    <a:pt x="334" y="524"/>
                    <a:pt x="357" y="500"/>
                  </a:cubicBezTo>
                  <a:cubicBezTo>
                    <a:pt x="381" y="500"/>
                    <a:pt x="357" y="489"/>
                    <a:pt x="381" y="477"/>
                  </a:cubicBezTo>
                  <a:cubicBezTo>
                    <a:pt x="393" y="465"/>
                    <a:pt x="381" y="429"/>
                    <a:pt x="393" y="429"/>
                  </a:cubicBezTo>
                  <a:cubicBezTo>
                    <a:pt x="405" y="417"/>
                    <a:pt x="405" y="405"/>
                    <a:pt x="417" y="381"/>
                  </a:cubicBezTo>
                  <a:cubicBezTo>
                    <a:pt x="429" y="369"/>
                    <a:pt x="429" y="358"/>
                    <a:pt x="453" y="346"/>
                  </a:cubicBezTo>
                  <a:cubicBezTo>
                    <a:pt x="477" y="322"/>
                    <a:pt x="488" y="298"/>
                    <a:pt x="512" y="262"/>
                  </a:cubicBezTo>
                  <a:cubicBezTo>
                    <a:pt x="524" y="250"/>
                    <a:pt x="524" y="239"/>
                    <a:pt x="536" y="227"/>
                  </a:cubicBezTo>
                  <a:cubicBezTo>
                    <a:pt x="560" y="215"/>
                    <a:pt x="560" y="191"/>
                    <a:pt x="560" y="179"/>
                  </a:cubicBezTo>
                  <a:lnTo>
                    <a:pt x="560" y="143"/>
                  </a:lnTo>
                  <a:cubicBezTo>
                    <a:pt x="560" y="143"/>
                    <a:pt x="560" y="131"/>
                    <a:pt x="488" y="119"/>
                  </a:cubicBezTo>
                  <a:lnTo>
                    <a:pt x="477" y="108"/>
                  </a:lnTo>
                  <a:cubicBezTo>
                    <a:pt x="465" y="96"/>
                    <a:pt x="441" y="72"/>
                    <a:pt x="393" y="60"/>
                  </a:cubicBezTo>
                  <a:cubicBezTo>
                    <a:pt x="357" y="48"/>
                    <a:pt x="346" y="48"/>
                    <a:pt x="322" y="24"/>
                  </a:cubicBezTo>
                  <a:cubicBezTo>
                    <a:pt x="262" y="0"/>
                    <a:pt x="227" y="0"/>
                    <a:pt x="22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7" name="Google Shape;847;p27"/>
            <p:cNvSpPr/>
            <p:nvPr/>
          </p:nvSpPr>
          <p:spPr>
            <a:xfrm>
              <a:off x="5751900" y="5372325"/>
              <a:ext cx="20250" cy="32950"/>
            </a:xfrm>
            <a:custGeom>
              <a:avLst/>
              <a:gdLst/>
              <a:ahLst/>
              <a:cxnLst/>
              <a:rect l="l" t="t" r="r" b="b"/>
              <a:pathLst>
                <a:path w="810" h="1318" extrusionOk="0">
                  <a:moveTo>
                    <a:pt x="298" y="401"/>
                  </a:moveTo>
                  <a:cubicBezTo>
                    <a:pt x="298" y="401"/>
                    <a:pt x="310" y="401"/>
                    <a:pt x="310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18" y="0"/>
                  </a:moveTo>
                  <a:cubicBezTo>
                    <a:pt x="507" y="0"/>
                    <a:pt x="500" y="3"/>
                    <a:pt x="500" y="8"/>
                  </a:cubicBezTo>
                  <a:cubicBezTo>
                    <a:pt x="500" y="44"/>
                    <a:pt x="489" y="56"/>
                    <a:pt x="489" y="80"/>
                  </a:cubicBezTo>
                  <a:cubicBezTo>
                    <a:pt x="489" y="115"/>
                    <a:pt x="477" y="139"/>
                    <a:pt x="465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81" y="282"/>
                    <a:pt x="417" y="294"/>
                    <a:pt x="405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8" y="353"/>
                  </a:cubicBezTo>
                  <a:lnTo>
                    <a:pt x="346" y="353"/>
                  </a:lnTo>
                  <a:cubicBezTo>
                    <a:pt x="322" y="365"/>
                    <a:pt x="298" y="353"/>
                    <a:pt x="322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2"/>
                    <a:pt x="286" y="484"/>
                    <a:pt x="239" y="484"/>
                  </a:cubicBezTo>
                  <a:cubicBezTo>
                    <a:pt x="227" y="484"/>
                    <a:pt x="239" y="496"/>
                    <a:pt x="250" y="496"/>
                  </a:cubicBezTo>
                  <a:cubicBezTo>
                    <a:pt x="250" y="496"/>
                    <a:pt x="250" y="496"/>
                    <a:pt x="250" y="496"/>
                  </a:cubicBezTo>
                  <a:lnTo>
                    <a:pt x="250" y="496"/>
                  </a:lnTo>
                  <a:cubicBezTo>
                    <a:pt x="247" y="496"/>
                    <a:pt x="243" y="496"/>
                    <a:pt x="239" y="496"/>
                  </a:cubicBezTo>
                  <a:cubicBezTo>
                    <a:pt x="242" y="504"/>
                    <a:pt x="245" y="507"/>
                    <a:pt x="247" y="507"/>
                  </a:cubicBezTo>
                  <a:cubicBezTo>
                    <a:pt x="250" y="507"/>
                    <a:pt x="250" y="497"/>
                    <a:pt x="250" y="496"/>
                  </a:cubicBezTo>
                  <a:lnTo>
                    <a:pt x="250" y="496"/>
                  </a:lnTo>
                  <a:cubicBezTo>
                    <a:pt x="282" y="497"/>
                    <a:pt x="265" y="499"/>
                    <a:pt x="286" y="520"/>
                  </a:cubicBezTo>
                  <a:cubicBezTo>
                    <a:pt x="250" y="520"/>
                    <a:pt x="262" y="544"/>
                    <a:pt x="250" y="556"/>
                  </a:cubicBezTo>
                  <a:cubicBezTo>
                    <a:pt x="239" y="556"/>
                    <a:pt x="239" y="592"/>
                    <a:pt x="239" y="603"/>
                  </a:cubicBezTo>
                  <a:cubicBezTo>
                    <a:pt x="239" y="627"/>
                    <a:pt x="239" y="663"/>
                    <a:pt x="227" y="675"/>
                  </a:cubicBezTo>
                  <a:cubicBezTo>
                    <a:pt x="203" y="723"/>
                    <a:pt x="191" y="746"/>
                    <a:pt x="179" y="794"/>
                  </a:cubicBezTo>
                  <a:cubicBezTo>
                    <a:pt x="167" y="806"/>
                    <a:pt x="167" y="842"/>
                    <a:pt x="143" y="853"/>
                  </a:cubicBezTo>
                  <a:cubicBezTo>
                    <a:pt x="131" y="865"/>
                    <a:pt x="131" y="913"/>
                    <a:pt x="119" y="925"/>
                  </a:cubicBezTo>
                  <a:cubicBezTo>
                    <a:pt x="108" y="949"/>
                    <a:pt x="108" y="961"/>
                    <a:pt x="108" y="996"/>
                  </a:cubicBezTo>
                  <a:cubicBezTo>
                    <a:pt x="84" y="1020"/>
                    <a:pt x="72" y="1032"/>
                    <a:pt x="72" y="1080"/>
                  </a:cubicBezTo>
                  <a:cubicBezTo>
                    <a:pt x="72" y="1092"/>
                    <a:pt x="84" y="1115"/>
                    <a:pt x="72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24" y="1151"/>
                  </a:cubicBezTo>
                  <a:cubicBezTo>
                    <a:pt x="12" y="1151"/>
                    <a:pt x="0" y="1163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6"/>
                    <a:pt x="131" y="1246"/>
                  </a:cubicBezTo>
                  <a:lnTo>
                    <a:pt x="143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03" y="1294"/>
                  </a:cubicBezTo>
                  <a:cubicBezTo>
                    <a:pt x="239" y="1306"/>
                    <a:pt x="262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4" y="1306"/>
                    <a:pt x="334" y="1306"/>
                    <a:pt x="334" y="1294"/>
                  </a:cubicBezTo>
                  <a:cubicBezTo>
                    <a:pt x="334" y="1270"/>
                    <a:pt x="334" y="1258"/>
                    <a:pt x="358" y="1246"/>
                  </a:cubicBezTo>
                  <a:cubicBezTo>
                    <a:pt x="369" y="1211"/>
                    <a:pt x="369" y="1187"/>
                    <a:pt x="381" y="1151"/>
                  </a:cubicBezTo>
                  <a:cubicBezTo>
                    <a:pt x="393" y="1139"/>
                    <a:pt x="381" y="1115"/>
                    <a:pt x="393" y="1092"/>
                  </a:cubicBezTo>
                  <a:cubicBezTo>
                    <a:pt x="417" y="1080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53" y="1008"/>
                    <a:pt x="429" y="973"/>
                    <a:pt x="441" y="961"/>
                  </a:cubicBezTo>
                  <a:cubicBezTo>
                    <a:pt x="477" y="949"/>
                    <a:pt x="441" y="901"/>
                    <a:pt x="477" y="889"/>
                  </a:cubicBezTo>
                  <a:cubicBezTo>
                    <a:pt x="489" y="877"/>
                    <a:pt x="489" y="853"/>
                    <a:pt x="489" y="830"/>
                  </a:cubicBezTo>
                  <a:cubicBezTo>
                    <a:pt x="500" y="794"/>
                    <a:pt x="500" y="758"/>
                    <a:pt x="512" y="723"/>
                  </a:cubicBezTo>
                  <a:lnTo>
                    <a:pt x="560" y="639"/>
                  </a:lnTo>
                  <a:cubicBezTo>
                    <a:pt x="572" y="603"/>
                    <a:pt x="596" y="580"/>
                    <a:pt x="620" y="544"/>
                  </a:cubicBezTo>
                  <a:cubicBezTo>
                    <a:pt x="655" y="496"/>
                    <a:pt x="679" y="437"/>
                    <a:pt x="715" y="401"/>
                  </a:cubicBezTo>
                  <a:cubicBezTo>
                    <a:pt x="727" y="365"/>
                    <a:pt x="739" y="318"/>
                    <a:pt x="774" y="294"/>
                  </a:cubicBezTo>
                  <a:cubicBezTo>
                    <a:pt x="786" y="258"/>
                    <a:pt x="798" y="234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39"/>
                    <a:pt x="810" y="139"/>
                    <a:pt x="774" y="115"/>
                  </a:cubicBezTo>
                  <a:lnTo>
                    <a:pt x="750" y="103"/>
                  </a:lnTo>
                  <a:cubicBezTo>
                    <a:pt x="739" y="80"/>
                    <a:pt x="727" y="68"/>
                    <a:pt x="667" y="56"/>
                  </a:cubicBezTo>
                  <a:cubicBezTo>
                    <a:pt x="631" y="44"/>
                    <a:pt x="608" y="44"/>
                    <a:pt x="596" y="20"/>
                  </a:cubicBezTo>
                  <a:cubicBezTo>
                    <a:pt x="561" y="6"/>
                    <a:pt x="534" y="0"/>
                    <a:pt x="51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8" name="Google Shape;848;p27"/>
            <p:cNvSpPr/>
            <p:nvPr/>
          </p:nvSpPr>
          <p:spPr>
            <a:xfrm>
              <a:off x="5777800" y="5312800"/>
              <a:ext cx="20550" cy="32950"/>
            </a:xfrm>
            <a:custGeom>
              <a:avLst/>
              <a:gdLst/>
              <a:ahLst/>
              <a:cxnLst/>
              <a:rect l="l" t="t" r="r" b="b"/>
              <a:pathLst>
                <a:path w="822" h="1318" extrusionOk="0">
                  <a:moveTo>
                    <a:pt x="298" y="401"/>
                  </a:moveTo>
                  <a:cubicBezTo>
                    <a:pt x="298" y="401"/>
                    <a:pt x="322" y="401"/>
                    <a:pt x="322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25" y="0"/>
                  </a:moveTo>
                  <a:cubicBezTo>
                    <a:pt x="516" y="0"/>
                    <a:pt x="512" y="3"/>
                    <a:pt x="512" y="8"/>
                  </a:cubicBezTo>
                  <a:cubicBezTo>
                    <a:pt x="512" y="44"/>
                    <a:pt x="500" y="56"/>
                    <a:pt x="500" y="79"/>
                  </a:cubicBezTo>
                  <a:cubicBezTo>
                    <a:pt x="500" y="115"/>
                    <a:pt x="476" y="139"/>
                    <a:pt x="465" y="163"/>
                  </a:cubicBezTo>
                  <a:cubicBezTo>
                    <a:pt x="453" y="175"/>
                    <a:pt x="453" y="187"/>
                    <a:pt x="441" y="198"/>
                  </a:cubicBezTo>
                  <a:cubicBezTo>
                    <a:pt x="441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93" y="282"/>
                    <a:pt x="417" y="294"/>
                    <a:pt x="405" y="294"/>
                  </a:cubicBezTo>
                  <a:cubicBezTo>
                    <a:pt x="381" y="294"/>
                    <a:pt x="393" y="306"/>
                    <a:pt x="381" y="317"/>
                  </a:cubicBezTo>
                  <a:cubicBezTo>
                    <a:pt x="381" y="341"/>
                    <a:pt x="334" y="317"/>
                    <a:pt x="357" y="353"/>
                  </a:cubicBezTo>
                  <a:lnTo>
                    <a:pt x="346" y="353"/>
                  </a:lnTo>
                  <a:cubicBezTo>
                    <a:pt x="334" y="365"/>
                    <a:pt x="298" y="353"/>
                    <a:pt x="334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74" y="437"/>
                  </a:cubicBezTo>
                  <a:cubicBezTo>
                    <a:pt x="274" y="437"/>
                    <a:pt x="262" y="437"/>
                    <a:pt x="262" y="460"/>
                  </a:cubicBezTo>
                  <a:cubicBezTo>
                    <a:pt x="274" y="472"/>
                    <a:pt x="286" y="484"/>
                    <a:pt x="238" y="484"/>
                  </a:cubicBezTo>
                  <a:cubicBezTo>
                    <a:pt x="226" y="484"/>
                    <a:pt x="238" y="496"/>
                    <a:pt x="262" y="496"/>
                  </a:cubicBezTo>
                  <a:cubicBezTo>
                    <a:pt x="262" y="496"/>
                    <a:pt x="262" y="496"/>
                    <a:pt x="262" y="496"/>
                  </a:cubicBezTo>
                  <a:lnTo>
                    <a:pt x="262" y="496"/>
                  </a:lnTo>
                  <a:cubicBezTo>
                    <a:pt x="257" y="496"/>
                    <a:pt x="250" y="496"/>
                    <a:pt x="238" y="496"/>
                  </a:cubicBezTo>
                  <a:cubicBezTo>
                    <a:pt x="246" y="504"/>
                    <a:pt x="252" y="507"/>
                    <a:pt x="255" y="507"/>
                  </a:cubicBezTo>
                  <a:cubicBezTo>
                    <a:pt x="261" y="507"/>
                    <a:pt x="262" y="498"/>
                    <a:pt x="262" y="496"/>
                  </a:cubicBezTo>
                  <a:lnTo>
                    <a:pt x="262" y="496"/>
                  </a:lnTo>
                  <a:cubicBezTo>
                    <a:pt x="277" y="497"/>
                    <a:pt x="268" y="502"/>
                    <a:pt x="286" y="520"/>
                  </a:cubicBezTo>
                  <a:cubicBezTo>
                    <a:pt x="262" y="520"/>
                    <a:pt x="274" y="544"/>
                    <a:pt x="262" y="556"/>
                  </a:cubicBezTo>
                  <a:cubicBezTo>
                    <a:pt x="238" y="556"/>
                    <a:pt x="238" y="591"/>
                    <a:pt x="238" y="603"/>
                  </a:cubicBezTo>
                  <a:cubicBezTo>
                    <a:pt x="238" y="627"/>
                    <a:pt x="238" y="663"/>
                    <a:pt x="226" y="675"/>
                  </a:cubicBezTo>
                  <a:cubicBezTo>
                    <a:pt x="215" y="722"/>
                    <a:pt x="203" y="746"/>
                    <a:pt x="179" y="794"/>
                  </a:cubicBezTo>
                  <a:cubicBezTo>
                    <a:pt x="167" y="806"/>
                    <a:pt x="167" y="841"/>
                    <a:pt x="155" y="853"/>
                  </a:cubicBezTo>
                  <a:cubicBezTo>
                    <a:pt x="143" y="865"/>
                    <a:pt x="143" y="913"/>
                    <a:pt x="119" y="925"/>
                  </a:cubicBezTo>
                  <a:cubicBezTo>
                    <a:pt x="107" y="948"/>
                    <a:pt x="107" y="960"/>
                    <a:pt x="107" y="996"/>
                  </a:cubicBezTo>
                  <a:cubicBezTo>
                    <a:pt x="95" y="1020"/>
                    <a:pt x="84" y="1032"/>
                    <a:pt x="84" y="1079"/>
                  </a:cubicBezTo>
                  <a:cubicBezTo>
                    <a:pt x="84" y="1091"/>
                    <a:pt x="95" y="1115"/>
                    <a:pt x="84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36" y="1151"/>
                  </a:cubicBezTo>
                  <a:cubicBezTo>
                    <a:pt x="24" y="1151"/>
                    <a:pt x="0" y="1163"/>
                    <a:pt x="0" y="1187"/>
                  </a:cubicBezTo>
                  <a:lnTo>
                    <a:pt x="36" y="1210"/>
                  </a:lnTo>
                  <a:cubicBezTo>
                    <a:pt x="84" y="1222"/>
                    <a:pt x="119" y="1246"/>
                    <a:pt x="143" y="1246"/>
                  </a:cubicBezTo>
                  <a:lnTo>
                    <a:pt x="155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15" y="1294"/>
                  </a:cubicBezTo>
                  <a:cubicBezTo>
                    <a:pt x="238" y="1306"/>
                    <a:pt x="274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34" y="1306"/>
                  </a:cubicBezTo>
                  <a:cubicBezTo>
                    <a:pt x="346" y="1306"/>
                    <a:pt x="346" y="1306"/>
                    <a:pt x="346" y="1294"/>
                  </a:cubicBezTo>
                  <a:cubicBezTo>
                    <a:pt x="346" y="1270"/>
                    <a:pt x="346" y="1258"/>
                    <a:pt x="357" y="1246"/>
                  </a:cubicBezTo>
                  <a:cubicBezTo>
                    <a:pt x="369" y="1210"/>
                    <a:pt x="369" y="1187"/>
                    <a:pt x="393" y="1151"/>
                  </a:cubicBezTo>
                  <a:cubicBezTo>
                    <a:pt x="405" y="1139"/>
                    <a:pt x="393" y="1115"/>
                    <a:pt x="405" y="1091"/>
                  </a:cubicBezTo>
                  <a:cubicBezTo>
                    <a:pt x="417" y="1079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65" y="1008"/>
                    <a:pt x="429" y="972"/>
                    <a:pt x="453" y="960"/>
                  </a:cubicBezTo>
                  <a:cubicBezTo>
                    <a:pt x="476" y="948"/>
                    <a:pt x="453" y="901"/>
                    <a:pt x="476" y="889"/>
                  </a:cubicBezTo>
                  <a:cubicBezTo>
                    <a:pt x="488" y="877"/>
                    <a:pt x="488" y="853"/>
                    <a:pt x="488" y="829"/>
                  </a:cubicBezTo>
                  <a:cubicBezTo>
                    <a:pt x="512" y="794"/>
                    <a:pt x="512" y="758"/>
                    <a:pt x="524" y="722"/>
                  </a:cubicBezTo>
                  <a:lnTo>
                    <a:pt x="572" y="639"/>
                  </a:lnTo>
                  <a:cubicBezTo>
                    <a:pt x="584" y="603"/>
                    <a:pt x="596" y="579"/>
                    <a:pt x="631" y="544"/>
                  </a:cubicBezTo>
                  <a:cubicBezTo>
                    <a:pt x="655" y="496"/>
                    <a:pt x="691" y="437"/>
                    <a:pt x="715" y="401"/>
                  </a:cubicBezTo>
                  <a:cubicBezTo>
                    <a:pt x="727" y="365"/>
                    <a:pt x="750" y="317"/>
                    <a:pt x="774" y="294"/>
                  </a:cubicBezTo>
                  <a:cubicBezTo>
                    <a:pt x="786" y="258"/>
                    <a:pt x="810" y="234"/>
                    <a:pt x="810" y="198"/>
                  </a:cubicBezTo>
                  <a:cubicBezTo>
                    <a:pt x="810" y="187"/>
                    <a:pt x="822" y="175"/>
                    <a:pt x="822" y="163"/>
                  </a:cubicBezTo>
                  <a:cubicBezTo>
                    <a:pt x="822" y="139"/>
                    <a:pt x="822" y="139"/>
                    <a:pt x="774" y="115"/>
                  </a:cubicBezTo>
                  <a:lnTo>
                    <a:pt x="762" y="103"/>
                  </a:lnTo>
                  <a:cubicBezTo>
                    <a:pt x="750" y="79"/>
                    <a:pt x="727" y="67"/>
                    <a:pt x="679" y="56"/>
                  </a:cubicBezTo>
                  <a:cubicBezTo>
                    <a:pt x="643" y="44"/>
                    <a:pt x="607" y="44"/>
                    <a:pt x="596" y="20"/>
                  </a:cubicBezTo>
                  <a:cubicBezTo>
                    <a:pt x="561" y="6"/>
                    <a:pt x="538" y="0"/>
                    <a:pt x="52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49" name="Google Shape;849;p27"/>
            <p:cNvSpPr/>
            <p:nvPr/>
          </p:nvSpPr>
          <p:spPr>
            <a:xfrm>
              <a:off x="5803700" y="5253250"/>
              <a:ext cx="20250" cy="32975"/>
            </a:xfrm>
            <a:custGeom>
              <a:avLst/>
              <a:gdLst/>
              <a:ahLst/>
              <a:cxnLst/>
              <a:rect l="l" t="t" r="r" b="b"/>
              <a:pathLst>
                <a:path w="810" h="1319" extrusionOk="0">
                  <a:moveTo>
                    <a:pt x="298" y="402"/>
                  </a:moveTo>
                  <a:cubicBezTo>
                    <a:pt x="298" y="402"/>
                    <a:pt x="310" y="402"/>
                    <a:pt x="310" y="413"/>
                  </a:cubicBezTo>
                  <a:cubicBezTo>
                    <a:pt x="298" y="413"/>
                    <a:pt x="298" y="413"/>
                    <a:pt x="298" y="402"/>
                  </a:cubicBezTo>
                  <a:close/>
                  <a:moveTo>
                    <a:pt x="518" y="1"/>
                  </a:moveTo>
                  <a:cubicBezTo>
                    <a:pt x="506" y="1"/>
                    <a:pt x="500" y="4"/>
                    <a:pt x="500" y="9"/>
                  </a:cubicBezTo>
                  <a:cubicBezTo>
                    <a:pt x="500" y="44"/>
                    <a:pt x="488" y="56"/>
                    <a:pt x="488" y="80"/>
                  </a:cubicBezTo>
                  <a:cubicBezTo>
                    <a:pt x="488" y="116"/>
                    <a:pt x="476" y="140"/>
                    <a:pt x="453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3"/>
                    <a:pt x="417" y="235"/>
                    <a:pt x="417" y="247"/>
                  </a:cubicBezTo>
                  <a:cubicBezTo>
                    <a:pt x="417" y="259"/>
                    <a:pt x="417" y="259"/>
                    <a:pt x="393" y="283"/>
                  </a:cubicBezTo>
                  <a:cubicBezTo>
                    <a:pt x="381" y="283"/>
                    <a:pt x="417" y="294"/>
                    <a:pt x="393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7" y="354"/>
                  </a:cubicBezTo>
                  <a:lnTo>
                    <a:pt x="333" y="354"/>
                  </a:lnTo>
                  <a:cubicBezTo>
                    <a:pt x="322" y="366"/>
                    <a:pt x="298" y="354"/>
                    <a:pt x="322" y="402"/>
                  </a:cubicBezTo>
                  <a:lnTo>
                    <a:pt x="274" y="402"/>
                  </a:lnTo>
                  <a:cubicBezTo>
                    <a:pt x="298" y="413"/>
                    <a:pt x="274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3"/>
                    <a:pt x="274" y="485"/>
                    <a:pt x="238" y="485"/>
                  </a:cubicBezTo>
                  <a:cubicBezTo>
                    <a:pt x="214" y="485"/>
                    <a:pt x="238" y="497"/>
                    <a:pt x="250" y="497"/>
                  </a:cubicBezTo>
                  <a:cubicBezTo>
                    <a:pt x="250" y="497"/>
                    <a:pt x="250" y="497"/>
                    <a:pt x="250" y="497"/>
                  </a:cubicBezTo>
                  <a:lnTo>
                    <a:pt x="250" y="497"/>
                  </a:lnTo>
                  <a:cubicBezTo>
                    <a:pt x="247" y="497"/>
                    <a:pt x="243" y="497"/>
                    <a:pt x="238" y="497"/>
                  </a:cubicBezTo>
                  <a:cubicBezTo>
                    <a:pt x="242" y="505"/>
                    <a:pt x="245" y="507"/>
                    <a:pt x="247" y="507"/>
                  </a:cubicBezTo>
                  <a:cubicBezTo>
                    <a:pt x="250" y="507"/>
                    <a:pt x="250" y="498"/>
                    <a:pt x="250" y="497"/>
                  </a:cubicBezTo>
                  <a:lnTo>
                    <a:pt x="250" y="497"/>
                  </a:lnTo>
                  <a:cubicBezTo>
                    <a:pt x="271" y="497"/>
                    <a:pt x="264" y="500"/>
                    <a:pt x="274" y="521"/>
                  </a:cubicBezTo>
                  <a:cubicBezTo>
                    <a:pt x="250" y="521"/>
                    <a:pt x="262" y="544"/>
                    <a:pt x="250" y="556"/>
                  </a:cubicBezTo>
                  <a:cubicBezTo>
                    <a:pt x="238" y="556"/>
                    <a:pt x="238" y="592"/>
                    <a:pt x="238" y="604"/>
                  </a:cubicBezTo>
                  <a:cubicBezTo>
                    <a:pt x="238" y="628"/>
                    <a:pt x="238" y="664"/>
                    <a:pt x="214" y="675"/>
                  </a:cubicBezTo>
                  <a:cubicBezTo>
                    <a:pt x="202" y="723"/>
                    <a:pt x="191" y="747"/>
                    <a:pt x="179" y="794"/>
                  </a:cubicBezTo>
                  <a:cubicBezTo>
                    <a:pt x="155" y="806"/>
                    <a:pt x="155" y="842"/>
                    <a:pt x="143" y="854"/>
                  </a:cubicBezTo>
                  <a:cubicBezTo>
                    <a:pt x="131" y="866"/>
                    <a:pt x="131" y="914"/>
                    <a:pt x="119" y="925"/>
                  </a:cubicBezTo>
                  <a:cubicBezTo>
                    <a:pt x="95" y="949"/>
                    <a:pt x="95" y="961"/>
                    <a:pt x="95" y="997"/>
                  </a:cubicBezTo>
                  <a:cubicBezTo>
                    <a:pt x="83" y="1021"/>
                    <a:pt x="72" y="1033"/>
                    <a:pt x="72" y="1080"/>
                  </a:cubicBezTo>
                  <a:cubicBezTo>
                    <a:pt x="72" y="1092"/>
                    <a:pt x="83" y="1116"/>
                    <a:pt x="72" y="1116"/>
                  </a:cubicBezTo>
                  <a:cubicBezTo>
                    <a:pt x="60" y="1116"/>
                    <a:pt x="60" y="1128"/>
                    <a:pt x="60" y="1128"/>
                  </a:cubicBezTo>
                  <a:cubicBezTo>
                    <a:pt x="60" y="1140"/>
                    <a:pt x="36" y="1140"/>
                    <a:pt x="24" y="1152"/>
                  </a:cubicBezTo>
                  <a:cubicBezTo>
                    <a:pt x="12" y="1152"/>
                    <a:pt x="0" y="1164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7"/>
                    <a:pt x="131" y="1247"/>
                  </a:cubicBezTo>
                  <a:lnTo>
                    <a:pt x="143" y="1247"/>
                  </a:lnTo>
                  <a:lnTo>
                    <a:pt x="155" y="1259"/>
                  </a:lnTo>
                  <a:cubicBezTo>
                    <a:pt x="155" y="1271"/>
                    <a:pt x="179" y="1271"/>
                    <a:pt x="202" y="1295"/>
                  </a:cubicBezTo>
                  <a:cubicBezTo>
                    <a:pt x="238" y="1306"/>
                    <a:pt x="262" y="1306"/>
                    <a:pt x="274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3" y="1306"/>
                    <a:pt x="333" y="1306"/>
                    <a:pt x="333" y="1295"/>
                  </a:cubicBezTo>
                  <a:cubicBezTo>
                    <a:pt x="333" y="1271"/>
                    <a:pt x="333" y="1259"/>
                    <a:pt x="345" y="1247"/>
                  </a:cubicBezTo>
                  <a:cubicBezTo>
                    <a:pt x="369" y="1211"/>
                    <a:pt x="369" y="1187"/>
                    <a:pt x="381" y="1152"/>
                  </a:cubicBezTo>
                  <a:cubicBezTo>
                    <a:pt x="393" y="1140"/>
                    <a:pt x="381" y="1116"/>
                    <a:pt x="393" y="1092"/>
                  </a:cubicBezTo>
                  <a:cubicBezTo>
                    <a:pt x="405" y="1080"/>
                    <a:pt x="405" y="1056"/>
                    <a:pt x="405" y="1033"/>
                  </a:cubicBezTo>
                  <a:cubicBezTo>
                    <a:pt x="405" y="1021"/>
                    <a:pt x="429" y="1021"/>
                    <a:pt x="405" y="1009"/>
                  </a:cubicBezTo>
                  <a:cubicBezTo>
                    <a:pt x="453" y="1009"/>
                    <a:pt x="429" y="973"/>
                    <a:pt x="441" y="961"/>
                  </a:cubicBezTo>
                  <a:cubicBezTo>
                    <a:pt x="464" y="949"/>
                    <a:pt x="441" y="902"/>
                    <a:pt x="464" y="890"/>
                  </a:cubicBezTo>
                  <a:cubicBezTo>
                    <a:pt x="488" y="878"/>
                    <a:pt x="488" y="854"/>
                    <a:pt x="488" y="830"/>
                  </a:cubicBezTo>
                  <a:cubicBezTo>
                    <a:pt x="500" y="794"/>
                    <a:pt x="500" y="759"/>
                    <a:pt x="512" y="723"/>
                  </a:cubicBezTo>
                  <a:lnTo>
                    <a:pt x="560" y="640"/>
                  </a:lnTo>
                  <a:cubicBezTo>
                    <a:pt x="572" y="604"/>
                    <a:pt x="583" y="580"/>
                    <a:pt x="619" y="544"/>
                  </a:cubicBezTo>
                  <a:cubicBezTo>
                    <a:pt x="643" y="497"/>
                    <a:pt x="679" y="437"/>
                    <a:pt x="703" y="402"/>
                  </a:cubicBezTo>
                  <a:cubicBezTo>
                    <a:pt x="726" y="366"/>
                    <a:pt x="738" y="318"/>
                    <a:pt x="762" y="294"/>
                  </a:cubicBezTo>
                  <a:cubicBezTo>
                    <a:pt x="786" y="259"/>
                    <a:pt x="798" y="235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40"/>
                    <a:pt x="810" y="140"/>
                    <a:pt x="762" y="116"/>
                  </a:cubicBezTo>
                  <a:lnTo>
                    <a:pt x="750" y="104"/>
                  </a:lnTo>
                  <a:cubicBezTo>
                    <a:pt x="738" y="80"/>
                    <a:pt x="726" y="68"/>
                    <a:pt x="667" y="56"/>
                  </a:cubicBezTo>
                  <a:cubicBezTo>
                    <a:pt x="631" y="44"/>
                    <a:pt x="607" y="44"/>
                    <a:pt x="595" y="21"/>
                  </a:cubicBezTo>
                  <a:cubicBezTo>
                    <a:pt x="561" y="7"/>
                    <a:pt x="534" y="1"/>
                    <a:pt x="51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0" name="Google Shape;850;p27"/>
            <p:cNvSpPr/>
            <p:nvPr/>
          </p:nvSpPr>
          <p:spPr>
            <a:xfrm>
              <a:off x="5830475" y="5208800"/>
              <a:ext cx="13725" cy="17600"/>
            </a:xfrm>
            <a:custGeom>
              <a:avLst/>
              <a:gdLst/>
              <a:ahLst/>
              <a:cxnLst/>
              <a:rect l="l" t="t" r="r" b="b"/>
              <a:pathLst>
                <a:path w="549" h="704" extrusionOk="0">
                  <a:moveTo>
                    <a:pt x="215" y="1"/>
                  </a:moveTo>
                  <a:lnTo>
                    <a:pt x="215" y="48"/>
                  </a:lnTo>
                  <a:cubicBezTo>
                    <a:pt x="215" y="60"/>
                    <a:pt x="215" y="72"/>
                    <a:pt x="203" y="84"/>
                  </a:cubicBezTo>
                  <a:cubicBezTo>
                    <a:pt x="191" y="84"/>
                    <a:pt x="191" y="108"/>
                    <a:pt x="191" y="120"/>
                  </a:cubicBezTo>
                  <a:cubicBezTo>
                    <a:pt x="191" y="132"/>
                    <a:pt x="179" y="132"/>
                    <a:pt x="191" y="132"/>
                  </a:cubicBezTo>
                  <a:cubicBezTo>
                    <a:pt x="191" y="132"/>
                    <a:pt x="191" y="144"/>
                    <a:pt x="179" y="144"/>
                  </a:cubicBezTo>
                  <a:cubicBezTo>
                    <a:pt x="155" y="144"/>
                    <a:pt x="191" y="167"/>
                    <a:pt x="179" y="167"/>
                  </a:cubicBezTo>
                  <a:cubicBezTo>
                    <a:pt x="155" y="167"/>
                    <a:pt x="155" y="167"/>
                    <a:pt x="155" y="179"/>
                  </a:cubicBezTo>
                  <a:cubicBezTo>
                    <a:pt x="155" y="179"/>
                    <a:pt x="120" y="179"/>
                    <a:pt x="155" y="191"/>
                  </a:cubicBezTo>
                  <a:cubicBezTo>
                    <a:pt x="155" y="191"/>
                    <a:pt x="120" y="191"/>
                    <a:pt x="155" y="203"/>
                  </a:cubicBezTo>
                  <a:lnTo>
                    <a:pt x="132" y="203"/>
                  </a:lnTo>
                  <a:cubicBezTo>
                    <a:pt x="144" y="227"/>
                    <a:pt x="132" y="227"/>
                    <a:pt x="132" y="239"/>
                  </a:cubicBezTo>
                  <a:cubicBezTo>
                    <a:pt x="144" y="251"/>
                    <a:pt x="155" y="251"/>
                    <a:pt x="132" y="251"/>
                  </a:cubicBezTo>
                  <a:cubicBezTo>
                    <a:pt x="104" y="237"/>
                    <a:pt x="96" y="231"/>
                    <a:pt x="95" y="231"/>
                  </a:cubicBezTo>
                  <a:lnTo>
                    <a:pt x="95" y="231"/>
                  </a:lnTo>
                  <a:cubicBezTo>
                    <a:pt x="94" y="231"/>
                    <a:pt x="96" y="234"/>
                    <a:pt x="96" y="239"/>
                  </a:cubicBezTo>
                  <a:cubicBezTo>
                    <a:pt x="72" y="239"/>
                    <a:pt x="96" y="251"/>
                    <a:pt x="84" y="251"/>
                  </a:cubicBezTo>
                  <a:cubicBezTo>
                    <a:pt x="72" y="251"/>
                    <a:pt x="72" y="263"/>
                    <a:pt x="84" y="263"/>
                  </a:cubicBezTo>
                  <a:cubicBezTo>
                    <a:pt x="96" y="286"/>
                    <a:pt x="84" y="298"/>
                    <a:pt x="84" y="310"/>
                  </a:cubicBezTo>
                  <a:cubicBezTo>
                    <a:pt x="72" y="322"/>
                    <a:pt x="84" y="358"/>
                    <a:pt x="72" y="370"/>
                  </a:cubicBezTo>
                  <a:cubicBezTo>
                    <a:pt x="72" y="382"/>
                    <a:pt x="72" y="406"/>
                    <a:pt x="60" y="406"/>
                  </a:cubicBezTo>
                  <a:cubicBezTo>
                    <a:pt x="36" y="417"/>
                    <a:pt x="60" y="429"/>
                    <a:pt x="36" y="441"/>
                  </a:cubicBezTo>
                  <a:cubicBezTo>
                    <a:pt x="24" y="441"/>
                    <a:pt x="36" y="465"/>
                    <a:pt x="36" y="477"/>
                  </a:cubicBezTo>
                  <a:cubicBezTo>
                    <a:pt x="36" y="489"/>
                    <a:pt x="24" y="513"/>
                    <a:pt x="36" y="525"/>
                  </a:cubicBezTo>
                  <a:cubicBezTo>
                    <a:pt x="36" y="525"/>
                    <a:pt x="60" y="537"/>
                    <a:pt x="36" y="537"/>
                  </a:cubicBezTo>
                  <a:cubicBezTo>
                    <a:pt x="24" y="537"/>
                    <a:pt x="24" y="537"/>
                    <a:pt x="24" y="548"/>
                  </a:cubicBezTo>
                  <a:cubicBezTo>
                    <a:pt x="24" y="548"/>
                    <a:pt x="24" y="560"/>
                    <a:pt x="13" y="560"/>
                  </a:cubicBezTo>
                  <a:cubicBezTo>
                    <a:pt x="1" y="560"/>
                    <a:pt x="1" y="560"/>
                    <a:pt x="1" y="584"/>
                  </a:cubicBezTo>
                  <a:cubicBezTo>
                    <a:pt x="1" y="584"/>
                    <a:pt x="13" y="596"/>
                    <a:pt x="24" y="596"/>
                  </a:cubicBezTo>
                  <a:cubicBezTo>
                    <a:pt x="72" y="608"/>
                    <a:pt x="120" y="620"/>
                    <a:pt x="132" y="620"/>
                  </a:cubicBezTo>
                  <a:lnTo>
                    <a:pt x="144" y="620"/>
                  </a:lnTo>
                  <a:lnTo>
                    <a:pt x="155" y="644"/>
                  </a:lnTo>
                  <a:cubicBezTo>
                    <a:pt x="155" y="644"/>
                    <a:pt x="179" y="656"/>
                    <a:pt x="203" y="667"/>
                  </a:cubicBezTo>
                  <a:cubicBezTo>
                    <a:pt x="239" y="679"/>
                    <a:pt x="263" y="679"/>
                    <a:pt x="274" y="703"/>
                  </a:cubicBezTo>
                  <a:lnTo>
                    <a:pt x="322" y="703"/>
                  </a:lnTo>
                  <a:lnTo>
                    <a:pt x="322" y="679"/>
                  </a:lnTo>
                  <a:cubicBezTo>
                    <a:pt x="334" y="667"/>
                    <a:pt x="322" y="656"/>
                    <a:pt x="334" y="644"/>
                  </a:cubicBezTo>
                  <a:lnTo>
                    <a:pt x="334" y="608"/>
                  </a:lnTo>
                  <a:lnTo>
                    <a:pt x="334" y="584"/>
                  </a:lnTo>
                  <a:cubicBezTo>
                    <a:pt x="334" y="584"/>
                    <a:pt x="358" y="584"/>
                    <a:pt x="322" y="560"/>
                  </a:cubicBezTo>
                  <a:cubicBezTo>
                    <a:pt x="370" y="560"/>
                    <a:pt x="334" y="548"/>
                    <a:pt x="334" y="548"/>
                  </a:cubicBezTo>
                  <a:cubicBezTo>
                    <a:pt x="358" y="548"/>
                    <a:pt x="322" y="525"/>
                    <a:pt x="358" y="501"/>
                  </a:cubicBezTo>
                  <a:cubicBezTo>
                    <a:pt x="370" y="501"/>
                    <a:pt x="358" y="489"/>
                    <a:pt x="370" y="477"/>
                  </a:cubicBezTo>
                  <a:cubicBezTo>
                    <a:pt x="382" y="465"/>
                    <a:pt x="370" y="429"/>
                    <a:pt x="382" y="429"/>
                  </a:cubicBezTo>
                  <a:cubicBezTo>
                    <a:pt x="394" y="417"/>
                    <a:pt x="394" y="406"/>
                    <a:pt x="417" y="382"/>
                  </a:cubicBezTo>
                  <a:cubicBezTo>
                    <a:pt x="429" y="370"/>
                    <a:pt x="429" y="358"/>
                    <a:pt x="441" y="346"/>
                  </a:cubicBezTo>
                  <a:cubicBezTo>
                    <a:pt x="477" y="322"/>
                    <a:pt x="489" y="298"/>
                    <a:pt x="501" y="263"/>
                  </a:cubicBezTo>
                  <a:cubicBezTo>
                    <a:pt x="513" y="251"/>
                    <a:pt x="513" y="239"/>
                    <a:pt x="536" y="227"/>
                  </a:cubicBezTo>
                  <a:cubicBezTo>
                    <a:pt x="548" y="215"/>
                    <a:pt x="548" y="191"/>
                    <a:pt x="548" y="179"/>
                  </a:cubicBezTo>
                  <a:lnTo>
                    <a:pt x="548" y="144"/>
                  </a:lnTo>
                  <a:cubicBezTo>
                    <a:pt x="548" y="144"/>
                    <a:pt x="548" y="132"/>
                    <a:pt x="489" y="120"/>
                  </a:cubicBezTo>
                  <a:lnTo>
                    <a:pt x="477" y="108"/>
                  </a:lnTo>
                  <a:cubicBezTo>
                    <a:pt x="453" y="96"/>
                    <a:pt x="429" y="72"/>
                    <a:pt x="382" y="60"/>
                  </a:cubicBezTo>
                  <a:cubicBezTo>
                    <a:pt x="358" y="48"/>
                    <a:pt x="334" y="48"/>
                    <a:pt x="310" y="25"/>
                  </a:cubicBezTo>
                  <a:cubicBezTo>
                    <a:pt x="251" y="1"/>
                    <a:pt x="215" y="1"/>
                    <a:pt x="21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1" name="Google Shape;851;p27"/>
            <p:cNvSpPr/>
            <p:nvPr/>
          </p:nvSpPr>
          <p:spPr>
            <a:xfrm>
              <a:off x="5918875" y="5198400"/>
              <a:ext cx="15800" cy="18175"/>
            </a:xfrm>
            <a:custGeom>
              <a:avLst/>
              <a:gdLst/>
              <a:ahLst/>
              <a:cxnLst/>
              <a:rect l="l" t="t" r="r" b="b"/>
              <a:pathLst>
                <a:path w="632" h="727" extrusionOk="0">
                  <a:moveTo>
                    <a:pt x="525" y="286"/>
                  </a:moveTo>
                  <a:cubicBezTo>
                    <a:pt x="529" y="290"/>
                    <a:pt x="533" y="291"/>
                    <a:pt x="535" y="291"/>
                  </a:cubicBezTo>
                  <a:cubicBezTo>
                    <a:pt x="541" y="291"/>
                    <a:pt x="541" y="286"/>
                    <a:pt x="525" y="286"/>
                  </a:cubicBezTo>
                  <a:close/>
                  <a:moveTo>
                    <a:pt x="346" y="0"/>
                  </a:moveTo>
                  <a:cubicBezTo>
                    <a:pt x="346" y="0"/>
                    <a:pt x="334" y="0"/>
                    <a:pt x="298" y="12"/>
                  </a:cubicBezTo>
                  <a:cubicBezTo>
                    <a:pt x="251" y="36"/>
                    <a:pt x="215" y="60"/>
                    <a:pt x="215" y="71"/>
                  </a:cubicBezTo>
                  <a:lnTo>
                    <a:pt x="191" y="95"/>
                  </a:lnTo>
                  <a:lnTo>
                    <a:pt x="179" y="95"/>
                  </a:lnTo>
                  <a:cubicBezTo>
                    <a:pt x="167" y="95"/>
                    <a:pt x="167" y="95"/>
                    <a:pt x="120" y="107"/>
                  </a:cubicBezTo>
                  <a:cubicBezTo>
                    <a:pt x="96" y="119"/>
                    <a:pt x="72" y="131"/>
                    <a:pt x="48" y="155"/>
                  </a:cubicBezTo>
                  <a:lnTo>
                    <a:pt x="37" y="167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37" y="191"/>
                    <a:pt x="37" y="202"/>
                    <a:pt x="37" y="202"/>
                  </a:cubicBezTo>
                  <a:cubicBezTo>
                    <a:pt x="37" y="226"/>
                    <a:pt x="60" y="226"/>
                    <a:pt x="60" y="250"/>
                  </a:cubicBezTo>
                  <a:cubicBezTo>
                    <a:pt x="60" y="262"/>
                    <a:pt x="72" y="262"/>
                    <a:pt x="72" y="262"/>
                  </a:cubicBezTo>
                  <a:cubicBezTo>
                    <a:pt x="72" y="286"/>
                    <a:pt x="96" y="286"/>
                    <a:pt x="96" y="298"/>
                  </a:cubicBezTo>
                  <a:cubicBezTo>
                    <a:pt x="96" y="298"/>
                    <a:pt x="96" y="303"/>
                    <a:pt x="100" y="303"/>
                  </a:cubicBezTo>
                  <a:cubicBezTo>
                    <a:pt x="100" y="303"/>
                    <a:pt x="100" y="303"/>
                    <a:pt x="101" y="303"/>
                  </a:cubicBezTo>
                  <a:lnTo>
                    <a:pt x="101" y="303"/>
                  </a:lnTo>
                  <a:cubicBezTo>
                    <a:pt x="80" y="320"/>
                    <a:pt x="119" y="311"/>
                    <a:pt x="108" y="321"/>
                  </a:cubicBezTo>
                  <a:cubicBezTo>
                    <a:pt x="108" y="345"/>
                    <a:pt x="132" y="345"/>
                    <a:pt x="132" y="357"/>
                  </a:cubicBezTo>
                  <a:cubicBezTo>
                    <a:pt x="132" y="369"/>
                    <a:pt x="156" y="369"/>
                    <a:pt x="156" y="381"/>
                  </a:cubicBezTo>
                  <a:cubicBezTo>
                    <a:pt x="156" y="405"/>
                    <a:pt x="179" y="417"/>
                    <a:pt x="179" y="429"/>
                  </a:cubicBezTo>
                  <a:cubicBezTo>
                    <a:pt x="179" y="441"/>
                    <a:pt x="191" y="464"/>
                    <a:pt x="191" y="476"/>
                  </a:cubicBezTo>
                  <a:cubicBezTo>
                    <a:pt x="191" y="488"/>
                    <a:pt x="215" y="500"/>
                    <a:pt x="215" y="524"/>
                  </a:cubicBezTo>
                  <a:cubicBezTo>
                    <a:pt x="215" y="548"/>
                    <a:pt x="227" y="583"/>
                    <a:pt x="227" y="607"/>
                  </a:cubicBezTo>
                  <a:cubicBezTo>
                    <a:pt x="227" y="619"/>
                    <a:pt x="239" y="643"/>
                    <a:pt x="239" y="667"/>
                  </a:cubicBezTo>
                  <a:cubicBezTo>
                    <a:pt x="239" y="679"/>
                    <a:pt x="251" y="702"/>
                    <a:pt x="275" y="714"/>
                  </a:cubicBezTo>
                  <a:lnTo>
                    <a:pt x="287" y="726"/>
                  </a:lnTo>
                  <a:cubicBezTo>
                    <a:pt x="287" y="726"/>
                    <a:pt x="298" y="726"/>
                    <a:pt x="346" y="702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94" y="679"/>
                    <a:pt x="418" y="667"/>
                    <a:pt x="465" y="643"/>
                  </a:cubicBezTo>
                  <a:cubicBezTo>
                    <a:pt x="489" y="619"/>
                    <a:pt x="513" y="607"/>
                    <a:pt x="537" y="595"/>
                  </a:cubicBezTo>
                  <a:cubicBezTo>
                    <a:pt x="596" y="560"/>
                    <a:pt x="632" y="548"/>
                    <a:pt x="608" y="536"/>
                  </a:cubicBezTo>
                  <a:cubicBezTo>
                    <a:pt x="596" y="536"/>
                    <a:pt x="596" y="524"/>
                    <a:pt x="584" y="524"/>
                  </a:cubicBezTo>
                  <a:cubicBezTo>
                    <a:pt x="572" y="524"/>
                    <a:pt x="548" y="500"/>
                    <a:pt x="572" y="488"/>
                  </a:cubicBezTo>
                  <a:cubicBezTo>
                    <a:pt x="572" y="476"/>
                    <a:pt x="572" y="476"/>
                    <a:pt x="548" y="464"/>
                  </a:cubicBezTo>
                  <a:cubicBezTo>
                    <a:pt x="548" y="464"/>
                    <a:pt x="548" y="441"/>
                    <a:pt x="537" y="441"/>
                  </a:cubicBezTo>
                  <a:cubicBezTo>
                    <a:pt x="537" y="441"/>
                    <a:pt x="525" y="441"/>
                    <a:pt x="537" y="429"/>
                  </a:cubicBezTo>
                  <a:cubicBezTo>
                    <a:pt x="541" y="425"/>
                    <a:pt x="541" y="423"/>
                    <a:pt x="539" y="423"/>
                  </a:cubicBezTo>
                  <a:cubicBezTo>
                    <a:pt x="535" y="423"/>
                    <a:pt x="525" y="429"/>
                    <a:pt x="525" y="429"/>
                  </a:cubicBezTo>
                  <a:cubicBezTo>
                    <a:pt x="537" y="417"/>
                    <a:pt x="525" y="417"/>
                    <a:pt x="525" y="417"/>
                  </a:cubicBezTo>
                  <a:cubicBezTo>
                    <a:pt x="525" y="417"/>
                    <a:pt x="538" y="397"/>
                    <a:pt x="530" y="397"/>
                  </a:cubicBezTo>
                  <a:cubicBezTo>
                    <a:pt x="527" y="397"/>
                    <a:pt x="522" y="399"/>
                    <a:pt x="513" y="405"/>
                  </a:cubicBezTo>
                  <a:cubicBezTo>
                    <a:pt x="513" y="405"/>
                    <a:pt x="526" y="385"/>
                    <a:pt x="513" y="385"/>
                  </a:cubicBezTo>
                  <a:cubicBezTo>
                    <a:pt x="511" y="385"/>
                    <a:pt x="508" y="385"/>
                    <a:pt x="505" y="386"/>
                  </a:cubicBezTo>
                  <a:lnTo>
                    <a:pt x="505" y="386"/>
                  </a:lnTo>
                  <a:cubicBezTo>
                    <a:pt x="510" y="379"/>
                    <a:pt x="504" y="369"/>
                    <a:pt x="489" y="369"/>
                  </a:cubicBezTo>
                  <a:lnTo>
                    <a:pt x="489" y="369"/>
                  </a:lnTo>
                  <a:cubicBezTo>
                    <a:pt x="489" y="369"/>
                    <a:pt x="489" y="369"/>
                    <a:pt x="489" y="369"/>
                  </a:cubicBezTo>
                  <a:cubicBezTo>
                    <a:pt x="477" y="369"/>
                    <a:pt x="477" y="369"/>
                    <a:pt x="477" y="357"/>
                  </a:cubicBezTo>
                  <a:cubicBezTo>
                    <a:pt x="477" y="357"/>
                    <a:pt x="489" y="345"/>
                    <a:pt x="477" y="345"/>
                  </a:cubicBezTo>
                  <a:cubicBezTo>
                    <a:pt x="471" y="345"/>
                    <a:pt x="465" y="348"/>
                    <a:pt x="462" y="348"/>
                  </a:cubicBezTo>
                  <a:cubicBezTo>
                    <a:pt x="459" y="348"/>
                    <a:pt x="459" y="345"/>
                    <a:pt x="465" y="333"/>
                  </a:cubicBezTo>
                  <a:lnTo>
                    <a:pt x="453" y="333"/>
                  </a:lnTo>
                  <a:lnTo>
                    <a:pt x="465" y="310"/>
                  </a:lnTo>
                  <a:lnTo>
                    <a:pt x="525" y="286"/>
                  </a:lnTo>
                  <a:cubicBezTo>
                    <a:pt x="537" y="274"/>
                    <a:pt x="513" y="274"/>
                    <a:pt x="525" y="250"/>
                  </a:cubicBezTo>
                  <a:cubicBezTo>
                    <a:pt x="525" y="238"/>
                    <a:pt x="525" y="238"/>
                    <a:pt x="513" y="238"/>
                  </a:cubicBezTo>
                  <a:cubicBezTo>
                    <a:pt x="489" y="238"/>
                    <a:pt x="477" y="226"/>
                    <a:pt x="477" y="214"/>
                  </a:cubicBezTo>
                  <a:lnTo>
                    <a:pt x="429" y="167"/>
                  </a:lnTo>
                  <a:cubicBezTo>
                    <a:pt x="429" y="155"/>
                    <a:pt x="418" y="155"/>
                    <a:pt x="418" y="131"/>
                  </a:cubicBezTo>
                  <a:cubicBezTo>
                    <a:pt x="418" y="119"/>
                    <a:pt x="406" y="119"/>
                    <a:pt x="406" y="107"/>
                  </a:cubicBezTo>
                  <a:cubicBezTo>
                    <a:pt x="406" y="95"/>
                    <a:pt x="394" y="95"/>
                    <a:pt x="394" y="95"/>
                  </a:cubicBezTo>
                  <a:cubicBezTo>
                    <a:pt x="370" y="71"/>
                    <a:pt x="370" y="60"/>
                    <a:pt x="358" y="60"/>
                  </a:cubicBezTo>
                  <a:cubicBezTo>
                    <a:pt x="358" y="60"/>
                    <a:pt x="334" y="60"/>
                    <a:pt x="346" y="48"/>
                  </a:cubicBezTo>
                  <a:cubicBezTo>
                    <a:pt x="358" y="36"/>
                    <a:pt x="358" y="36"/>
                    <a:pt x="346" y="36"/>
                  </a:cubicBezTo>
                  <a:lnTo>
                    <a:pt x="346" y="12"/>
                  </a:lnTo>
                  <a:cubicBezTo>
                    <a:pt x="358" y="0"/>
                    <a:pt x="358" y="0"/>
                    <a:pt x="34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2" name="Google Shape;852;p27"/>
            <p:cNvSpPr/>
            <p:nvPr/>
          </p:nvSpPr>
          <p:spPr>
            <a:xfrm>
              <a:off x="5945375" y="5244825"/>
              <a:ext cx="25325" cy="35925"/>
            </a:xfrm>
            <a:custGeom>
              <a:avLst/>
              <a:gdLst/>
              <a:ahLst/>
              <a:cxnLst/>
              <a:rect l="l" t="t" r="r" b="b"/>
              <a:pathLst>
                <a:path w="1013" h="1437" extrusionOk="0">
                  <a:moveTo>
                    <a:pt x="298" y="0"/>
                  </a:moveTo>
                  <a:cubicBezTo>
                    <a:pt x="298" y="0"/>
                    <a:pt x="286" y="0"/>
                    <a:pt x="250" y="12"/>
                  </a:cubicBezTo>
                  <a:cubicBezTo>
                    <a:pt x="203" y="36"/>
                    <a:pt x="167" y="60"/>
                    <a:pt x="167" y="72"/>
                  </a:cubicBezTo>
                  <a:lnTo>
                    <a:pt x="167" y="96"/>
                  </a:lnTo>
                  <a:lnTo>
                    <a:pt x="143" y="96"/>
                  </a:lnTo>
                  <a:cubicBezTo>
                    <a:pt x="131" y="96"/>
                    <a:pt x="120" y="96"/>
                    <a:pt x="84" y="108"/>
                  </a:cubicBezTo>
                  <a:cubicBezTo>
                    <a:pt x="60" y="119"/>
                    <a:pt x="48" y="131"/>
                    <a:pt x="24" y="155"/>
                  </a:cubicBezTo>
                  <a:cubicBezTo>
                    <a:pt x="12" y="167"/>
                    <a:pt x="24" y="167"/>
                    <a:pt x="24" y="167"/>
                  </a:cubicBezTo>
                  <a:cubicBezTo>
                    <a:pt x="24" y="167"/>
                    <a:pt x="24" y="179"/>
                    <a:pt x="12" y="191"/>
                  </a:cubicBezTo>
                  <a:cubicBezTo>
                    <a:pt x="0" y="215"/>
                    <a:pt x="12" y="215"/>
                    <a:pt x="12" y="215"/>
                  </a:cubicBezTo>
                  <a:cubicBezTo>
                    <a:pt x="24" y="227"/>
                    <a:pt x="24" y="239"/>
                    <a:pt x="48" y="250"/>
                  </a:cubicBezTo>
                  <a:cubicBezTo>
                    <a:pt x="60" y="286"/>
                    <a:pt x="84" y="310"/>
                    <a:pt x="108" y="346"/>
                  </a:cubicBezTo>
                  <a:cubicBezTo>
                    <a:pt x="108" y="358"/>
                    <a:pt x="131" y="369"/>
                    <a:pt x="143" y="405"/>
                  </a:cubicBezTo>
                  <a:cubicBezTo>
                    <a:pt x="167" y="417"/>
                    <a:pt x="179" y="453"/>
                    <a:pt x="191" y="465"/>
                  </a:cubicBezTo>
                  <a:cubicBezTo>
                    <a:pt x="191" y="477"/>
                    <a:pt x="191" y="477"/>
                    <a:pt x="227" y="477"/>
                  </a:cubicBezTo>
                  <a:cubicBezTo>
                    <a:pt x="191" y="512"/>
                    <a:pt x="239" y="524"/>
                    <a:pt x="239" y="536"/>
                  </a:cubicBezTo>
                  <a:cubicBezTo>
                    <a:pt x="239" y="572"/>
                    <a:pt x="286" y="584"/>
                    <a:pt x="286" y="608"/>
                  </a:cubicBezTo>
                  <a:cubicBezTo>
                    <a:pt x="286" y="643"/>
                    <a:pt x="310" y="643"/>
                    <a:pt x="310" y="667"/>
                  </a:cubicBezTo>
                  <a:cubicBezTo>
                    <a:pt x="322" y="715"/>
                    <a:pt x="358" y="727"/>
                    <a:pt x="370" y="774"/>
                  </a:cubicBezTo>
                  <a:cubicBezTo>
                    <a:pt x="381" y="810"/>
                    <a:pt x="405" y="834"/>
                    <a:pt x="417" y="881"/>
                  </a:cubicBezTo>
                  <a:cubicBezTo>
                    <a:pt x="429" y="929"/>
                    <a:pt x="441" y="953"/>
                    <a:pt x="465" y="989"/>
                  </a:cubicBezTo>
                  <a:cubicBezTo>
                    <a:pt x="477" y="1048"/>
                    <a:pt x="501" y="1108"/>
                    <a:pt x="536" y="1179"/>
                  </a:cubicBezTo>
                  <a:cubicBezTo>
                    <a:pt x="548" y="1227"/>
                    <a:pt x="584" y="1251"/>
                    <a:pt x="584" y="1298"/>
                  </a:cubicBezTo>
                  <a:lnTo>
                    <a:pt x="620" y="1382"/>
                  </a:lnTo>
                  <a:cubicBezTo>
                    <a:pt x="643" y="1405"/>
                    <a:pt x="655" y="1417"/>
                    <a:pt x="655" y="1429"/>
                  </a:cubicBezTo>
                  <a:cubicBezTo>
                    <a:pt x="655" y="1434"/>
                    <a:pt x="657" y="1437"/>
                    <a:pt x="663" y="1437"/>
                  </a:cubicBezTo>
                  <a:cubicBezTo>
                    <a:pt x="671" y="1437"/>
                    <a:pt x="687" y="1431"/>
                    <a:pt x="715" y="1417"/>
                  </a:cubicBezTo>
                  <a:cubicBezTo>
                    <a:pt x="719" y="1413"/>
                    <a:pt x="721" y="1412"/>
                    <a:pt x="724" y="1412"/>
                  </a:cubicBezTo>
                  <a:cubicBezTo>
                    <a:pt x="728" y="1412"/>
                    <a:pt x="731" y="1417"/>
                    <a:pt x="739" y="1417"/>
                  </a:cubicBezTo>
                  <a:cubicBezTo>
                    <a:pt x="774" y="1417"/>
                    <a:pt x="786" y="1417"/>
                    <a:pt x="846" y="1370"/>
                  </a:cubicBezTo>
                  <a:cubicBezTo>
                    <a:pt x="882" y="1358"/>
                    <a:pt x="893" y="1346"/>
                    <a:pt x="917" y="1322"/>
                  </a:cubicBezTo>
                  <a:cubicBezTo>
                    <a:pt x="977" y="1298"/>
                    <a:pt x="1012" y="1262"/>
                    <a:pt x="1001" y="1262"/>
                  </a:cubicBezTo>
                  <a:cubicBezTo>
                    <a:pt x="977" y="1251"/>
                    <a:pt x="965" y="1227"/>
                    <a:pt x="953" y="1203"/>
                  </a:cubicBezTo>
                  <a:cubicBezTo>
                    <a:pt x="917" y="1191"/>
                    <a:pt x="905" y="1167"/>
                    <a:pt x="905" y="1131"/>
                  </a:cubicBezTo>
                  <a:cubicBezTo>
                    <a:pt x="905" y="1120"/>
                    <a:pt x="893" y="1084"/>
                    <a:pt x="882" y="1072"/>
                  </a:cubicBezTo>
                  <a:cubicBezTo>
                    <a:pt x="858" y="1060"/>
                    <a:pt x="858" y="1048"/>
                    <a:pt x="846" y="1024"/>
                  </a:cubicBezTo>
                  <a:cubicBezTo>
                    <a:pt x="834" y="1024"/>
                    <a:pt x="834" y="1012"/>
                    <a:pt x="834" y="1001"/>
                  </a:cubicBezTo>
                  <a:cubicBezTo>
                    <a:pt x="840" y="995"/>
                    <a:pt x="837" y="995"/>
                    <a:pt x="832" y="995"/>
                  </a:cubicBezTo>
                  <a:cubicBezTo>
                    <a:pt x="828" y="995"/>
                    <a:pt x="822" y="995"/>
                    <a:pt x="822" y="989"/>
                  </a:cubicBezTo>
                  <a:cubicBezTo>
                    <a:pt x="834" y="965"/>
                    <a:pt x="822" y="953"/>
                    <a:pt x="822" y="941"/>
                  </a:cubicBezTo>
                  <a:cubicBezTo>
                    <a:pt x="822" y="931"/>
                    <a:pt x="831" y="903"/>
                    <a:pt x="811" y="903"/>
                  </a:cubicBezTo>
                  <a:cubicBezTo>
                    <a:pt x="807" y="903"/>
                    <a:pt x="803" y="904"/>
                    <a:pt x="798" y="905"/>
                  </a:cubicBezTo>
                  <a:lnTo>
                    <a:pt x="798" y="893"/>
                  </a:lnTo>
                  <a:cubicBezTo>
                    <a:pt x="798" y="881"/>
                    <a:pt x="834" y="846"/>
                    <a:pt x="774" y="846"/>
                  </a:cubicBezTo>
                  <a:lnTo>
                    <a:pt x="774" y="834"/>
                  </a:lnTo>
                  <a:lnTo>
                    <a:pt x="774" y="822"/>
                  </a:lnTo>
                  <a:lnTo>
                    <a:pt x="762" y="822"/>
                  </a:lnTo>
                  <a:cubicBezTo>
                    <a:pt x="766" y="818"/>
                    <a:pt x="769" y="817"/>
                    <a:pt x="771" y="817"/>
                  </a:cubicBezTo>
                  <a:cubicBezTo>
                    <a:pt x="774" y="817"/>
                    <a:pt x="774" y="822"/>
                    <a:pt x="774" y="822"/>
                  </a:cubicBezTo>
                  <a:cubicBezTo>
                    <a:pt x="786" y="822"/>
                    <a:pt x="786" y="810"/>
                    <a:pt x="774" y="810"/>
                  </a:cubicBezTo>
                  <a:cubicBezTo>
                    <a:pt x="762" y="810"/>
                    <a:pt x="739" y="798"/>
                    <a:pt x="739" y="774"/>
                  </a:cubicBezTo>
                  <a:lnTo>
                    <a:pt x="739" y="762"/>
                  </a:lnTo>
                  <a:cubicBezTo>
                    <a:pt x="727" y="762"/>
                    <a:pt x="703" y="762"/>
                    <a:pt x="727" y="739"/>
                  </a:cubicBezTo>
                  <a:cubicBezTo>
                    <a:pt x="733" y="727"/>
                    <a:pt x="733" y="721"/>
                    <a:pt x="730" y="721"/>
                  </a:cubicBezTo>
                  <a:lnTo>
                    <a:pt x="730" y="721"/>
                  </a:lnTo>
                  <a:cubicBezTo>
                    <a:pt x="727" y="721"/>
                    <a:pt x="721" y="727"/>
                    <a:pt x="715" y="739"/>
                  </a:cubicBezTo>
                  <a:lnTo>
                    <a:pt x="727" y="715"/>
                  </a:lnTo>
                  <a:cubicBezTo>
                    <a:pt x="715" y="715"/>
                    <a:pt x="727" y="703"/>
                    <a:pt x="703" y="703"/>
                  </a:cubicBezTo>
                  <a:cubicBezTo>
                    <a:pt x="715" y="667"/>
                    <a:pt x="679" y="667"/>
                    <a:pt x="679" y="643"/>
                  </a:cubicBezTo>
                  <a:cubicBezTo>
                    <a:pt x="679" y="631"/>
                    <a:pt x="667" y="608"/>
                    <a:pt x="655" y="596"/>
                  </a:cubicBezTo>
                  <a:cubicBezTo>
                    <a:pt x="620" y="584"/>
                    <a:pt x="608" y="560"/>
                    <a:pt x="596" y="524"/>
                  </a:cubicBezTo>
                  <a:cubicBezTo>
                    <a:pt x="560" y="477"/>
                    <a:pt x="536" y="453"/>
                    <a:pt x="524" y="405"/>
                  </a:cubicBezTo>
                  <a:cubicBezTo>
                    <a:pt x="501" y="369"/>
                    <a:pt x="489" y="358"/>
                    <a:pt x="477" y="346"/>
                  </a:cubicBezTo>
                  <a:cubicBezTo>
                    <a:pt x="465" y="310"/>
                    <a:pt x="429" y="298"/>
                    <a:pt x="429" y="274"/>
                  </a:cubicBezTo>
                  <a:cubicBezTo>
                    <a:pt x="429" y="262"/>
                    <a:pt x="405" y="239"/>
                    <a:pt x="381" y="227"/>
                  </a:cubicBezTo>
                  <a:cubicBezTo>
                    <a:pt x="370" y="191"/>
                    <a:pt x="358" y="167"/>
                    <a:pt x="322" y="155"/>
                  </a:cubicBezTo>
                  <a:cubicBezTo>
                    <a:pt x="310" y="155"/>
                    <a:pt x="298" y="143"/>
                    <a:pt x="310" y="119"/>
                  </a:cubicBezTo>
                  <a:cubicBezTo>
                    <a:pt x="322" y="108"/>
                    <a:pt x="310" y="96"/>
                    <a:pt x="310" y="96"/>
                  </a:cubicBezTo>
                  <a:cubicBezTo>
                    <a:pt x="298" y="72"/>
                    <a:pt x="298" y="60"/>
                    <a:pt x="310" y="48"/>
                  </a:cubicBezTo>
                  <a:cubicBezTo>
                    <a:pt x="310" y="36"/>
                    <a:pt x="310" y="12"/>
                    <a:pt x="29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3" name="Google Shape;853;p27"/>
            <p:cNvSpPr/>
            <p:nvPr/>
          </p:nvSpPr>
          <p:spPr>
            <a:xfrm>
              <a:off x="5979600" y="5310000"/>
              <a:ext cx="15500" cy="18200"/>
            </a:xfrm>
            <a:custGeom>
              <a:avLst/>
              <a:gdLst/>
              <a:ahLst/>
              <a:cxnLst/>
              <a:rect l="l" t="t" r="r" b="b"/>
              <a:pathLst>
                <a:path w="620" h="728" extrusionOk="0">
                  <a:moveTo>
                    <a:pt x="538" y="281"/>
                  </a:moveTo>
                  <a:cubicBezTo>
                    <a:pt x="536" y="281"/>
                    <a:pt x="532" y="283"/>
                    <a:pt x="525" y="287"/>
                  </a:cubicBezTo>
                  <a:cubicBezTo>
                    <a:pt x="532" y="287"/>
                    <a:pt x="540" y="281"/>
                    <a:pt x="538" y="281"/>
                  </a:cubicBezTo>
                  <a:close/>
                  <a:moveTo>
                    <a:pt x="346" y="1"/>
                  </a:moveTo>
                  <a:cubicBezTo>
                    <a:pt x="346" y="1"/>
                    <a:pt x="322" y="1"/>
                    <a:pt x="298" y="13"/>
                  </a:cubicBezTo>
                  <a:cubicBezTo>
                    <a:pt x="251" y="37"/>
                    <a:pt x="203" y="60"/>
                    <a:pt x="203" y="72"/>
                  </a:cubicBezTo>
                  <a:lnTo>
                    <a:pt x="191" y="96"/>
                  </a:lnTo>
                  <a:lnTo>
                    <a:pt x="179" y="96"/>
                  </a:lnTo>
                  <a:cubicBezTo>
                    <a:pt x="167" y="96"/>
                    <a:pt x="167" y="96"/>
                    <a:pt x="120" y="108"/>
                  </a:cubicBezTo>
                  <a:cubicBezTo>
                    <a:pt x="84" y="120"/>
                    <a:pt x="72" y="132"/>
                    <a:pt x="48" y="156"/>
                  </a:cubicBezTo>
                  <a:lnTo>
                    <a:pt x="24" y="168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24" y="191"/>
                    <a:pt x="24" y="203"/>
                    <a:pt x="24" y="203"/>
                  </a:cubicBezTo>
                  <a:cubicBezTo>
                    <a:pt x="24" y="227"/>
                    <a:pt x="60" y="227"/>
                    <a:pt x="60" y="251"/>
                  </a:cubicBezTo>
                  <a:cubicBezTo>
                    <a:pt x="60" y="263"/>
                    <a:pt x="72" y="263"/>
                    <a:pt x="72" y="263"/>
                  </a:cubicBezTo>
                  <a:cubicBezTo>
                    <a:pt x="72" y="287"/>
                    <a:pt x="84" y="287"/>
                    <a:pt x="84" y="299"/>
                  </a:cubicBezTo>
                  <a:cubicBezTo>
                    <a:pt x="84" y="299"/>
                    <a:pt x="84" y="304"/>
                    <a:pt x="91" y="304"/>
                  </a:cubicBezTo>
                  <a:cubicBezTo>
                    <a:pt x="95" y="304"/>
                    <a:pt x="100" y="302"/>
                    <a:pt x="108" y="299"/>
                  </a:cubicBezTo>
                  <a:lnTo>
                    <a:pt x="108" y="299"/>
                  </a:lnTo>
                  <a:cubicBezTo>
                    <a:pt x="72" y="322"/>
                    <a:pt x="120" y="310"/>
                    <a:pt x="108" y="322"/>
                  </a:cubicBezTo>
                  <a:cubicBezTo>
                    <a:pt x="108" y="346"/>
                    <a:pt x="132" y="346"/>
                    <a:pt x="132" y="358"/>
                  </a:cubicBezTo>
                  <a:cubicBezTo>
                    <a:pt x="132" y="370"/>
                    <a:pt x="144" y="370"/>
                    <a:pt x="144" y="382"/>
                  </a:cubicBezTo>
                  <a:cubicBezTo>
                    <a:pt x="144" y="406"/>
                    <a:pt x="179" y="418"/>
                    <a:pt x="179" y="429"/>
                  </a:cubicBezTo>
                  <a:cubicBezTo>
                    <a:pt x="179" y="441"/>
                    <a:pt x="191" y="465"/>
                    <a:pt x="191" y="477"/>
                  </a:cubicBezTo>
                  <a:cubicBezTo>
                    <a:pt x="191" y="489"/>
                    <a:pt x="203" y="501"/>
                    <a:pt x="203" y="525"/>
                  </a:cubicBezTo>
                  <a:cubicBezTo>
                    <a:pt x="203" y="549"/>
                    <a:pt x="227" y="584"/>
                    <a:pt x="227" y="608"/>
                  </a:cubicBezTo>
                  <a:cubicBezTo>
                    <a:pt x="227" y="620"/>
                    <a:pt x="239" y="644"/>
                    <a:pt x="239" y="668"/>
                  </a:cubicBezTo>
                  <a:cubicBezTo>
                    <a:pt x="239" y="679"/>
                    <a:pt x="251" y="703"/>
                    <a:pt x="263" y="715"/>
                  </a:cubicBezTo>
                  <a:lnTo>
                    <a:pt x="286" y="727"/>
                  </a:lnTo>
                  <a:cubicBezTo>
                    <a:pt x="286" y="727"/>
                    <a:pt x="298" y="727"/>
                    <a:pt x="346" y="703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82" y="679"/>
                    <a:pt x="417" y="668"/>
                    <a:pt x="465" y="644"/>
                  </a:cubicBezTo>
                  <a:cubicBezTo>
                    <a:pt x="489" y="620"/>
                    <a:pt x="501" y="608"/>
                    <a:pt x="536" y="596"/>
                  </a:cubicBezTo>
                  <a:cubicBezTo>
                    <a:pt x="596" y="560"/>
                    <a:pt x="620" y="549"/>
                    <a:pt x="608" y="537"/>
                  </a:cubicBezTo>
                  <a:cubicBezTo>
                    <a:pt x="596" y="537"/>
                    <a:pt x="596" y="525"/>
                    <a:pt x="584" y="525"/>
                  </a:cubicBezTo>
                  <a:cubicBezTo>
                    <a:pt x="560" y="525"/>
                    <a:pt x="548" y="501"/>
                    <a:pt x="560" y="489"/>
                  </a:cubicBezTo>
                  <a:cubicBezTo>
                    <a:pt x="560" y="477"/>
                    <a:pt x="560" y="477"/>
                    <a:pt x="548" y="465"/>
                  </a:cubicBezTo>
                  <a:cubicBezTo>
                    <a:pt x="548" y="465"/>
                    <a:pt x="548" y="441"/>
                    <a:pt x="536" y="441"/>
                  </a:cubicBezTo>
                  <a:cubicBezTo>
                    <a:pt x="536" y="441"/>
                    <a:pt x="525" y="441"/>
                    <a:pt x="536" y="429"/>
                  </a:cubicBezTo>
                  <a:cubicBezTo>
                    <a:pt x="540" y="426"/>
                    <a:pt x="540" y="424"/>
                    <a:pt x="539" y="424"/>
                  </a:cubicBezTo>
                  <a:cubicBezTo>
                    <a:pt x="535" y="424"/>
                    <a:pt x="525" y="429"/>
                    <a:pt x="525" y="429"/>
                  </a:cubicBezTo>
                  <a:cubicBezTo>
                    <a:pt x="536" y="418"/>
                    <a:pt x="525" y="418"/>
                    <a:pt x="525" y="418"/>
                  </a:cubicBezTo>
                  <a:cubicBezTo>
                    <a:pt x="525" y="418"/>
                    <a:pt x="538" y="397"/>
                    <a:pt x="525" y="397"/>
                  </a:cubicBezTo>
                  <a:cubicBezTo>
                    <a:pt x="520" y="397"/>
                    <a:pt x="513" y="400"/>
                    <a:pt x="501" y="406"/>
                  </a:cubicBezTo>
                  <a:cubicBezTo>
                    <a:pt x="501" y="406"/>
                    <a:pt x="521" y="386"/>
                    <a:pt x="511" y="386"/>
                  </a:cubicBezTo>
                  <a:cubicBezTo>
                    <a:pt x="508" y="386"/>
                    <a:pt x="503" y="387"/>
                    <a:pt x="495" y="391"/>
                  </a:cubicBezTo>
                  <a:lnTo>
                    <a:pt x="495" y="391"/>
                  </a:lnTo>
                  <a:cubicBezTo>
                    <a:pt x="500" y="384"/>
                    <a:pt x="498" y="370"/>
                    <a:pt x="489" y="370"/>
                  </a:cubicBezTo>
                  <a:lnTo>
                    <a:pt x="489" y="370"/>
                  </a:lnTo>
                  <a:cubicBezTo>
                    <a:pt x="489" y="370"/>
                    <a:pt x="489" y="370"/>
                    <a:pt x="489" y="370"/>
                  </a:cubicBezTo>
                  <a:cubicBezTo>
                    <a:pt x="477" y="370"/>
                    <a:pt x="477" y="370"/>
                    <a:pt x="477" y="358"/>
                  </a:cubicBezTo>
                  <a:cubicBezTo>
                    <a:pt x="477" y="358"/>
                    <a:pt x="489" y="346"/>
                    <a:pt x="477" y="346"/>
                  </a:cubicBezTo>
                  <a:cubicBezTo>
                    <a:pt x="471" y="346"/>
                    <a:pt x="462" y="349"/>
                    <a:pt x="458" y="349"/>
                  </a:cubicBezTo>
                  <a:cubicBezTo>
                    <a:pt x="453" y="349"/>
                    <a:pt x="453" y="346"/>
                    <a:pt x="465" y="334"/>
                  </a:cubicBezTo>
                  <a:lnTo>
                    <a:pt x="441" y="334"/>
                  </a:lnTo>
                  <a:lnTo>
                    <a:pt x="465" y="310"/>
                  </a:lnTo>
                  <a:lnTo>
                    <a:pt x="525" y="287"/>
                  </a:lnTo>
                  <a:cubicBezTo>
                    <a:pt x="536" y="275"/>
                    <a:pt x="501" y="275"/>
                    <a:pt x="525" y="251"/>
                  </a:cubicBezTo>
                  <a:cubicBezTo>
                    <a:pt x="525" y="239"/>
                    <a:pt x="525" y="239"/>
                    <a:pt x="501" y="239"/>
                  </a:cubicBezTo>
                  <a:cubicBezTo>
                    <a:pt x="489" y="239"/>
                    <a:pt x="477" y="227"/>
                    <a:pt x="477" y="215"/>
                  </a:cubicBezTo>
                  <a:lnTo>
                    <a:pt x="429" y="168"/>
                  </a:lnTo>
                  <a:cubicBezTo>
                    <a:pt x="429" y="156"/>
                    <a:pt x="417" y="156"/>
                    <a:pt x="417" y="132"/>
                  </a:cubicBezTo>
                  <a:cubicBezTo>
                    <a:pt x="417" y="120"/>
                    <a:pt x="405" y="120"/>
                    <a:pt x="405" y="108"/>
                  </a:cubicBezTo>
                  <a:cubicBezTo>
                    <a:pt x="405" y="96"/>
                    <a:pt x="382" y="96"/>
                    <a:pt x="382" y="96"/>
                  </a:cubicBezTo>
                  <a:cubicBezTo>
                    <a:pt x="370" y="72"/>
                    <a:pt x="370" y="60"/>
                    <a:pt x="358" y="60"/>
                  </a:cubicBezTo>
                  <a:cubicBezTo>
                    <a:pt x="358" y="60"/>
                    <a:pt x="322" y="60"/>
                    <a:pt x="346" y="48"/>
                  </a:cubicBezTo>
                  <a:cubicBezTo>
                    <a:pt x="358" y="37"/>
                    <a:pt x="358" y="37"/>
                    <a:pt x="346" y="37"/>
                  </a:cubicBezTo>
                  <a:lnTo>
                    <a:pt x="346" y="13"/>
                  </a:lnTo>
                  <a:cubicBezTo>
                    <a:pt x="358" y="1"/>
                    <a:pt x="358" y="1"/>
                    <a:pt x="34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54" name="Google Shape;854;p27"/>
          <p:cNvGrpSpPr/>
          <p:nvPr/>
        </p:nvGrpSpPr>
        <p:grpSpPr>
          <a:xfrm>
            <a:off x="6087348" y="4301900"/>
            <a:ext cx="623711" cy="604393"/>
            <a:chOff x="5481325" y="2142350"/>
            <a:chExt cx="461700" cy="447400"/>
          </a:xfrm>
        </p:grpSpPr>
        <p:sp>
          <p:nvSpPr>
            <p:cNvPr id="855" name="Google Shape;855;p27"/>
            <p:cNvSpPr/>
            <p:nvPr/>
          </p:nvSpPr>
          <p:spPr>
            <a:xfrm>
              <a:off x="5481325" y="2374525"/>
              <a:ext cx="246775" cy="215225"/>
            </a:xfrm>
            <a:custGeom>
              <a:avLst/>
              <a:gdLst/>
              <a:ahLst/>
              <a:cxnLst/>
              <a:rect l="l" t="t" r="r" b="b"/>
              <a:pathLst>
                <a:path w="9871" h="8609" extrusionOk="0">
                  <a:moveTo>
                    <a:pt x="3453" y="1"/>
                  </a:moveTo>
                  <a:cubicBezTo>
                    <a:pt x="3025" y="1108"/>
                    <a:pt x="2906" y="2203"/>
                    <a:pt x="2751" y="3275"/>
                  </a:cubicBezTo>
                  <a:cubicBezTo>
                    <a:pt x="1798" y="3418"/>
                    <a:pt x="870" y="3465"/>
                    <a:pt x="1" y="3965"/>
                  </a:cubicBezTo>
                  <a:cubicBezTo>
                    <a:pt x="655" y="4704"/>
                    <a:pt x="1465" y="5144"/>
                    <a:pt x="2203" y="5656"/>
                  </a:cubicBezTo>
                  <a:cubicBezTo>
                    <a:pt x="2013" y="6621"/>
                    <a:pt x="1763" y="7561"/>
                    <a:pt x="1953" y="8609"/>
                  </a:cubicBezTo>
                  <a:cubicBezTo>
                    <a:pt x="2775" y="7978"/>
                    <a:pt x="3561" y="7454"/>
                    <a:pt x="4263" y="6763"/>
                  </a:cubicBezTo>
                  <a:cubicBezTo>
                    <a:pt x="4763" y="7240"/>
                    <a:pt x="5192" y="7775"/>
                    <a:pt x="5787" y="8156"/>
                  </a:cubicBezTo>
                  <a:cubicBezTo>
                    <a:pt x="5941" y="8256"/>
                    <a:pt x="6081" y="8376"/>
                    <a:pt x="6243" y="8376"/>
                  </a:cubicBezTo>
                  <a:cubicBezTo>
                    <a:pt x="6295" y="8376"/>
                    <a:pt x="6349" y="8364"/>
                    <a:pt x="6406" y="8335"/>
                  </a:cubicBezTo>
                  <a:cubicBezTo>
                    <a:pt x="6644" y="8216"/>
                    <a:pt x="6656" y="7978"/>
                    <a:pt x="6644" y="7740"/>
                  </a:cubicBezTo>
                  <a:cubicBezTo>
                    <a:pt x="6585" y="6978"/>
                    <a:pt x="6787" y="6263"/>
                    <a:pt x="6787" y="5478"/>
                  </a:cubicBezTo>
                  <a:cubicBezTo>
                    <a:pt x="7323" y="5597"/>
                    <a:pt x="7835" y="5751"/>
                    <a:pt x="8335" y="5787"/>
                  </a:cubicBezTo>
                  <a:cubicBezTo>
                    <a:pt x="8650" y="5803"/>
                    <a:pt x="8980" y="5902"/>
                    <a:pt x="9326" y="5902"/>
                  </a:cubicBezTo>
                  <a:cubicBezTo>
                    <a:pt x="9504" y="5902"/>
                    <a:pt x="9685" y="5876"/>
                    <a:pt x="9871" y="5799"/>
                  </a:cubicBezTo>
                  <a:cubicBezTo>
                    <a:pt x="9418" y="5097"/>
                    <a:pt x="8978" y="4477"/>
                    <a:pt x="8383" y="3989"/>
                  </a:cubicBezTo>
                  <a:cubicBezTo>
                    <a:pt x="7787" y="3513"/>
                    <a:pt x="7621" y="3001"/>
                    <a:pt x="7954" y="2263"/>
                  </a:cubicBezTo>
                  <a:cubicBezTo>
                    <a:pt x="8192" y="1703"/>
                    <a:pt x="8490" y="1108"/>
                    <a:pt x="8275" y="322"/>
                  </a:cubicBezTo>
                  <a:lnTo>
                    <a:pt x="8275" y="322"/>
                  </a:lnTo>
                  <a:cubicBezTo>
                    <a:pt x="7216" y="798"/>
                    <a:pt x="6359" y="1525"/>
                    <a:pt x="5418" y="2096"/>
                  </a:cubicBezTo>
                  <a:cubicBezTo>
                    <a:pt x="4704" y="1465"/>
                    <a:pt x="4239" y="632"/>
                    <a:pt x="345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6" name="Google Shape;856;p27"/>
            <p:cNvSpPr/>
            <p:nvPr/>
          </p:nvSpPr>
          <p:spPr>
            <a:xfrm>
              <a:off x="5611700" y="2142350"/>
              <a:ext cx="256300" cy="233925"/>
            </a:xfrm>
            <a:custGeom>
              <a:avLst/>
              <a:gdLst/>
              <a:ahLst/>
              <a:cxnLst/>
              <a:rect l="l" t="t" r="r" b="b"/>
              <a:pathLst>
                <a:path w="10252" h="9357" extrusionOk="0">
                  <a:moveTo>
                    <a:pt x="6192" y="929"/>
                  </a:moveTo>
                  <a:cubicBezTo>
                    <a:pt x="6251" y="1632"/>
                    <a:pt x="6311" y="2215"/>
                    <a:pt x="6347" y="2775"/>
                  </a:cubicBezTo>
                  <a:cubicBezTo>
                    <a:pt x="6395" y="3250"/>
                    <a:pt x="6554" y="3448"/>
                    <a:pt x="6938" y="3448"/>
                  </a:cubicBezTo>
                  <a:cubicBezTo>
                    <a:pt x="7026" y="3448"/>
                    <a:pt x="7126" y="3438"/>
                    <a:pt x="7240" y="3418"/>
                  </a:cubicBezTo>
                  <a:cubicBezTo>
                    <a:pt x="7787" y="3335"/>
                    <a:pt x="8359" y="3227"/>
                    <a:pt x="9002" y="3108"/>
                  </a:cubicBezTo>
                  <a:lnTo>
                    <a:pt x="9002" y="3108"/>
                  </a:lnTo>
                  <a:cubicBezTo>
                    <a:pt x="8561" y="3692"/>
                    <a:pt x="8180" y="4204"/>
                    <a:pt x="7775" y="4716"/>
                  </a:cubicBezTo>
                  <a:cubicBezTo>
                    <a:pt x="7549" y="5013"/>
                    <a:pt x="7537" y="5275"/>
                    <a:pt x="7728" y="5609"/>
                  </a:cubicBezTo>
                  <a:cubicBezTo>
                    <a:pt x="8061" y="6168"/>
                    <a:pt x="8347" y="6752"/>
                    <a:pt x="8680" y="7406"/>
                  </a:cubicBezTo>
                  <a:cubicBezTo>
                    <a:pt x="7704" y="7121"/>
                    <a:pt x="6811" y="6942"/>
                    <a:pt x="6061" y="6347"/>
                  </a:cubicBezTo>
                  <a:cubicBezTo>
                    <a:pt x="5950" y="6261"/>
                    <a:pt x="5854" y="6214"/>
                    <a:pt x="5767" y="6214"/>
                  </a:cubicBezTo>
                  <a:cubicBezTo>
                    <a:pt x="5648" y="6214"/>
                    <a:pt x="5545" y="6302"/>
                    <a:pt x="5442" y="6502"/>
                  </a:cubicBezTo>
                  <a:cubicBezTo>
                    <a:pt x="5132" y="7109"/>
                    <a:pt x="4775" y="7692"/>
                    <a:pt x="4430" y="8288"/>
                  </a:cubicBezTo>
                  <a:cubicBezTo>
                    <a:pt x="4382" y="8288"/>
                    <a:pt x="4323" y="8276"/>
                    <a:pt x="4263" y="8276"/>
                  </a:cubicBezTo>
                  <a:lnTo>
                    <a:pt x="4263" y="6490"/>
                  </a:lnTo>
                  <a:cubicBezTo>
                    <a:pt x="4263" y="5975"/>
                    <a:pt x="4144" y="5769"/>
                    <a:pt x="3770" y="5769"/>
                  </a:cubicBezTo>
                  <a:cubicBezTo>
                    <a:pt x="3686" y="5769"/>
                    <a:pt x="3589" y="5779"/>
                    <a:pt x="3477" y="5799"/>
                  </a:cubicBezTo>
                  <a:cubicBezTo>
                    <a:pt x="2703" y="5954"/>
                    <a:pt x="1917" y="6085"/>
                    <a:pt x="965" y="6263"/>
                  </a:cubicBezTo>
                  <a:cubicBezTo>
                    <a:pt x="1584" y="5716"/>
                    <a:pt x="2108" y="5275"/>
                    <a:pt x="2596" y="4823"/>
                  </a:cubicBezTo>
                  <a:cubicBezTo>
                    <a:pt x="3310" y="4144"/>
                    <a:pt x="3310" y="4073"/>
                    <a:pt x="2810" y="3215"/>
                  </a:cubicBezTo>
                  <a:cubicBezTo>
                    <a:pt x="2572" y="2799"/>
                    <a:pt x="2334" y="2394"/>
                    <a:pt x="2048" y="1906"/>
                  </a:cubicBezTo>
                  <a:lnTo>
                    <a:pt x="2048" y="1906"/>
                  </a:lnTo>
                  <a:cubicBezTo>
                    <a:pt x="2775" y="2108"/>
                    <a:pt x="3334" y="2465"/>
                    <a:pt x="3894" y="2763"/>
                  </a:cubicBezTo>
                  <a:cubicBezTo>
                    <a:pt x="4157" y="2907"/>
                    <a:pt x="4346" y="2985"/>
                    <a:pt x="4507" y="2985"/>
                  </a:cubicBezTo>
                  <a:cubicBezTo>
                    <a:pt x="4731" y="2985"/>
                    <a:pt x="4901" y="2834"/>
                    <a:pt x="5144" y="2501"/>
                  </a:cubicBezTo>
                  <a:cubicBezTo>
                    <a:pt x="5489" y="2025"/>
                    <a:pt x="5799" y="1513"/>
                    <a:pt x="6192" y="929"/>
                  </a:cubicBezTo>
                  <a:close/>
                  <a:moveTo>
                    <a:pt x="6432" y="1"/>
                  </a:moveTo>
                  <a:cubicBezTo>
                    <a:pt x="6329" y="1"/>
                    <a:pt x="6214" y="51"/>
                    <a:pt x="6097" y="156"/>
                  </a:cubicBezTo>
                  <a:cubicBezTo>
                    <a:pt x="5870" y="358"/>
                    <a:pt x="5680" y="608"/>
                    <a:pt x="5513" y="858"/>
                  </a:cubicBezTo>
                  <a:cubicBezTo>
                    <a:pt x="5156" y="1430"/>
                    <a:pt x="4823" y="1989"/>
                    <a:pt x="4465" y="2584"/>
                  </a:cubicBezTo>
                  <a:cubicBezTo>
                    <a:pt x="3644" y="2001"/>
                    <a:pt x="2834" y="1549"/>
                    <a:pt x="1965" y="1203"/>
                  </a:cubicBezTo>
                  <a:cubicBezTo>
                    <a:pt x="1836" y="1160"/>
                    <a:pt x="1693" y="1082"/>
                    <a:pt x="1551" y="1082"/>
                  </a:cubicBezTo>
                  <a:cubicBezTo>
                    <a:pt x="1458" y="1082"/>
                    <a:pt x="1364" y="1116"/>
                    <a:pt x="1275" y="1215"/>
                  </a:cubicBezTo>
                  <a:cubicBezTo>
                    <a:pt x="1072" y="1465"/>
                    <a:pt x="1227" y="1691"/>
                    <a:pt x="1346" y="1906"/>
                  </a:cubicBezTo>
                  <a:cubicBezTo>
                    <a:pt x="1763" y="2596"/>
                    <a:pt x="2167" y="3287"/>
                    <a:pt x="2584" y="3966"/>
                  </a:cubicBezTo>
                  <a:cubicBezTo>
                    <a:pt x="1917" y="4716"/>
                    <a:pt x="1203" y="5359"/>
                    <a:pt x="477" y="5978"/>
                  </a:cubicBezTo>
                  <a:cubicBezTo>
                    <a:pt x="298" y="6133"/>
                    <a:pt x="1" y="6287"/>
                    <a:pt x="143" y="6573"/>
                  </a:cubicBezTo>
                  <a:cubicBezTo>
                    <a:pt x="240" y="6751"/>
                    <a:pt x="396" y="6800"/>
                    <a:pt x="572" y="6800"/>
                  </a:cubicBezTo>
                  <a:cubicBezTo>
                    <a:pt x="679" y="6800"/>
                    <a:pt x="793" y="6782"/>
                    <a:pt x="905" y="6764"/>
                  </a:cubicBezTo>
                  <a:cubicBezTo>
                    <a:pt x="1763" y="6621"/>
                    <a:pt x="2632" y="6514"/>
                    <a:pt x="3584" y="6383"/>
                  </a:cubicBezTo>
                  <a:lnTo>
                    <a:pt x="3584" y="6383"/>
                  </a:lnTo>
                  <a:cubicBezTo>
                    <a:pt x="3537" y="7240"/>
                    <a:pt x="3691" y="8061"/>
                    <a:pt x="3787" y="8835"/>
                  </a:cubicBezTo>
                  <a:cubicBezTo>
                    <a:pt x="3822" y="9061"/>
                    <a:pt x="3834" y="9288"/>
                    <a:pt x="4084" y="9347"/>
                  </a:cubicBezTo>
                  <a:cubicBezTo>
                    <a:pt x="4115" y="9354"/>
                    <a:pt x="4143" y="9357"/>
                    <a:pt x="4169" y="9357"/>
                  </a:cubicBezTo>
                  <a:cubicBezTo>
                    <a:pt x="4377" y="9357"/>
                    <a:pt x="4455" y="9161"/>
                    <a:pt x="4561" y="9002"/>
                  </a:cubicBezTo>
                  <a:cubicBezTo>
                    <a:pt x="4989" y="8299"/>
                    <a:pt x="5442" y="7597"/>
                    <a:pt x="5882" y="6883"/>
                  </a:cubicBezTo>
                  <a:cubicBezTo>
                    <a:pt x="6835" y="7537"/>
                    <a:pt x="7954" y="7776"/>
                    <a:pt x="8918" y="8311"/>
                  </a:cubicBezTo>
                  <a:cubicBezTo>
                    <a:pt x="9074" y="8403"/>
                    <a:pt x="9247" y="8487"/>
                    <a:pt x="9411" y="8487"/>
                  </a:cubicBezTo>
                  <a:cubicBezTo>
                    <a:pt x="9523" y="8487"/>
                    <a:pt x="9632" y="8448"/>
                    <a:pt x="9728" y="8347"/>
                  </a:cubicBezTo>
                  <a:cubicBezTo>
                    <a:pt x="9966" y="8097"/>
                    <a:pt x="9787" y="7823"/>
                    <a:pt x="9621" y="7573"/>
                  </a:cubicBezTo>
                  <a:cubicBezTo>
                    <a:pt x="9109" y="6764"/>
                    <a:pt x="8787" y="5847"/>
                    <a:pt x="8180" y="5097"/>
                  </a:cubicBezTo>
                  <a:cubicBezTo>
                    <a:pt x="8704" y="4418"/>
                    <a:pt x="9216" y="3775"/>
                    <a:pt x="9847" y="3227"/>
                  </a:cubicBezTo>
                  <a:cubicBezTo>
                    <a:pt x="10038" y="3061"/>
                    <a:pt x="10252" y="2882"/>
                    <a:pt x="10133" y="2596"/>
                  </a:cubicBezTo>
                  <a:cubicBezTo>
                    <a:pt x="10060" y="2426"/>
                    <a:pt x="9904" y="2405"/>
                    <a:pt x="9745" y="2405"/>
                  </a:cubicBezTo>
                  <a:cubicBezTo>
                    <a:pt x="9691" y="2405"/>
                    <a:pt x="9638" y="2407"/>
                    <a:pt x="9586" y="2407"/>
                  </a:cubicBezTo>
                  <a:cubicBezTo>
                    <a:pt x="9566" y="2407"/>
                    <a:pt x="9545" y="2407"/>
                    <a:pt x="9526" y="2406"/>
                  </a:cubicBezTo>
                  <a:cubicBezTo>
                    <a:pt x="9432" y="2400"/>
                    <a:pt x="9338" y="2397"/>
                    <a:pt x="9246" y="2397"/>
                  </a:cubicBezTo>
                  <a:cubicBezTo>
                    <a:pt x="8469" y="2397"/>
                    <a:pt x="7728" y="2605"/>
                    <a:pt x="6930" y="2775"/>
                  </a:cubicBezTo>
                  <a:lnTo>
                    <a:pt x="6930" y="2049"/>
                  </a:lnTo>
                  <a:cubicBezTo>
                    <a:pt x="6918" y="1501"/>
                    <a:pt x="6978" y="953"/>
                    <a:pt x="6811" y="394"/>
                  </a:cubicBezTo>
                  <a:cubicBezTo>
                    <a:pt x="6737" y="135"/>
                    <a:pt x="6599" y="1"/>
                    <a:pt x="643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7" name="Google Shape;857;p27"/>
            <p:cNvSpPr/>
            <p:nvPr/>
          </p:nvSpPr>
          <p:spPr>
            <a:xfrm>
              <a:off x="5776300" y="2410575"/>
              <a:ext cx="154525" cy="147100"/>
            </a:xfrm>
            <a:custGeom>
              <a:avLst/>
              <a:gdLst/>
              <a:ahLst/>
              <a:cxnLst/>
              <a:rect l="l" t="t" r="r" b="b"/>
              <a:pathLst>
                <a:path w="6181" h="5884" extrusionOk="0">
                  <a:moveTo>
                    <a:pt x="3513" y="1059"/>
                  </a:moveTo>
                  <a:cubicBezTo>
                    <a:pt x="3727" y="1535"/>
                    <a:pt x="3513" y="2154"/>
                    <a:pt x="4073" y="2285"/>
                  </a:cubicBezTo>
                  <a:cubicBezTo>
                    <a:pt x="4124" y="2298"/>
                    <a:pt x="4174" y="2304"/>
                    <a:pt x="4224" y="2304"/>
                  </a:cubicBezTo>
                  <a:cubicBezTo>
                    <a:pt x="4582" y="2304"/>
                    <a:pt x="4923" y="1997"/>
                    <a:pt x="5382" y="1809"/>
                  </a:cubicBezTo>
                  <a:lnTo>
                    <a:pt x="5382" y="1809"/>
                  </a:lnTo>
                  <a:cubicBezTo>
                    <a:pt x="5120" y="2226"/>
                    <a:pt x="4989" y="2571"/>
                    <a:pt x="4751" y="2821"/>
                  </a:cubicBezTo>
                  <a:cubicBezTo>
                    <a:pt x="4275" y="3297"/>
                    <a:pt x="4049" y="3797"/>
                    <a:pt x="4513" y="4583"/>
                  </a:cubicBezTo>
                  <a:cubicBezTo>
                    <a:pt x="4024" y="4180"/>
                    <a:pt x="3771" y="3972"/>
                    <a:pt x="3533" y="3972"/>
                  </a:cubicBezTo>
                  <a:cubicBezTo>
                    <a:pt x="3279" y="3972"/>
                    <a:pt x="3041" y="4210"/>
                    <a:pt x="2549" y="4702"/>
                  </a:cubicBezTo>
                  <a:cubicBezTo>
                    <a:pt x="2561" y="4357"/>
                    <a:pt x="2584" y="4071"/>
                    <a:pt x="2596" y="3809"/>
                  </a:cubicBezTo>
                  <a:cubicBezTo>
                    <a:pt x="2615" y="3405"/>
                    <a:pt x="2527" y="3228"/>
                    <a:pt x="2251" y="3228"/>
                  </a:cubicBezTo>
                  <a:cubicBezTo>
                    <a:pt x="2169" y="3228"/>
                    <a:pt x="2071" y="3244"/>
                    <a:pt x="1953" y="3274"/>
                  </a:cubicBezTo>
                  <a:cubicBezTo>
                    <a:pt x="1751" y="3333"/>
                    <a:pt x="1537" y="3404"/>
                    <a:pt x="1251" y="3452"/>
                  </a:cubicBezTo>
                  <a:cubicBezTo>
                    <a:pt x="2144" y="2857"/>
                    <a:pt x="1787" y="2214"/>
                    <a:pt x="1227" y="1440"/>
                  </a:cubicBezTo>
                  <a:lnTo>
                    <a:pt x="1227" y="1440"/>
                  </a:lnTo>
                  <a:cubicBezTo>
                    <a:pt x="1743" y="1631"/>
                    <a:pt x="2224" y="1900"/>
                    <a:pt x="2634" y="1900"/>
                  </a:cubicBezTo>
                  <a:cubicBezTo>
                    <a:pt x="2990" y="1900"/>
                    <a:pt x="3291" y="1696"/>
                    <a:pt x="3513" y="1059"/>
                  </a:cubicBezTo>
                  <a:close/>
                  <a:moveTo>
                    <a:pt x="3809" y="0"/>
                  </a:moveTo>
                  <a:cubicBezTo>
                    <a:pt x="3628" y="0"/>
                    <a:pt x="3535" y="164"/>
                    <a:pt x="3442" y="309"/>
                  </a:cubicBezTo>
                  <a:cubicBezTo>
                    <a:pt x="3203" y="702"/>
                    <a:pt x="2965" y="1071"/>
                    <a:pt x="2715" y="1452"/>
                  </a:cubicBezTo>
                  <a:cubicBezTo>
                    <a:pt x="2191" y="1202"/>
                    <a:pt x="1715" y="964"/>
                    <a:pt x="1227" y="737"/>
                  </a:cubicBezTo>
                  <a:cubicBezTo>
                    <a:pt x="1135" y="701"/>
                    <a:pt x="1031" y="670"/>
                    <a:pt x="932" y="670"/>
                  </a:cubicBezTo>
                  <a:cubicBezTo>
                    <a:pt x="838" y="670"/>
                    <a:pt x="749" y="698"/>
                    <a:pt x="679" y="773"/>
                  </a:cubicBezTo>
                  <a:cubicBezTo>
                    <a:pt x="513" y="952"/>
                    <a:pt x="584" y="1178"/>
                    <a:pt x="679" y="1369"/>
                  </a:cubicBezTo>
                  <a:cubicBezTo>
                    <a:pt x="715" y="1476"/>
                    <a:pt x="775" y="1559"/>
                    <a:pt x="834" y="1666"/>
                  </a:cubicBezTo>
                  <a:cubicBezTo>
                    <a:pt x="1358" y="2559"/>
                    <a:pt x="1358" y="2559"/>
                    <a:pt x="644" y="3262"/>
                  </a:cubicBezTo>
                  <a:cubicBezTo>
                    <a:pt x="548" y="3345"/>
                    <a:pt x="453" y="3440"/>
                    <a:pt x="358" y="3535"/>
                  </a:cubicBezTo>
                  <a:cubicBezTo>
                    <a:pt x="239" y="3690"/>
                    <a:pt x="1" y="3809"/>
                    <a:pt x="167" y="4071"/>
                  </a:cubicBezTo>
                  <a:cubicBezTo>
                    <a:pt x="260" y="4081"/>
                    <a:pt x="352" y="4085"/>
                    <a:pt x="445" y="4085"/>
                  </a:cubicBezTo>
                  <a:cubicBezTo>
                    <a:pt x="935" y="4085"/>
                    <a:pt x="1423" y="3970"/>
                    <a:pt x="1894" y="3940"/>
                  </a:cubicBezTo>
                  <a:cubicBezTo>
                    <a:pt x="1930" y="4476"/>
                    <a:pt x="1941" y="4952"/>
                    <a:pt x="1965" y="5429"/>
                  </a:cubicBezTo>
                  <a:cubicBezTo>
                    <a:pt x="1989" y="5607"/>
                    <a:pt x="1989" y="5786"/>
                    <a:pt x="2180" y="5857"/>
                  </a:cubicBezTo>
                  <a:cubicBezTo>
                    <a:pt x="2224" y="5876"/>
                    <a:pt x="2264" y="5884"/>
                    <a:pt x="2301" y="5884"/>
                  </a:cubicBezTo>
                  <a:cubicBezTo>
                    <a:pt x="2456" y="5884"/>
                    <a:pt x="2560" y="5744"/>
                    <a:pt x="2656" y="5619"/>
                  </a:cubicBezTo>
                  <a:cubicBezTo>
                    <a:pt x="2930" y="5238"/>
                    <a:pt x="3227" y="4833"/>
                    <a:pt x="3418" y="4583"/>
                  </a:cubicBezTo>
                  <a:cubicBezTo>
                    <a:pt x="3787" y="4881"/>
                    <a:pt x="4144" y="5167"/>
                    <a:pt x="4501" y="5464"/>
                  </a:cubicBezTo>
                  <a:cubicBezTo>
                    <a:pt x="4595" y="5542"/>
                    <a:pt x="4699" y="5595"/>
                    <a:pt x="4806" y="5595"/>
                  </a:cubicBezTo>
                  <a:cubicBezTo>
                    <a:pt x="4863" y="5595"/>
                    <a:pt x="4920" y="5580"/>
                    <a:pt x="4978" y="5548"/>
                  </a:cubicBezTo>
                  <a:cubicBezTo>
                    <a:pt x="5144" y="5464"/>
                    <a:pt x="5108" y="5262"/>
                    <a:pt x="5085" y="5131"/>
                  </a:cubicBezTo>
                  <a:cubicBezTo>
                    <a:pt x="5025" y="4821"/>
                    <a:pt x="4942" y="4488"/>
                    <a:pt x="4847" y="4190"/>
                  </a:cubicBezTo>
                  <a:cubicBezTo>
                    <a:pt x="4716" y="3857"/>
                    <a:pt x="4799" y="3619"/>
                    <a:pt x="5001" y="3321"/>
                  </a:cubicBezTo>
                  <a:cubicBezTo>
                    <a:pt x="5394" y="2762"/>
                    <a:pt x="5692" y="2131"/>
                    <a:pt x="6037" y="1535"/>
                  </a:cubicBezTo>
                  <a:cubicBezTo>
                    <a:pt x="6121" y="1369"/>
                    <a:pt x="6180" y="1190"/>
                    <a:pt x="6061" y="1035"/>
                  </a:cubicBezTo>
                  <a:cubicBezTo>
                    <a:pt x="6002" y="964"/>
                    <a:pt x="5941" y="938"/>
                    <a:pt x="5878" y="938"/>
                  </a:cubicBezTo>
                  <a:cubicBezTo>
                    <a:pt x="5763" y="938"/>
                    <a:pt x="5645" y="1025"/>
                    <a:pt x="5537" y="1071"/>
                  </a:cubicBezTo>
                  <a:cubicBezTo>
                    <a:pt x="5097" y="1261"/>
                    <a:pt x="4692" y="1595"/>
                    <a:pt x="4132" y="1714"/>
                  </a:cubicBezTo>
                  <a:cubicBezTo>
                    <a:pt x="4132" y="1273"/>
                    <a:pt x="4132" y="916"/>
                    <a:pt x="4156" y="535"/>
                  </a:cubicBezTo>
                  <a:cubicBezTo>
                    <a:pt x="4144" y="321"/>
                    <a:pt x="4144" y="71"/>
                    <a:pt x="3894" y="11"/>
                  </a:cubicBezTo>
                  <a:cubicBezTo>
                    <a:pt x="3864" y="4"/>
                    <a:pt x="3835" y="0"/>
                    <a:pt x="38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8" name="Google Shape;858;p27"/>
            <p:cNvSpPr/>
            <p:nvPr/>
          </p:nvSpPr>
          <p:spPr>
            <a:xfrm>
              <a:off x="5922750" y="2206950"/>
              <a:ext cx="20275" cy="22350"/>
            </a:xfrm>
            <a:custGeom>
              <a:avLst/>
              <a:gdLst/>
              <a:ahLst/>
              <a:cxnLst/>
              <a:rect l="l" t="t" r="r" b="b"/>
              <a:pathLst>
                <a:path w="811" h="894" extrusionOk="0">
                  <a:moveTo>
                    <a:pt x="382" y="0"/>
                  </a:moveTo>
                  <a:cubicBezTo>
                    <a:pt x="120" y="12"/>
                    <a:pt x="1" y="215"/>
                    <a:pt x="1" y="465"/>
                  </a:cubicBezTo>
                  <a:cubicBezTo>
                    <a:pt x="1" y="703"/>
                    <a:pt x="72" y="893"/>
                    <a:pt x="334" y="893"/>
                  </a:cubicBezTo>
                  <a:cubicBezTo>
                    <a:pt x="632" y="893"/>
                    <a:pt x="774" y="715"/>
                    <a:pt x="810" y="453"/>
                  </a:cubicBezTo>
                  <a:cubicBezTo>
                    <a:pt x="798" y="179"/>
                    <a:pt x="667" y="0"/>
                    <a:pt x="38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59" name="Google Shape;859;p27"/>
            <p:cNvSpPr/>
            <p:nvPr/>
          </p:nvSpPr>
          <p:spPr>
            <a:xfrm>
              <a:off x="5879000" y="2315000"/>
              <a:ext cx="20850" cy="21175"/>
            </a:xfrm>
            <a:custGeom>
              <a:avLst/>
              <a:gdLst/>
              <a:ahLst/>
              <a:cxnLst/>
              <a:rect l="l" t="t" r="r" b="b"/>
              <a:pathLst>
                <a:path w="834" h="847" extrusionOk="0">
                  <a:moveTo>
                    <a:pt x="405" y="0"/>
                  </a:moveTo>
                  <a:cubicBezTo>
                    <a:pt x="119" y="12"/>
                    <a:pt x="0" y="203"/>
                    <a:pt x="24" y="453"/>
                  </a:cubicBezTo>
                  <a:cubicBezTo>
                    <a:pt x="24" y="683"/>
                    <a:pt x="135" y="846"/>
                    <a:pt x="379" y="846"/>
                  </a:cubicBezTo>
                  <a:cubicBezTo>
                    <a:pt x="388" y="846"/>
                    <a:pt x="396" y="846"/>
                    <a:pt x="405" y="846"/>
                  </a:cubicBezTo>
                  <a:cubicBezTo>
                    <a:pt x="679" y="834"/>
                    <a:pt x="810" y="679"/>
                    <a:pt x="834" y="429"/>
                  </a:cubicBezTo>
                  <a:cubicBezTo>
                    <a:pt x="822" y="143"/>
                    <a:pt x="679" y="0"/>
                    <a:pt x="40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0" name="Google Shape;860;p27"/>
            <p:cNvSpPr/>
            <p:nvPr/>
          </p:nvSpPr>
          <p:spPr>
            <a:xfrm>
              <a:off x="5550075" y="2281650"/>
              <a:ext cx="18500" cy="20000"/>
            </a:xfrm>
            <a:custGeom>
              <a:avLst/>
              <a:gdLst/>
              <a:ahLst/>
              <a:cxnLst/>
              <a:rect l="l" t="t" r="r" b="b"/>
              <a:pathLst>
                <a:path w="740" h="800" extrusionOk="0">
                  <a:moveTo>
                    <a:pt x="346" y="1"/>
                  </a:moveTo>
                  <a:cubicBezTo>
                    <a:pt x="108" y="1"/>
                    <a:pt x="1" y="156"/>
                    <a:pt x="1" y="382"/>
                  </a:cubicBezTo>
                  <a:cubicBezTo>
                    <a:pt x="25" y="620"/>
                    <a:pt x="144" y="775"/>
                    <a:pt x="394" y="799"/>
                  </a:cubicBezTo>
                  <a:cubicBezTo>
                    <a:pt x="403" y="799"/>
                    <a:pt x="412" y="799"/>
                    <a:pt x="420" y="799"/>
                  </a:cubicBezTo>
                  <a:cubicBezTo>
                    <a:pt x="651" y="799"/>
                    <a:pt x="739" y="646"/>
                    <a:pt x="739" y="394"/>
                  </a:cubicBezTo>
                  <a:cubicBezTo>
                    <a:pt x="739" y="180"/>
                    <a:pt x="632" y="25"/>
                    <a:pt x="34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61" name="Google Shape;861;p27"/>
            <p:cNvSpPr/>
            <p:nvPr/>
          </p:nvSpPr>
          <p:spPr>
            <a:xfrm>
              <a:off x="5521225" y="2320650"/>
              <a:ext cx="19075" cy="18475"/>
            </a:xfrm>
            <a:custGeom>
              <a:avLst/>
              <a:gdLst/>
              <a:ahLst/>
              <a:cxnLst/>
              <a:rect l="l" t="t" r="r" b="b"/>
              <a:pathLst>
                <a:path w="763" h="739" extrusionOk="0">
                  <a:moveTo>
                    <a:pt x="369" y="1"/>
                  </a:moveTo>
                  <a:cubicBezTo>
                    <a:pt x="143" y="1"/>
                    <a:pt x="0" y="120"/>
                    <a:pt x="0" y="346"/>
                  </a:cubicBezTo>
                  <a:cubicBezTo>
                    <a:pt x="0" y="608"/>
                    <a:pt x="119" y="739"/>
                    <a:pt x="381" y="739"/>
                  </a:cubicBezTo>
                  <a:cubicBezTo>
                    <a:pt x="607" y="739"/>
                    <a:pt x="738" y="644"/>
                    <a:pt x="762" y="405"/>
                  </a:cubicBezTo>
                  <a:cubicBezTo>
                    <a:pt x="762" y="155"/>
                    <a:pt x="619" y="24"/>
                    <a:pt x="36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862" name="Google Shape;862;p2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flipH="1">
            <a:off x="-1354738" y="539367"/>
            <a:ext cx="2667000" cy="1771783"/>
          </a:xfrm>
          <a:prstGeom prst="rect">
            <a:avLst/>
          </a:prstGeom>
          <a:noFill/>
          <a:ln>
            <a:noFill/>
          </a:ln>
        </p:spPr>
      </p:pic>
      <p:pic>
        <p:nvPicPr>
          <p:cNvPr id="863" name="Google Shape;863;p27" descr="Une image contenant texte, noir&#10;&#10;Description générée automatiquement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998405" y="3331792"/>
            <a:ext cx="2619375" cy="1743075"/>
          </a:xfrm>
          <a:prstGeom prst="ellipse">
            <a:avLst/>
          </a:prstGeom>
          <a:noFill/>
          <a:ln>
            <a:noFill/>
          </a:ln>
        </p:spPr>
      </p:pic>
      <p:sp>
        <p:nvSpPr>
          <p:cNvPr id="864" name="Google Shape;864;p27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/>
                                        <p:tgtEl>
                                          <p:spTgt spid="8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9" name="Google Shape;869;p28"/>
          <p:cNvSpPr txBox="1">
            <a:spLocks noGrp="1"/>
          </p:cNvSpPr>
          <p:nvPr>
            <p:ph type="title"/>
          </p:nvPr>
        </p:nvSpPr>
        <p:spPr>
          <a:xfrm>
            <a:off x="713400" y="539375"/>
            <a:ext cx="35904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fr-FR" sz="2000" u="sng"/>
              <a:t>Réflexion sur les principes de bienfaisance, non malfaisance</a:t>
            </a:r>
            <a:endParaRPr/>
          </a:p>
        </p:txBody>
      </p:sp>
      <p:grpSp>
        <p:nvGrpSpPr>
          <p:cNvPr id="870" name="Google Shape;870;p28"/>
          <p:cNvGrpSpPr/>
          <p:nvPr/>
        </p:nvGrpSpPr>
        <p:grpSpPr>
          <a:xfrm>
            <a:off x="713343" y="1284216"/>
            <a:ext cx="3929806" cy="2978518"/>
            <a:chOff x="1572575" y="3497750"/>
            <a:chExt cx="843650" cy="639428"/>
          </a:xfrm>
        </p:grpSpPr>
        <p:sp>
          <p:nvSpPr>
            <p:cNvPr id="871" name="Google Shape;871;p28"/>
            <p:cNvSpPr/>
            <p:nvPr/>
          </p:nvSpPr>
          <p:spPr>
            <a:xfrm>
              <a:off x="1572575" y="3497750"/>
              <a:ext cx="843650" cy="534600"/>
            </a:xfrm>
            <a:custGeom>
              <a:avLst/>
              <a:gdLst/>
              <a:ahLst/>
              <a:cxnLst/>
              <a:rect l="l" t="t" r="r" b="b"/>
              <a:pathLst>
                <a:path w="33746" h="21384" extrusionOk="0">
                  <a:moveTo>
                    <a:pt x="32548" y="1021"/>
                  </a:moveTo>
                  <a:lnTo>
                    <a:pt x="32548" y="20362"/>
                  </a:lnTo>
                  <a:lnTo>
                    <a:pt x="1197" y="20362"/>
                  </a:lnTo>
                  <a:lnTo>
                    <a:pt x="1197" y="1021"/>
                  </a:lnTo>
                  <a:close/>
                  <a:moveTo>
                    <a:pt x="477" y="0"/>
                  </a:moveTo>
                  <a:cubicBezTo>
                    <a:pt x="210" y="0"/>
                    <a:pt x="0" y="209"/>
                    <a:pt x="0" y="477"/>
                  </a:cubicBezTo>
                  <a:lnTo>
                    <a:pt x="0" y="20906"/>
                  </a:lnTo>
                  <a:cubicBezTo>
                    <a:pt x="0" y="21174"/>
                    <a:pt x="218" y="21384"/>
                    <a:pt x="477" y="21384"/>
                  </a:cubicBezTo>
                  <a:lnTo>
                    <a:pt x="33268" y="21384"/>
                  </a:lnTo>
                  <a:cubicBezTo>
                    <a:pt x="33536" y="21384"/>
                    <a:pt x="33745" y="21166"/>
                    <a:pt x="33745" y="20906"/>
                  </a:cubicBezTo>
                  <a:lnTo>
                    <a:pt x="33745" y="477"/>
                  </a:lnTo>
                  <a:cubicBezTo>
                    <a:pt x="33745" y="209"/>
                    <a:pt x="33536" y="0"/>
                    <a:pt x="3326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2" name="Google Shape;872;p28"/>
            <p:cNvSpPr/>
            <p:nvPr/>
          </p:nvSpPr>
          <p:spPr>
            <a:xfrm>
              <a:off x="1904398" y="4026352"/>
              <a:ext cx="179975" cy="110826"/>
            </a:xfrm>
            <a:custGeom>
              <a:avLst/>
              <a:gdLst/>
              <a:ahLst/>
              <a:cxnLst/>
              <a:rect l="l" t="t" r="r" b="b"/>
              <a:pathLst>
                <a:path w="7199" h="4194" extrusionOk="0">
                  <a:moveTo>
                    <a:pt x="1" y="1"/>
                  </a:moveTo>
                  <a:lnTo>
                    <a:pt x="1" y="4194"/>
                  </a:lnTo>
                  <a:lnTo>
                    <a:pt x="7198" y="4194"/>
                  </a:lnTo>
                  <a:lnTo>
                    <a:pt x="7198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3" name="Google Shape;873;p28"/>
            <p:cNvSpPr/>
            <p:nvPr/>
          </p:nvSpPr>
          <p:spPr>
            <a:xfrm>
              <a:off x="1852950" y="4127950"/>
              <a:ext cx="283100" cy="9225"/>
            </a:xfrm>
            <a:custGeom>
              <a:avLst/>
              <a:gdLst/>
              <a:ahLst/>
              <a:cxnLst/>
              <a:rect l="l" t="t" r="r" b="b"/>
              <a:pathLst>
                <a:path w="11324" h="369" extrusionOk="0">
                  <a:moveTo>
                    <a:pt x="67" y="0"/>
                  </a:moveTo>
                  <a:cubicBezTo>
                    <a:pt x="25" y="0"/>
                    <a:pt x="0" y="34"/>
                    <a:pt x="0" y="67"/>
                  </a:cubicBezTo>
                  <a:lnTo>
                    <a:pt x="0" y="293"/>
                  </a:lnTo>
                  <a:cubicBezTo>
                    <a:pt x="0" y="335"/>
                    <a:pt x="25" y="369"/>
                    <a:pt x="67" y="369"/>
                  </a:cubicBezTo>
                  <a:lnTo>
                    <a:pt x="11248" y="369"/>
                  </a:lnTo>
                  <a:cubicBezTo>
                    <a:pt x="11290" y="369"/>
                    <a:pt x="11324" y="335"/>
                    <a:pt x="11324" y="293"/>
                  </a:cubicBezTo>
                  <a:lnTo>
                    <a:pt x="11324" y="67"/>
                  </a:lnTo>
                  <a:cubicBezTo>
                    <a:pt x="11324" y="34"/>
                    <a:pt x="11290" y="0"/>
                    <a:pt x="11248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74" name="Google Shape;874;p28"/>
          <p:cNvGrpSpPr/>
          <p:nvPr/>
        </p:nvGrpSpPr>
        <p:grpSpPr>
          <a:xfrm>
            <a:off x="3484757" y="1775296"/>
            <a:ext cx="1837891" cy="2489600"/>
            <a:chOff x="2641950" y="3481825"/>
            <a:chExt cx="469125" cy="635475"/>
          </a:xfrm>
        </p:grpSpPr>
        <p:sp>
          <p:nvSpPr>
            <p:cNvPr id="875" name="Google Shape;875;p28"/>
            <p:cNvSpPr/>
            <p:nvPr/>
          </p:nvSpPr>
          <p:spPr>
            <a:xfrm>
              <a:off x="2641950" y="3481825"/>
              <a:ext cx="469125" cy="635475"/>
            </a:xfrm>
            <a:custGeom>
              <a:avLst/>
              <a:gdLst/>
              <a:ahLst/>
              <a:cxnLst/>
              <a:rect l="l" t="t" r="r" b="b"/>
              <a:pathLst>
                <a:path w="18765" h="25419" extrusionOk="0">
                  <a:moveTo>
                    <a:pt x="17861" y="1055"/>
                  </a:moveTo>
                  <a:lnTo>
                    <a:pt x="17861" y="24364"/>
                  </a:lnTo>
                  <a:lnTo>
                    <a:pt x="896" y="24364"/>
                  </a:lnTo>
                  <a:lnTo>
                    <a:pt x="896" y="1055"/>
                  </a:lnTo>
                  <a:close/>
                  <a:moveTo>
                    <a:pt x="419" y="1"/>
                  </a:moveTo>
                  <a:cubicBezTo>
                    <a:pt x="185" y="1"/>
                    <a:pt x="1" y="193"/>
                    <a:pt x="1" y="428"/>
                  </a:cubicBezTo>
                  <a:lnTo>
                    <a:pt x="1" y="24992"/>
                  </a:lnTo>
                  <a:cubicBezTo>
                    <a:pt x="1" y="25226"/>
                    <a:pt x="185" y="25418"/>
                    <a:pt x="419" y="25418"/>
                  </a:cubicBezTo>
                  <a:lnTo>
                    <a:pt x="18338" y="25418"/>
                  </a:lnTo>
                  <a:cubicBezTo>
                    <a:pt x="18572" y="25418"/>
                    <a:pt x="18764" y="25226"/>
                    <a:pt x="18764" y="24992"/>
                  </a:cubicBezTo>
                  <a:lnTo>
                    <a:pt x="18764" y="428"/>
                  </a:lnTo>
                  <a:cubicBezTo>
                    <a:pt x="18764" y="193"/>
                    <a:pt x="18572" y="1"/>
                    <a:pt x="1833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6" name="Google Shape;876;p28"/>
            <p:cNvSpPr/>
            <p:nvPr/>
          </p:nvSpPr>
          <p:spPr>
            <a:xfrm>
              <a:off x="2872325" y="3491050"/>
              <a:ext cx="8175" cy="7975"/>
            </a:xfrm>
            <a:custGeom>
              <a:avLst/>
              <a:gdLst/>
              <a:ahLst/>
              <a:cxnLst/>
              <a:rect l="l" t="t" r="r" b="b"/>
              <a:pathLst>
                <a:path w="327" h="319" extrusionOk="0">
                  <a:moveTo>
                    <a:pt x="168" y="0"/>
                  </a:moveTo>
                  <a:cubicBezTo>
                    <a:pt x="75" y="0"/>
                    <a:pt x="0" y="76"/>
                    <a:pt x="0" y="159"/>
                  </a:cubicBezTo>
                  <a:cubicBezTo>
                    <a:pt x="0" y="251"/>
                    <a:pt x="75" y="318"/>
                    <a:pt x="168" y="318"/>
                  </a:cubicBezTo>
                  <a:cubicBezTo>
                    <a:pt x="251" y="318"/>
                    <a:pt x="327" y="251"/>
                    <a:pt x="327" y="159"/>
                  </a:cubicBezTo>
                  <a:cubicBezTo>
                    <a:pt x="327" y="76"/>
                    <a:pt x="251" y="0"/>
                    <a:pt x="1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77" name="Google Shape;877;p28"/>
          <p:cNvSpPr txBox="1">
            <a:spLocks noGrp="1"/>
          </p:cNvSpPr>
          <p:nvPr>
            <p:ph type="subTitle" idx="1"/>
          </p:nvPr>
        </p:nvSpPr>
        <p:spPr>
          <a:xfrm>
            <a:off x="5425150" y="2136200"/>
            <a:ext cx="3005400" cy="18979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oto Sans Symbols"/>
              <a:buChar char="▪"/>
            </a:pPr>
            <a:r>
              <a:rPr lang="fr-FR"/>
              <a:t>La bienfaisance peut conduire à une </a:t>
            </a:r>
            <a:r>
              <a:rPr lang="fr-FR" b="1">
                <a:solidFill>
                  <a:schemeClr val="accent2"/>
                </a:solidFill>
              </a:rPr>
              <a:t>position</a:t>
            </a:r>
            <a:r>
              <a:rPr lang="fr-FR"/>
              <a:t> </a:t>
            </a:r>
            <a:r>
              <a:rPr lang="fr-FR" b="1">
                <a:solidFill>
                  <a:schemeClr val="accent2"/>
                </a:solidFill>
              </a:rPr>
              <a:t>paternaliste.</a:t>
            </a:r>
            <a:endParaRPr/>
          </a:p>
          <a:p>
            <a:pPr marL="285750" lvl="0" indent="-184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oto Sans Symbols"/>
              <a:buNone/>
            </a:pPr>
            <a:endParaRPr/>
          </a:p>
          <a:p>
            <a:pPr marL="28575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oto Sans Symbols"/>
              <a:buChar char="▪"/>
            </a:pPr>
            <a:r>
              <a:rPr lang="fr-FR"/>
              <a:t>La non-malfaisance balance les risques des excès de la bienfaisance.</a:t>
            </a:r>
            <a:endParaRPr/>
          </a:p>
        </p:txBody>
      </p:sp>
      <p:pic>
        <p:nvPicPr>
          <p:cNvPr id="878" name="Google Shape;878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64253" y="244784"/>
            <a:ext cx="1268600" cy="1264591"/>
          </a:xfrm>
          <a:prstGeom prst="rect">
            <a:avLst/>
          </a:prstGeom>
          <a:noFill/>
          <a:ln>
            <a:noFill/>
          </a:ln>
        </p:spPr>
      </p:pic>
      <p:pic>
        <p:nvPicPr>
          <p:cNvPr id="879" name="Google Shape;879;p28" descr="Une image contenant texte, clipart&#10;&#10;Description générée automatiquement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88050" y="1878822"/>
            <a:ext cx="1598494" cy="2277542"/>
          </a:xfrm>
          <a:prstGeom prst="rect">
            <a:avLst/>
          </a:prstGeom>
          <a:noFill/>
          <a:ln>
            <a:noFill/>
          </a:ln>
        </p:spPr>
      </p:pic>
      <p:pic>
        <p:nvPicPr>
          <p:cNvPr id="880" name="Google Shape;880;p2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76611" y="1459809"/>
            <a:ext cx="2608145" cy="2157446"/>
          </a:xfrm>
          <a:prstGeom prst="rect">
            <a:avLst/>
          </a:prstGeom>
          <a:noFill/>
          <a:ln>
            <a:noFill/>
          </a:ln>
        </p:spPr>
      </p:pic>
      <p:sp>
        <p:nvSpPr>
          <p:cNvPr id="881" name="Google Shape;881;p28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7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7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6" name="Google Shape;886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-38">
            <a:off x="767507" y="1613085"/>
            <a:ext cx="1648538" cy="1707658"/>
          </a:xfrm>
          <a:prstGeom prst="rect">
            <a:avLst/>
          </a:prstGeom>
          <a:noFill/>
          <a:ln>
            <a:noFill/>
          </a:ln>
        </p:spPr>
      </p:pic>
      <p:sp>
        <p:nvSpPr>
          <p:cNvPr id="887" name="Google Shape;887;p29"/>
          <p:cNvSpPr txBox="1">
            <a:spLocks noGrp="1"/>
          </p:cNvSpPr>
          <p:nvPr>
            <p:ph type="title"/>
          </p:nvPr>
        </p:nvSpPr>
        <p:spPr>
          <a:xfrm>
            <a:off x="3528348" y="468773"/>
            <a:ext cx="5619900" cy="19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fr-FR" sz="4000"/>
              <a:t>LA JUSTICE</a:t>
            </a:r>
            <a:endParaRPr/>
          </a:p>
        </p:txBody>
      </p:sp>
      <p:sp>
        <p:nvSpPr>
          <p:cNvPr id="888" name="Google Shape;888;p29"/>
          <p:cNvSpPr txBox="1">
            <a:spLocks noGrp="1"/>
          </p:cNvSpPr>
          <p:nvPr>
            <p:ph type="subTitle" idx="1"/>
          </p:nvPr>
        </p:nvSpPr>
        <p:spPr>
          <a:xfrm>
            <a:off x="3263845" y="2063926"/>
            <a:ext cx="3986115" cy="15696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Char char="•"/>
            </a:pPr>
            <a:r>
              <a:rPr lang="fr-FR" sz="1200" u="sng"/>
              <a:t>Autonomie, Bienfaisance, Non malfaisance </a:t>
            </a:r>
            <a:r>
              <a:rPr lang="fr-FR" sz="1200"/>
              <a:t>: </a:t>
            </a:r>
            <a:r>
              <a:rPr lang="fr-FR" sz="1200" b="1">
                <a:solidFill>
                  <a:schemeClr val="accent2"/>
                </a:solidFill>
              </a:rPr>
              <a:t>relation du soignant avec le patient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Font typeface="Arial"/>
              <a:buChar char="•"/>
            </a:pPr>
            <a:r>
              <a:rPr lang="fr-FR" sz="1200"/>
              <a:t>Principe de </a:t>
            </a:r>
            <a:r>
              <a:rPr lang="fr-FR" sz="1200" u="sng"/>
              <a:t>Justice</a:t>
            </a:r>
            <a:r>
              <a:rPr lang="fr-FR" sz="1200"/>
              <a:t> : </a:t>
            </a:r>
            <a:r>
              <a:rPr lang="fr-FR" sz="1200" b="1">
                <a:solidFill>
                  <a:schemeClr val="accent2"/>
                </a:solidFill>
              </a:rPr>
              <a:t>Action collective et les intérêts de la société</a:t>
            </a:r>
            <a:endParaRPr/>
          </a:p>
          <a:p>
            <a:pPr marL="171450" lvl="0" indent="-1714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Font typeface="Arial"/>
              <a:buChar char="•"/>
            </a:pPr>
            <a:r>
              <a:rPr lang="fr-FR" sz="1200"/>
              <a:t>Dans le Code de déontologie, le médecin a deux actions :</a:t>
            </a:r>
            <a:endParaRPr/>
          </a:p>
          <a:p>
            <a:pPr marL="628650" lvl="1" indent="-1714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Font typeface="Source Sans Pro"/>
              <a:buChar char="-"/>
            </a:pPr>
            <a:r>
              <a:rPr lang="fr-FR" sz="1200"/>
              <a:t>Intérêts du patient</a:t>
            </a:r>
            <a:endParaRPr/>
          </a:p>
          <a:p>
            <a:pPr marL="628650" lvl="1" indent="-17145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SzPts val="1600"/>
              <a:buFont typeface="Source Sans Pro"/>
              <a:buChar char="-"/>
            </a:pPr>
            <a:r>
              <a:rPr lang="fr-FR" sz="1200"/>
              <a:t>Responsabilité dans la santé publique</a:t>
            </a:r>
            <a:endParaRPr/>
          </a:p>
        </p:txBody>
      </p:sp>
      <p:sp>
        <p:nvSpPr>
          <p:cNvPr id="889" name="Google Shape;889;p29"/>
          <p:cNvSpPr txBox="1">
            <a:spLocks noGrp="1"/>
          </p:cNvSpPr>
          <p:nvPr>
            <p:ph type="title" idx="2"/>
          </p:nvPr>
        </p:nvSpPr>
        <p:spPr>
          <a:xfrm>
            <a:off x="854849" y="2059372"/>
            <a:ext cx="1308600" cy="8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fr-FR">
                <a:solidFill>
                  <a:schemeClr val="lt1"/>
                </a:solidFill>
              </a:rPr>
              <a:t>04</a:t>
            </a:r>
            <a:endParaRPr>
              <a:solidFill>
                <a:schemeClr val="lt1"/>
              </a:solidFill>
            </a:endParaRPr>
          </a:p>
        </p:txBody>
      </p:sp>
      <p:pic>
        <p:nvPicPr>
          <p:cNvPr id="890" name="Google Shape;890;p2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54559" y="1045434"/>
            <a:ext cx="377700" cy="37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91" name="Google Shape;891;p2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92218" y="1514504"/>
            <a:ext cx="217475" cy="229770"/>
          </a:xfrm>
          <a:prstGeom prst="rect">
            <a:avLst/>
          </a:prstGeom>
          <a:noFill/>
          <a:ln>
            <a:noFill/>
          </a:ln>
        </p:spPr>
      </p:pic>
      <p:pic>
        <p:nvPicPr>
          <p:cNvPr id="892" name="Google Shape;892;p2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31378" y="4203330"/>
            <a:ext cx="377700" cy="37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93" name="Google Shape;893;p2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5543553" y="3943968"/>
            <a:ext cx="377700" cy="37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94" name="Google Shape;894;p2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311129" y="2638425"/>
            <a:ext cx="1983950" cy="261937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895" name="Google Shape;895;p29"/>
          <p:cNvGrpSpPr/>
          <p:nvPr/>
        </p:nvGrpSpPr>
        <p:grpSpPr>
          <a:xfrm rot="-1645724">
            <a:off x="8297404" y="1444918"/>
            <a:ext cx="1257228" cy="1043734"/>
            <a:chOff x="5543550" y="5098075"/>
            <a:chExt cx="531025" cy="440850"/>
          </a:xfrm>
        </p:grpSpPr>
        <p:sp>
          <p:nvSpPr>
            <p:cNvPr id="896" name="Google Shape;896;p29"/>
            <p:cNvSpPr/>
            <p:nvPr/>
          </p:nvSpPr>
          <p:spPr>
            <a:xfrm>
              <a:off x="5980200" y="5300550"/>
              <a:ext cx="94375" cy="104425"/>
            </a:xfrm>
            <a:custGeom>
              <a:avLst/>
              <a:gdLst/>
              <a:ahLst/>
              <a:cxnLst/>
              <a:rect l="l" t="t" r="r" b="b"/>
              <a:pathLst>
                <a:path w="3775" h="4177" extrusionOk="0">
                  <a:moveTo>
                    <a:pt x="1905" y="1"/>
                  </a:moveTo>
                  <a:cubicBezTo>
                    <a:pt x="1849" y="1"/>
                    <a:pt x="1792" y="40"/>
                    <a:pt x="1775" y="117"/>
                  </a:cubicBezTo>
                  <a:lnTo>
                    <a:pt x="1655" y="605"/>
                  </a:lnTo>
                  <a:cubicBezTo>
                    <a:pt x="1524" y="1200"/>
                    <a:pt x="1084" y="1677"/>
                    <a:pt x="548" y="1843"/>
                  </a:cubicBezTo>
                  <a:lnTo>
                    <a:pt x="131" y="1962"/>
                  </a:lnTo>
                  <a:cubicBezTo>
                    <a:pt x="0" y="1998"/>
                    <a:pt x="0" y="2212"/>
                    <a:pt x="131" y="2260"/>
                  </a:cubicBezTo>
                  <a:lnTo>
                    <a:pt x="548" y="2379"/>
                  </a:lnTo>
                  <a:cubicBezTo>
                    <a:pt x="1096" y="2522"/>
                    <a:pt x="1513" y="2998"/>
                    <a:pt x="1655" y="3605"/>
                  </a:cubicBezTo>
                  <a:lnTo>
                    <a:pt x="1763" y="4070"/>
                  </a:lnTo>
                  <a:cubicBezTo>
                    <a:pt x="1786" y="4141"/>
                    <a:pt x="1846" y="4177"/>
                    <a:pt x="1903" y="4177"/>
                  </a:cubicBezTo>
                  <a:cubicBezTo>
                    <a:pt x="1959" y="4177"/>
                    <a:pt x="2013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703" y="2534"/>
                    <a:pt x="3239" y="2379"/>
                  </a:cubicBezTo>
                  <a:lnTo>
                    <a:pt x="3632" y="2260"/>
                  </a:lnTo>
                  <a:cubicBezTo>
                    <a:pt x="3775" y="2224"/>
                    <a:pt x="3775" y="1998"/>
                    <a:pt x="3644" y="1974"/>
                  </a:cubicBezTo>
                  <a:lnTo>
                    <a:pt x="3310" y="1879"/>
                  </a:lnTo>
                  <a:cubicBezTo>
                    <a:pt x="2775" y="1736"/>
                    <a:pt x="2334" y="1272"/>
                    <a:pt x="2191" y="677"/>
                  </a:cubicBezTo>
                  <a:lnTo>
                    <a:pt x="2036" y="117"/>
                  </a:lnTo>
                  <a:cubicBezTo>
                    <a:pt x="2019" y="40"/>
                    <a:pt x="1962" y="1"/>
                    <a:pt x="190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7" name="Google Shape;897;p29"/>
            <p:cNvSpPr/>
            <p:nvPr/>
          </p:nvSpPr>
          <p:spPr>
            <a:xfrm>
              <a:off x="5543550" y="5192000"/>
              <a:ext cx="69950" cy="78600"/>
            </a:xfrm>
            <a:custGeom>
              <a:avLst/>
              <a:gdLst/>
              <a:ahLst/>
              <a:cxnLst/>
              <a:rect l="l" t="t" r="r" b="b"/>
              <a:pathLst>
                <a:path w="2798" h="3144" extrusionOk="0">
                  <a:moveTo>
                    <a:pt x="1421" y="0"/>
                  </a:moveTo>
                  <a:cubicBezTo>
                    <a:pt x="1381" y="0"/>
                    <a:pt x="1339" y="30"/>
                    <a:pt x="1322" y="89"/>
                  </a:cubicBezTo>
                  <a:lnTo>
                    <a:pt x="1238" y="470"/>
                  </a:lnTo>
                  <a:cubicBezTo>
                    <a:pt x="1131" y="911"/>
                    <a:pt x="822" y="1268"/>
                    <a:pt x="417" y="1387"/>
                  </a:cubicBezTo>
                  <a:lnTo>
                    <a:pt x="107" y="1482"/>
                  </a:lnTo>
                  <a:cubicBezTo>
                    <a:pt x="0" y="1506"/>
                    <a:pt x="0" y="1673"/>
                    <a:pt x="107" y="1697"/>
                  </a:cubicBezTo>
                  <a:lnTo>
                    <a:pt x="417" y="1792"/>
                  </a:lnTo>
                  <a:cubicBezTo>
                    <a:pt x="822" y="1911"/>
                    <a:pt x="1131" y="2268"/>
                    <a:pt x="1238" y="2709"/>
                  </a:cubicBezTo>
                  <a:lnTo>
                    <a:pt x="1310" y="3054"/>
                  </a:lnTo>
                  <a:cubicBezTo>
                    <a:pt x="1322" y="3114"/>
                    <a:pt x="1363" y="3143"/>
                    <a:pt x="1405" y="3143"/>
                  </a:cubicBezTo>
                  <a:cubicBezTo>
                    <a:pt x="1447" y="3143"/>
                    <a:pt x="1488" y="3114"/>
                    <a:pt x="1500" y="3054"/>
                  </a:cubicBezTo>
                  <a:lnTo>
                    <a:pt x="1572" y="2709"/>
                  </a:lnTo>
                  <a:cubicBezTo>
                    <a:pt x="1679" y="2268"/>
                    <a:pt x="1988" y="1911"/>
                    <a:pt x="2393" y="1792"/>
                  </a:cubicBezTo>
                  <a:lnTo>
                    <a:pt x="2691" y="1697"/>
                  </a:lnTo>
                  <a:cubicBezTo>
                    <a:pt x="2798" y="1673"/>
                    <a:pt x="2798" y="1506"/>
                    <a:pt x="2703" y="1482"/>
                  </a:cubicBezTo>
                  <a:lnTo>
                    <a:pt x="2453" y="1399"/>
                  </a:lnTo>
                  <a:cubicBezTo>
                    <a:pt x="2048" y="1292"/>
                    <a:pt x="1738" y="958"/>
                    <a:pt x="1619" y="506"/>
                  </a:cubicBezTo>
                  <a:lnTo>
                    <a:pt x="1512" y="89"/>
                  </a:lnTo>
                  <a:cubicBezTo>
                    <a:pt x="1500" y="30"/>
                    <a:pt x="1462" y="0"/>
                    <a:pt x="142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8" name="Google Shape;898;p29"/>
            <p:cNvSpPr/>
            <p:nvPr/>
          </p:nvSpPr>
          <p:spPr>
            <a:xfrm>
              <a:off x="5652175" y="5434500"/>
              <a:ext cx="94100" cy="104425"/>
            </a:xfrm>
            <a:custGeom>
              <a:avLst/>
              <a:gdLst/>
              <a:ahLst/>
              <a:cxnLst/>
              <a:rect l="l" t="t" r="r" b="b"/>
              <a:pathLst>
                <a:path w="3764" h="4177" extrusionOk="0">
                  <a:moveTo>
                    <a:pt x="1895" y="1"/>
                  </a:moveTo>
                  <a:cubicBezTo>
                    <a:pt x="1837" y="1"/>
                    <a:pt x="1781" y="39"/>
                    <a:pt x="1763" y="117"/>
                  </a:cubicBezTo>
                  <a:lnTo>
                    <a:pt x="1644" y="605"/>
                  </a:lnTo>
                  <a:cubicBezTo>
                    <a:pt x="1513" y="1200"/>
                    <a:pt x="1084" y="1676"/>
                    <a:pt x="548" y="1843"/>
                  </a:cubicBezTo>
                  <a:lnTo>
                    <a:pt x="132" y="1962"/>
                  </a:lnTo>
                  <a:cubicBezTo>
                    <a:pt x="1" y="1998"/>
                    <a:pt x="1" y="2212"/>
                    <a:pt x="132" y="2260"/>
                  </a:cubicBezTo>
                  <a:lnTo>
                    <a:pt x="548" y="2379"/>
                  </a:lnTo>
                  <a:cubicBezTo>
                    <a:pt x="1084" y="2522"/>
                    <a:pt x="1501" y="2998"/>
                    <a:pt x="1644" y="3605"/>
                  </a:cubicBezTo>
                  <a:lnTo>
                    <a:pt x="1751" y="4070"/>
                  </a:lnTo>
                  <a:cubicBezTo>
                    <a:pt x="1775" y="4141"/>
                    <a:pt x="1834" y="4177"/>
                    <a:pt x="1892" y="4177"/>
                  </a:cubicBezTo>
                  <a:cubicBezTo>
                    <a:pt x="1950" y="4177"/>
                    <a:pt x="2007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692" y="2534"/>
                    <a:pt x="3227" y="2379"/>
                  </a:cubicBezTo>
                  <a:lnTo>
                    <a:pt x="3632" y="2260"/>
                  </a:lnTo>
                  <a:cubicBezTo>
                    <a:pt x="3763" y="2212"/>
                    <a:pt x="3763" y="1986"/>
                    <a:pt x="3644" y="1974"/>
                  </a:cubicBezTo>
                  <a:lnTo>
                    <a:pt x="3299" y="1879"/>
                  </a:lnTo>
                  <a:cubicBezTo>
                    <a:pt x="2763" y="1736"/>
                    <a:pt x="2334" y="1272"/>
                    <a:pt x="2180" y="676"/>
                  </a:cubicBezTo>
                  <a:lnTo>
                    <a:pt x="2037" y="117"/>
                  </a:lnTo>
                  <a:cubicBezTo>
                    <a:pt x="2013" y="39"/>
                    <a:pt x="1953" y="1"/>
                    <a:pt x="189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99" name="Google Shape;899;p29"/>
            <p:cNvSpPr/>
            <p:nvPr/>
          </p:nvSpPr>
          <p:spPr>
            <a:xfrm>
              <a:off x="5829875" y="5098075"/>
              <a:ext cx="117300" cy="131225"/>
            </a:xfrm>
            <a:custGeom>
              <a:avLst/>
              <a:gdLst/>
              <a:ahLst/>
              <a:cxnLst/>
              <a:rect l="l" t="t" r="r" b="b"/>
              <a:pathLst>
                <a:path w="4692" h="5249" extrusionOk="0">
                  <a:moveTo>
                    <a:pt x="2370" y="1"/>
                  </a:moveTo>
                  <a:cubicBezTo>
                    <a:pt x="2299" y="1"/>
                    <a:pt x="2227" y="48"/>
                    <a:pt x="2203" y="143"/>
                  </a:cubicBezTo>
                  <a:lnTo>
                    <a:pt x="2061" y="751"/>
                  </a:lnTo>
                  <a:cubicBezTo>
                    <a:pt x="1882" y="1513"/>
                    <a:pt x="1358" y="2108"/>
                    <a:pt x="691" y="2299"/>
                  </a:cubicBezTo>
                  <a:lnTo>
                    <a:pt x="168" y="2453"/>
                  </a:lnTo>
                  <a:cubicBezTo>
                    <a:pt x="1" y="2489"/>
                    <a:pt x="1" y="2775"/>
                    <a:pt x="168" y="2822"/>
                  </a:cubicBezTo>
                  <a:lnTo>
                    <a:pt x="691" y="2965"/>
                  </a:lnTo>
                  <a:cubicBezTo>
                    <a:pt x="1358" y="3180"/>
                    <a:pt x="1882" y="3763"/>
                    <a:pt x="2061" y="4525"/>
                  </a:cubicBezTo>
                  <a:lnTo>
                    <a:pt x="2192" y="5096"/>
                  </a:lnTo>
                  <a:cubicBezTo>
                    <a:pt x="2215" y="5198"/>
                    <a:pt x="2287" y="5248"/>
                    <a:pt x="2358" y="5248"/>
                  </a:cubicBezTo>
                  <a:cubicBezTo>
                    <a:pt x="2430" y="5248"/>
                    <a:pt x="2501" y="5198"/>
                    <a:pt x="2525" y="5096"/>
                  </a:cubicBezTo>
                  <a:lnTo>
                    <a:pt x="2656" y="4525"/>
                  </a:lnTo>
                  <a:cubicBezTo>
                    <a:pt x="2835" y="3763"/>
                    <a:pt x="3358" y="3168"/>
                    <a:pt x="4025" y="2965"/>
                  </a:cubicBezTo>
                  <a:lnTo>
                    <a:pt x="4513" y="2822"/>
                  </a:lnTo>
                  <a:cubicBezTo>
                    <a:pt x="4692" y="2763"/>
                    <a:pt x="4692" y="2501"/>
                    <a:pt x="4525" y="2465"/>
                  </a:cubicBezTo>
                  <a:lnTo>
                    <a:pt x="4108" y="2346"/>
                  </a:lnTo>
                  <a:cubicBezTo>
                    <a:pt x="3442" y="2168"/>
                    <a:pt x="2906" y="1584"/>
                    <a:pt x="2715" y="846"/>
                  </a:cubicBezTo>
                  <a:lnTo>
                    <a:pt x="2537" y="143"/>
                  </a:lnTo>
                  <a:cubicBezTo>
                    <a:pt x="2513" y="48"/>
                    <a:pt x="2442" y="1"/>
                    <a:pt x="237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0" name="Google Shape;900;p29"/>
            <p:cNvSpPr/>
            <p:nvPr/>
          </p:nvSpPr>
          <p:spPr>
            <a:xfrm>
              <a:off x="5593850" y="5260300"/>
              <a:ext cx="14000" cy="18775"/>
            </a:xfrm>
            <a:custGeom>
              <a:avLst/>
              <a:gdLst/>
              <a:ahLst/>
              <a:cxnLst/>
              <a:rect l="l" t="t" r="r" b="b"/>
              <a:pathLst>
                <a:path w="560" h="751" extrusionOk="0">
                  <a:moveTo>
                    <a:pt x="500" y="334"/>
                  </a:moveTo>
                  <a:cubicBezTo>
                    <a:pt x="500" y="338"/>
                    <a:pt x="504" y="339"/>
                    <a:pt x="508" y="339"/>
                  </a:cubicBezTo>
                  <a:cubicBezTo>
                    <a:pt x="516" y="339"/>
                    <a:pt x="524" y="334"/>
                    <a:pt x="500" y="334"/>
                  </a:cubicBezTo>
                  <a:close/>
                  <a:moveTo>
                    <a:pt x="357" y="1"/>
                  </a:moveTo>
                  <a:cubicBezTo>
                    <a:pt x="357" y="1"/>
                    <a:pt x="334" y="1"/>
                    <a:pt x="310" y="12"/>
                  </a:cubicBezTo>
                  <a:cubicBezTo>
                    <a:pt x="262" y="24"/>
                    <a:pt x="214" y="36"/>
                    <a:pt x="203" y="60"/>
                  </a:cubicBezTo>
                  <a:lnTo>
                    <a:pt x="191" y="72"/>
                  </a:lnTo>
                  <a:lnTo>
                    <a:pt x="179" y="72"/>
                  </a:lnTo>
                  <a:cubicBezTo>
                    <a:pt x="155" y="72"/>
                    <a:pt x="155" y="72"/>
                    <a:pt x="119" y="84"/>
                  </a:cubicBezTo>
                  <a:cubicBezTo>
                    <a:pt x="84" y="96"/>
                    <a:pt x="60" y="96"/>
                    <a:pt x="36" y="120"/>
                  </a:cubicBezTo>
                  <a:cubicBezTo>
                    <a:pt x="24" y="120"/>
                    <a:pt x="24" y="120"/>
                    <a:pt x="24" y="131"/>
                  </a:cubicBezTo>
                  <a:lnTo>
                    <a:pt x="12" y="143"/>
                  </a:lnTo>
                  <a:cubicBezTo>
                    <a:pt x="0" y="143"/>
                    <a:pt x="0" y="143"/>
                    <a:pt x="12" y="155"/>
                  </a:cubicBezTo>
                  <a:cubicBezTo>
                    <a:pt x="24" y="155"/>
                    <a:pt x="24" y="167"/>
                    <a:pt x="24" y="167"/>
                  </a:cubicBezTo>
                  <a:cubicBezTo>
                    <a:pt x="24" y="191"/>
                    <a:pt x="60" y="203"/>
                    <a:pt x="60" y="215"/>
                  </a:cubicBezTo>
                  <a:cubicBezTo>
                    <a:pt x="60" y="227"/>
                    <a:pt x="72" y="227"/>
                    <a:pt x="72" y="251"/>
                  </a:cubicBezTo>
                  <a:cubicBezTo>
                    <a:pt x="72" y="262"/>
                    <a:pt x="84" y="262"/>
                    <a:pt x="84" y="274"/>
                  </a:cubicBezTo>
                  <a:cubicBezTo>
                    <a:pt x="84" y="274"/>
                    <a:pt x="84" y="286"/>
                    <a:pt x="95" y="286"/>
                  </a:cubicBezTo>
                  <a:cubicBezTo>
                    <a:pt x="72" y="310"/>
                    <a:pt x="95" y="310"/>
                    <a:pt x="95" y="322"/>
                  </a:cubicBezTo>
                  <a:cubicBezTo>
                    <a:pt x="84" y="334"/>
                    <a:pt x="131" y="334"/>
                    <a:pt x="119" y="346"/>
                  </a:cubicBezTo>
                  <a:cubicBezTo>
                    <a:pt x="95" y="370"/>
                    <a:pt x="131" y="370"/>
                    <a:pt x="131" y="382"/>
                  </a:cubicBezTo>
                  <a:cubicBezTo>
                    <a:pt x="131" y="393"/>
                    <a:pt x="155" y="405"/>
                    <a:pt x="155" y="429"/>
                  </a:cubicBezTo>
                  <a:cubicBezTo>
                    <a:pt x="155" y="441"/>
                    <a:pt x="179" y="453"/>
                    <a:pt x="155" y="465"/>
                  </a:cubicBezTo>
                  <a:lnTo>
                    <a:pt x="155" y="524"/>
                  </a:lnTo>
                  <a:lnTo>
                    <a:pt x="155" y="620"/>
                  </a:lnTo>
                  <a:cubicBezTo>
                    <a:pt x="155" y="632"/>
                    <a:pt x="179" y="667"/>
                    <a:pt x="155" y="679"/>
                  </a:cubicBezTo>
                  <a:cubicBezTo>
                    <a:pt x="155" y="691"/>
                    <a:pt x="179" y="703"/>
                    <a:pt x="179" y="727"/>
                  </a:cubicBezTo>
                  <a:cubicBezTo>
                    <a:pt x="179" y="739"/>
                    <a:pt x="191" y="739"/>
                    <a:pt x="191" y="751"/>
                  </a:cubicBezTo>
                  <a:cubicBezTo>
                    <a:pt x="191" y="751"/>
                    <a:pt x="203" y="751"/>
                    <a:pt x="250" y="739"/>
                  </a:cubicBezTo>
                  <a:lnTo>
                    <a:pt x="274" y="739"/>
                  </a:lnTo>
                  <a:cubicBezTo>
                    <a:pt x="298" y="739"/>
                    <a:pt x="322" y="739"/>
                    <a:pt x="381" y="703"/>
                  </a:cubicBezTo>
                  <a:cubicBezTo>
                    <a:pt x="417" y="691"/>
                    <a:pt x="441" y="691"/>
                    <a:pt x="476" y="679"/>
                  </a:cubicBezTo>
                  <a:cubicBezTo>
                    <a:pt x="536" y="667"/>
                    <a:pt x="560" y="643"/>
                    <a:pt x="560" y="643"/>
                  </a:cubicBezTo>
                  <a:cubicBezTo>
                    <a:pt x="548" y="643"/>
                    <a:pt x="548" y="632"/>
                    <a:pt x="524" y="620"/>
                  </a:cubicBezTo>
                  <a:cubicBezTo>
                    <a:pt x="512" y="608"/>
                    <a:pt x="512" y="608"/>
                    <a:pt x="512" y="572"/>
                  </a:cubicBezTo>
                  <a:lnTo>
                    <a:pt x="512" y="548"/>
                  </a:lnTo>
                  <a:cubicBezTo>
                    <a:pt x="512" y="548"/>
                    <a:pt x="512" y="524"/>
                    <a:pt x="500" y="524"/>
                  </a:cubicBezTo>
                  <a:cubicBezTo>
                    <a:pt x="500" y="524"/>
                    <a:pt x="488" y="524"/>
                    <a:pt x="500" y="512"/>
                  </a:cubicBezTo>
                  <a:lnTo>
                    <a:pt x="488" y="512"/>
                  </a:lnTo>
                  <a:cubicBezTo>
                    <a:pt x="500" y="501"/>
                    <a:pt x="500" y="501"/>
                    <a:pt x="488" y="501"/>
                  </a:cubicBezTo>
                  <a:cubicBezTo>
                    <a:pt x="488" y="501"/>
                    <a:pt x="512" y="489"/>
                    <a:pt x="476" y="489"/>
                  </a:cubicBezTo>
                  <a:cubicBezTo>
                    <a:pt x="476" y="489"/>
                    <a:pt x="497" y="469"/>
                    <a:pt x="481" y="469"/>
                  </a:cubicBezTo>
                  <a:cubicBezTo>
                    <a:pt x="476" y="469"/>
                    <a:pt x="467" y="471"/>
                    <a:pt x="453" y="477"/>
                  </a:cubicBezTo>
                  <a:lnTo>
                    <a:pt x="476" y="453"/>
                  </a:lnTo>
                  <a:cubicBezTo>
                    <a:pt x="453" y="453"/>
                    <a:pt x="453" y="441"/>
                    <a:pt x="453" y="441"/>
                  </a:cubicBezTo>
                  <a:cubicBezTo>
                    <a:pt x="453" y="441"/>
                    <a:pt x="476" y="429"/>
                    <a:pt x="453" y="429"/>
                  </a:cubicBezTo>
                  <a:cubicBezTo>
                    <a:pt x="441" y="429"/>
                    <a:pt x="429" y="429"/>
                    <a:pt x="453" y="417"/>
                  </a:cubicBezTo>
                  <a:lnTo>
                    <a:pt x="441" y="417"/>
                  </a:lnTo>
                  <a:cubicBezTo>
                    <a:pt x="500" y="346"/>
                    <a:pt x="500" y="346"/>
                    <a:pt x="500" y="334"/>
                  </a:cubicBezTo>
                  <a:cubicBezTo>
                    <a:pt x="536" y="322"/>
                    <a:pt x="488" y="322"/>
                    <a:pt x="500" y="310"/>
                  </a:cubicBezTo>
                  <a:cubicBezTo>
                    <a:pt x="512" y="298"/>
                    <a:pt x="500" y="298"/>
                    <a:pt x="488" y="298"/>
                  </a:cubicBezTo>
                  <a:lnTo>
                    <a:pt x="453" y="262"/>
                  </a:lnTo>
                  <a:cubicBezTo>
                    <a:pt x="453" y="251"/>
                    <a:pt x="429" y="239"/>
                    <a:pt x="429" y="203"/>
                  </a:cubicBezTo>
                  <a:cubicBezTo>
                    <a:pt x="429" y="191"/>
                    <a:pt x="417" y="191"/>
                    <a:pt x="417" y="167"/>
                  </a:cubicBezTo>
                  <a:cubicBezTo>
                    <a:pt x="417" y="155"/>
                    <a:pt x="393" y="143"/>
                    <a:pt x="393" y="131"/>
                  </a:cubicBezTo>
                  <a:cubicBezTo>
                    <a:pt x="393" y="120"/>
                    <a:pt x="381" y="120"/>
                    <a:pt x="381" y="96"/>
                  </a:cubicBezTo>
                  <a:cubicBezTo>
                    <a:pt x="369" y="84"/>
                    <a:pt x="381" y="72"/>
                    <a:pt x="357" y="48"/>
                  </a:cubicBezTo>
                  <a:cubicBezTo>
                    <a:pt x="357" y="48"/>
                    <a:pt x="322" y="48"/>
                    <a:pt x="334" y="36"/>
                  </a:cubicBezTo>
                  <a:cubicBezTo>
                    <a:pt x="357" y="24"/>
                    <a:pt x="357" y="24"/>
                    <a:pt x="334" y="24"/>
                  </a:cubicBezTo>
                  <a:cubicBezTo>
                    <a:pt x="334" y="24"/>
                    <a:pt x="334" y="12"/>
                    <a:pt x="357" y="12"/>
                  </a:cubicBezTo>
                  <a:cubicBezTo>
                    <a:pt x="369" y="1"/>
                    <a:pt x="369" y="1"/>
                    <a:pt x="35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1" name="Google Shape;901;p29"/>
            <p:cNvSpPr/>
            <p:nvPr/>
          </p:nvSpPr>
          <p:spPr>
            <a:xfrm>
              <a:off x="5609325" y="5307325"/>
              <a:ext cx="19075" cy="34175"/>
            </a:xfrm>
            <a:custGeom>
              <a:avLst/>
              <a:gdLst/>
              <a:ahLst/>
              <a:cxnLst/>
              <a:rect l="l" t="t" r="r" b="b"/>
              <a:pathLst>
                <a:path w="763" h="1367" extrusionOk="0">
                  <a:moveTo>
                    <a:pt x="298" y="1"/>
                  </a:moveTo>
                  <a:cubicBezTo>
                    <a:pt x="250" y="25"/>
                    <a:pt x="215" y="36"/>
                    <a:pt x="215" y="48"/>
                  </a:cubicBezTo>
                  <a:cubicBezTo>
                    <a:pt x="215" y="48"/>
                    <a:pt x="215" y="60"/>
                    <a:pt x="191" y="60"/>
                  </a:cubicBezTo>
                  <a:lnTo>
                    <a:pt x="119" y="60"/>
                  </a:lnTo>
                  <a:cubicBezTo>
                    <a:pt x="96" y="72"/>
                    <a:pt x="60" y="72"/>
                    <a:pt x="48" y="96"/>
                  </a:cubicBezTo>
                  <a:cubicBezTo>
                    <a:pt x="36" y="96"/>
                    <a:pt x="36" y="108"/>
                    <a:pt x="36" y="108"/>
                  </a:cubicBezTo>
                  <a:cubicBezTo>
                    <a:pt x="36" y="108"/>
                    <a:pt x="36" y="120"/>
                    <a:pt x="12" y="144"/>
                  </a:cubicBezTo>
                  <a:cubicBezTo>
                    <a:pt x="0" y="155"/>
                    <a:pt x="12" y="155"/>
                    <a:pt x="12" y="155"/>
                  </a:cubicBezTo>
                  <a:cubicBezTo>
                    <a:pt x="36" y="167"/>
                    <a:pt x="36" y="179"/>
                    <a:pt x="36" y="191"/>
                  </a:cubicBezTo>
                  <a:cubicBezTo>
                    <a:pt x="36" y="227"/>
                    <a:pt x="60" y="251"/>
                    <a:pt x="72" y="286"/>
                  </a:cubicBezTo>
                  <a:cubicBezTo>
                    <a:pt x="72" y="298"/>
                    <a:pt x="96" y="310"/>
                    <a:pt x="107" y="346"/>
                  </a:cubicBezTo>
                  <a:cubicBezTo>
                    <a:pt x="107" y="358"/>
                    <a:pt x="119" y="394"/>
                    <a:pt x="131" y="406"/>
                  </a:cubicBezTo>
                  <a:cubicBezTo>
                    <a:pt x="131" y="417"/>
                    <a:pt x="131" y="417"/>
                    <a:pt x="167" y="441"/>
                  </a:cubicBezTo>
                  <a:cubicBezTo>
                    <a:pt x="131" y="465"/>
                    <a:pt x="179" y="465"/>
                    <a:pt x="167" y="501"/>
                  </a:cubicBezTo>
                  <a:cubicBezTo>
                    <a:pt x="167" y="525"/>
                    <a:pt x="191" y="536"/>
                    <a:pt x="191" y="572"/>
                  </a:cubicBezTo>
                  <a:cubicBezTo>
                    <a:pt x="191" y="584"/>
                    <a:pt x="215" y="596"/>
                    <a:pt x="215" y="632"/>
                  </a:cubicBezTo>
                  <a:cubicBezTo>
                    <a:pt x="215" y="656"/>
                    <a:pt x="238" y="691"/>
                    <a:pt x="250" y="739"/>
                  </a:cubicBezTo>
                  <a:cubicBezTo>
                    <a:pt x="250" y="763"/>
                    <a:pt x="274" y="798"/>
                    <a:pt x="274" y="822"/>
                  </a:cubicBezTo>
                  <a:cubicBezTo>
                    <a:pt x="274" y="858"/>
                    <a:pt x="286" y="882"/>
                    <a:pt x="286" y="929"/>
                  </a:cubicBezTo>
                  <a:cubicBezTo>
                    <a:pt x="286" y="989"/>
                    <a:pt x="298" y="1048"/>
                    <a:pt x="310" y="1108"/>
                  </a:cubicBezTo>
                  <a:cubicBezTo>
                    <a:pt x="310" y="1156"/>
                    <a:pt x="334" y="1179"/>
                    <a:pt x="346" y="1227"/>
                  </a:cubicBezTo>
                  <a:cubicBezTo>
                    <a:pt x="346" y="1251"/>
                    <a:pt x="357" y="1287"/>
                    <a:pt x="369" y="1310"/>
                  </a:cubicBezTo>
                  <a:cubicBezTo>
                    <a:pt x="369" y="1334"/>
                    <a:pt x="393" y="1346"/>
                    <a:pt x="405" y="1358"/>
                  </a:cubicBezTo>
                  <a:cubicBezTo>
                    <a:pt x="405" y="1364"/>
                    <a:pt x="408" y="1367"/>
                    <a:pt x="417" y="1367"/>
                  </a:cubicBezTo>
                  <a:cubicBezTo>
                    <a:pt x="426" y="1367"/>
                    <a:pt x="441" y="1364"/>
                    <a:pt x="465" y="1358"/>
                  </a:cubicBezTo>
                  <a:lnTo>
                    <a:pt x="488" y="1358"/>
                  </a:lnTo>
                  <a:cubicBezTo>
                    <a:pt x="524" y="1358"/>
                    <a:pt x="536" y="1358"/>
                    <a:pt x="596" y="1346"/>
                  </a:cubicBezTo>
                  <a:cubicBezTo>
                    <a:pt x="631" y="1334"/>
                    <a:pt x="655" y="1334"/>
                    <a:pt x="667" y="1310"/>
                  </a:cubicBezTo>
                  <a:cubicBezTo>
                    <a:pt x="727" y="1298"/>
                    <a:pt x="762" y="1287"/>
                    <a:pt x="750" y="1275"/>
                  </a:cubicBezTo>
                  <a:cubicBezTo>
                    <a:pt x="727" y="1251"/>
                    <a:pt x="715" y="1227"/>
                    <a:pt x="715" y="1215"/>
                  </a:cubicBezTo>
                  <a:cubicBezTo>
                    <a:pt x="703" y="1179"/>
                    <a:pt x="691" y="1167"/>
                    <a:pt x="691" y="1132"/>
                  </a:cubicBezTo>
                  <a:cubicBezTo>
                    <a:pt x="691" y="1120"/>
                    <a:pt x="691" y="1108"/>
                    <a:pt x="667" y="1072"/>
                  </a:cubicBezTo>
                  <a:cubicBezTo>
                    <a:pt x="667" y="1060"/>
                    <a:pt x="667" y="1048"/>
                    <a:pt x="655" y="1037"/>
                  </a:cubicBezTo>
                  <a:cubicBezTo>
                    <a:pt x="655" y="1013"/>
                    <a:pt x="643" y="1013"/>
                    <a:pt x="655" y="1001"/>
                  </a:cubicBezTo>
                  <a:cubicBezTo>
                    <a:pt x="661" y="995"/>
                    <a:pt x="658" y="995"/>
                    <a:pt x="654" y="995"/>
                  </a:cubicBezTo>
                  <a:cubicBezTo>
                    <a:pt x="649" y="995"/>
                    <a:pt x="643" y="995"/>
                    <a:pt x="643" y="989"/>
                  </a:cubicBezTo>
                  <a:cubicBezTo>
                    <a:pt x="655" y="977"/>
                    <a:pt x="643" y="953"/>
                    <a:pt x="643" y="953"/>
                  </a:cubicBezTo>
                  <a:cubicBezTo>
                    <a:pt x="643" y="941"/>
                    <a:pt x="667" y="929"/>
                    <a:pt x="631" y="929"/>
                  </a:cubicBezTo>
                  <a:cubicBezTo>
                    <a:pt x="631" y="917"/>
                    <a:pt x="655" y="882"/>
                    <a:pt x="608" y="882"/>
                  </a:cubicBezTo>
                  <a:lnTo>
                    <a:pt x="608" y="870"/>
                  </a:lnTo>
                  <a:cubicBezTo>
                    <a:pt x="608" y="870"/>
                    <a:pt x="631" y="858"/>
                    <a:pt x="608" y="858"/>
                  </a:cubicBezTo>
                  <a:cubicBezTo>
                    <a:pt x="631" y="858"/>
                    <a:pt x="631" y="834"/>
                    <a:pt x="608" y="834"/>
                  </a:cubicBezTo>
                  <a:cubicBezTo>
                    <a:pt x="596" y="822"/>
                    <a:pt x="596" y="810"/>
                    <a:pt x="596" y="810"/>
                  </a:cubicBezTo>
                  <a:cubicBezTo>
                    <a:pt x="596" y="810"/>
                    <a:pt x="608" y="798"/>
                    <a:pt x="596" y="798"/>
                  </a:cubicBezTo>
                  <a:cubicBezTo>
                    <a:pt x="584" y="798"/>
                    <a:pt x="548" y="798"/>
                    <a:pt x="584" y="763"/>
                  </a:cubicBezTo>
                  <a:cubicBezTo>
                    <a:pt x="596" y="763"/>
                    <a:pt x="584" y="751"/>
                    <a:pt x="572" y="751"/>
                  </a:cubicBezTo>
                  <a:lnTo>
                    <a:pt x="584" y="739"/>
                  </a:lnTo>
                  <a:cubicBezTo>
                    <a:pt x="584" y="691"/>
                    <a:pt x="596" y="679"/>
                    <a:pt x="572" y="679"/>
                  </a:cubicBezTo>
                  <a:cubicBezTo>
                    <a:pt x="584" y="644"/>
                    <a:pt x="548" y="644"/>
                    <a:pt x="572" y="632"/>
                  </a:cubicBezTo>
                  <a:cubicBezTo>
                    <a:pt x="572" y="620"/>
                    <a:pt x="572" y="596"/>
                    <a:pt x="548" y="584"/>
                  </a:cubicBezTo>
                  <a:cubicBezTo>
                    <a:pt x="536" y="572"/>
                    <a:pt x="524" y="536"/>
                    <a:pt x="512" y="513"/>
                  </a:cubicBezTo>
                  <a:cubicBezTo>
                    <a:pt x="488" y="465"/>
                    <a:pt x="477" y="441"/>
                    <a:pt x="465" y="394"/>
                  </a:cubicBezTo>
                  <a:cubicBezTo>
                    <a:pt x="465" y="382"/>
                    <a:pt x="453" y="346"/>
                    <a:pt x="453" y="334"/>
                  </a:cubicBezTo>
                  <a:cubicBezTo>
                    <a:pt x="453" y="298"/>
                    <a:pt x="417" y="286"/>
                    <a:pt x="417" y="263"/>
                  </a:cubicBezTo>
                  <a:cubicBezTo>
                    <a:pt x="417" y="239"/>
                    <a:pt x="405" y="227"/>
                    <a:pt x="393" y="215"/>
                  </a:cubicBezTo>
                  <a:cubicBezTo>
                    <a:pt x="369" y="179"/>
                    <a:pt x="369" y="155"/>
                    <a:pt x="357" y="144"/>
                  </a:cubicBezTo>
                  <a:cubicBezTo>
                    <a:pt x="357" y="144"/>
                    <a:pt x="334" y="120"/>
                    <a:pt x="346" y="108"/>
                  </a:cubicBezTo>
                  <a:cubicBezTo>
                    <a:pt x="357" y="96"/>
                    <a:pt x="357" y="96"/>
                    <a:pt x="346" y="84"/>
                  </a:cubicBezTo>
                  <a:cubicBezTo>
                    <a:pt x="334" y="60"/>
                    <a:pt x="346" y="48"/>
                    <a:pt x="346" y="48"/>
                  </a:cubicBezTo>
                  <a:cubicBezTo>
                    <a:pt x="357" y="36"/>
                    <a:pt x="346" y="25"/>
                    <a:pt x="34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2" name="Google Shape;902;p29"/>
            <p:cNvSpPr/>
            <p:nvPr/>
          </p:nvSpPr>
          <p:spPr>
            <a:xfrm>
              <a:off x="5628675" y="5369550"/>
              <a:ext cx="19075" cy="34175"/>
            </a:xfrm>
            <a:custGeom>
              <a:avLst/>
              <a:gdLst/>
              <a:ahLst/>
              <a:cxnLst/>
              <a:rect l="l" t="t" r="r" b="b"/>
              <a:pathLst>
                <a:path w="763" h="1367" extrusionOk="0">
                  <a:moveTo>
                    <a:pt x="298" y="0"/>
                  </a:moveTo>
                  <a:cubicBezTo>
                    <a:pt x="250" y="12"/>
                    <a:pt x="215" y="36"/>
                    <a:pt x="215" y="48"/>
                  </a:cubicBezTo>
                  <a:cubicBezTo>
                    <a:pt x="215" y="48"/>
                    <a:pt x="215" y="60"/>
                    <a:pt x="191" y="60"/>
                  </a:cubicBezTo>
                  <a:lnTo>
                    <a:pt x="119" y="60"/>
                  </a:lnTo>
                  <a:cubicBezTo>
                    <a:pt x="95" y="72"/>
                    <a:pt x="60" y="72"/>
                    <a:pt x="48" y="83"/>
                  </a:cubicBezTo>
                  <a:cubicBezTo>
                    <a:pt x="36" y="83"/>
                    <a:pt x="36" y="107"/>
                    <a:pt x="36" y="107"/>
                  </a:cubicBezTo>
                  <a:cubicBezTo>
                    <a:pt x="36" y="107"/>
                    <a:pt x="36" y="119"/>
                    <a:pt x="12" y="131"/>
                  </a:cubicBezTo>
                  <a:cubicBezTo>
                    <a:pt x="0" y="143"/>
                    <a:pt x="12" y="143"/>
                    <a:pt x="12" y="143"/>
                  </a:cubicBezTo>
                  <a:cubicBezTo>
                    <a:pt x="36" y="167"/>
                    <a:pt x="36" y="179"/>
                    <a:pt x="36" y="191"/>
                  </a:cubicBezTo>
                  <a:cubicBezTo>
                    <a:pt x="36" y="226"/>
                    <a:pt x="60" y="250"/>
                    <a:pt x="72" y="286"/>
                  </a:cubicBezTo>
                  <a:cubicBezTo>
                    <a:pt x="72" y="298"/>
                    <a:pt x="95" y="310"/>
                    <a:pt x="107" y="345"/>
                  </a:cubicBezTo>
                  <a:cubicBezTo>
                    <a:pt x="107" y="357"/>
                    <a:pt x="119" y="381"/>
                    <a:pt x="131" y="405"/>
                  </a:cubicBezTo>
                  <a:cubicBezTo>
                    <a:pt x="131" y="417"/>
                    <a:pt x="131" y="417"/>
                    <a:pt x="167" y="429"/>
                  </a:cubicBezTo>
                  <a:cubicBezTo>
                    <a:pt x="131" y="464"/>
                    <a:pt x="179" y="464"/>
                    <a:pt x="167" y="488"/>
                  </a:cubicBezTo>
                  <a:cubicBezTo>
                    <a:pt x="167" y="524"/>
                    <a:pt x="191" y="536"/>
                    <a:pt x="191" y="560"/>
                  </a:cubicBezTo>
                  <a:cubicBezTo>
                    <a:pt x="191" y="583"/>
                    <a:pt x="215" y="595"/>
                    <a:pt x="215" y="631"/>
                  </a:cubicBezTo>
                  <a:cubicBezTo>
                    <a:pt x="215" y="655"/>
                    <a:pt x="238" y="691"/>
                    <a:pt x="250" y="726"/>
                  </a:cubicBezTo>
                  <a:cubicBezTo>
                    <a:pt x="250" y="762"/>
                    <a:pt x="274" y="786"/>
                    <a:pt x="274" y="822"/>
                  </a:cubicBezTo>
                  <a:cubicBezTo>
                    <a:pt x="274" y="845"/>
                    <a:pt x="286" y="881"/>
                    <a:pt x="286" y="929"/>
                  </a:cubicBezTo>
                  <a:cubicBezTo>
                    <a:pt x="286" y="988"/>
                    <a:pt x="298" y="1036"/>
                    <a:pt x="310" y="1107"/>
                  </a:cubicBezTo>
                  <a:cubicBezTo>
                    <a:pt x="310" y="1143"/>
                    <a:pt x="334" y="1179"/>
                    <a:pt x="345" y="1226"/>
                  </a:cubicBezTo>
                  <a:cubicBezTo>
                    <a:pt x="345" y="1250"/>
                    <a:pt x="357" y="1286"/>
                    <a:pt x="369" y="1310"/>
                  </a:cubicBezTo>
                  <a:cubicBezTo>
                    <a:pt x="369" y="1322"/>
                    <a:pt x="393" y="1334"/>
                    <a:pt x="405" y="1357"/>
                  </a:cubicBezTo>
                  <a:cubicBezTo>
                    <a:pt x="405" y="1363"/>
                    <a:pt x="408" y="1366"/>
                    <a:pt x="417" y="1366"/>
                  </a:cubicBezTo>
                  <a:cubicBezTo>
                    <a:pt x="426" y="1366"/>
                    <a:pt x="441" y="1363"/>
                    <a:pt x="465" y="1357"/>
                  </a:cubicBezTo>
                  <a:lnTo>
                    <a:pt x="488" y="1357"/>
                  </a:lnTo>
                  <a:cubicBezTo>
                    <a:pt x="524" y="1357"/>
                    <a:pt x="536" y="1357"/>
                    <a:pt x="596" y="1334"/>
                  </a:cubicBezTo>
                  <a:cubicBezTo>
                    <a:pt x="631" y="1322"/>
                    <a:pt x="655" y="1322"/>
                    <a:pt x="667" y="1310"/>
                  </a:cubicBezTo>
                  <a:cubicBezTo>
                    <a:pt x="726" y="1298"/>
                    <a:pt x="762" y="1274"/>
                    <a:pt x="750" y="1262"/>
                  </a:cubicBezTo>
                  <a:cubicBezTo>
                    <a:pt x="726" y="1250"/>
                    <a:pt x="715" y="1226"/>
                    <a:pt x="715" y="1203"/>
                  </a:cubicBezTo>
                  <a:cubicBezTo>
                    <a:pt x="703" y="1179"/>
                    <a:pt x="691" y="1155"/>
                    <a:pt x="691" y="1131"/>
                  </a:cubicBezTo>
                  <a:cubicBezTo>
                    <a:pt x="691" y="1119"/>
                    <a:pt x="691" y="1095"/>
                    <a:pt x="667" y="1072"/>
                  </a:cubicBezTo>
                  <a:cubicBezTo>
                    <a:pt x="667" y="1060"/>
                    <a:pt x="667" y="1036"/>
                    <a:pt x="655" y="1024"/>
                  </a:cubicBezTo>
                  <a:cubicBezTo>
                    <a:pt x="655" y="1012"/>
                    <a:pt x="643" y="1012"/>
                    <a:pt x="655" y="1000"/>
                  </a:cubicBezTo>
                  <a:cubicBezTo>
                    <a:pt x="661" y="988"/>
                    <a:pt x="658" y="988"/>
                    <a:pt x="654" y="988"/>
                  </a:cubicBezTo>
                  <a:cubicBezTo>
                    <a:pt x="649" y="988"/>
                    <a:pt x="643" y="988"/>
                    <a:pt x="643" y="976"/>
                  </a:cubicBezTo>
                  <a:cubicBezTo>
                    <a:pt x="655" y="964"/>
                    <a:pt x="643" y="953"/>
                    <a:pt x="643" y="953"/>
                  </a:cubicBezTo>
                  <a:cubicBezTo>
                    <a:pt x="643" y="941"/>
                    <a:pt x="667" y="917"/>
                    <a:pt x="631" y="917"/>
                  </a:cubicBezTo>
                  <a:cubicBezTo>
                    <a:pt x="631" y="905"/>
                    <a:pt x="655" y="881"/>
                    <a:pt x="607" y="881"/>
                  </a:cubicBezTo>
                  <a:lnTo>
                    <a:pt x="607" y="857"/>
                  </a:lnTo>
                  <a:cubicBezTo>
                    <a:pt x="607" y="857"/>
                    <a:pt x="631" y="845"/>
                    <a:pt x="607" y="845"/>
                  </a:cubicBezTo>
                  <a:cubicBezTo>
                    <a:pt x="631" y="845"/>
                    <a:pt x="631" y="834"/>
                    <a:pt x="607" y="834"/>
                  </a:cubicBezTo>
                  <a:cubicBezTo>
                    <a:pt x="596" y="822"/>
                    <a:pt x="596" y="810"/>
                    <a:pt x="596" y="810"/>
                  </a:cubicBezTo>
                  <a:cubicBezTo>
                    <a:pt x="596" y="810"/>
                    <a:pt x="607" y="786"/>
                    <a:pt x="596" y="786"/>
                  </a:cubicBezTo>
                  <a:cubicBezTo>
                    <a:pt x="584" y="786"/>
                    <a:pt x="548" y="786"/>
                    <a:pt x="584" y="762"/>
                  </a:cubicBezTo>
                  <a:cubicBezTo>
                    <a:pt x="596" y="762"/>
                    <a:pt x="584" y="750"/>
                    <a:pt x="572" y="750"/>
                  </a:cubicBezTo>
                  <a:lnTo>
                    <a:pt x="584" y="726"/>
                  </a:lnTo>
                  <a:cubicBezTo>
                    <a:pt x="584" y="691"/>
                    <a:pt x="607" y="667"/>
                    <a:pt x="572" y="667"/>
                  </a:cubicBezTo>
                  <a:cubicBezTo>
                    <a:pt x="584" y="643"/>
                    <a:pt x="548" y="643"/>
                    <a:pt x="572" y="631"/>
                  </a:cubicBezTo>
                  <a:cubicBezTo>
                    <a:pt x="572" y="607"/>
                    <a:pt x="572" y="595"/>
                    <a:pt x="548" y="583"/>
                  </a:cubicBezTo>
                  <a:cubicBezTo>
                    <a:pt x="536" y="572"/>
                    <a:pt x="524" y="536"/>
                    <a:pt x="512" y="512"/>
                  </a:cubicBezTo>
                  <a:cubicBezTo>
                    <a:pt x="488" y="464"/>
                    <a:pt x="476" y="429"/>
                    <a:pt x="465" y="393"/>
                  </a:cubicBezTo>
                  <a:cubicBezTo>
                    <a:pt x="465" y="369"/>
                    <a:pt x="453" y="345"/>
                    <a:pt x="453" y="333"/>
                  </a:cubicBezTo>
                  <a:cubicBezTo>
                    <a:pt x="453" y="298"/>
                    <a:pt x="417" y="286"/>
                    <a:pt x="417" y="250"/>
                  </a:cubicBezTo>
                  <a:cubicBezTo>
                    <a:pt x="417" y="238"/>
                    <a:pt x="405" y="226"/>
                    <a:pt x="393" y="214"/>
                  </a:cubicBezTo>
                  <a:cubicBezTo>
                    <a:pt x="369" y="179"/>
                    <a:pt x="369" y="143"/>
                    <a:pt x="357" y="131"/>
                  </a:cubicBezTo>
                  <a:cubicBezTo>
                    <a:pt x="357" y="131"/>
                    <a:pt x="334" y="119"/>
                    <a:pt x="345" y="107"/>
                  </a:cubicBezTo>
                  <a:cubicBezTo>
                    <a:pt x="357" y="95"/>
                    <a:pt x="357" y="95"/>
                    <a:pt x="345" y="72"/>
                  </a:cubicBezTo>
                  <a:cubicBezTo>
                    <a:pt x="334" y="60"/>
                    <a:pt x="345" y="48"/>
                    <a:pt x="345" y="48"/>
                  </a:cubicBezTo>
                  <a:cubicBezTo>
                    <a:pt x="357" y="36"/>
                    <a:pt x="345" y="12"/>
                    <a:pt x="34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3" name="Google Shape;903;p29"/>
            <p:cNvSpPr/>
            <p:nvPr/>
          </p:nvSpPr>
          <p:spPr>
            <a:xfrm>
              <a:off x="5646825" y="5431450"/>
              <a:ext cx="14300" cy="18775"/>
            </a:xfrm>
            <a:custGeom>
              <a:avLst/>
              <a:gdLst/>
              <a:ahLst/>
              <a:cxnLst/>
              <a:rect l="l" t="t" r="r" b="b"/>
              <a:pathLst>
                <a:path w="572" h="751" extrusionOk="0">
                  <a:moveTo>
                    <a:pt x="358" y="1"/>
                  </a:moveTo>
                  <a:cubicBezTo>
                    <a:pt x="358" y="1"/>
                    <a:pt x="346" y="1"/>
                    <a:pt x="322" y="12"/>
                  </a:cubicBezTo>
                  <a:cubicBezTo>
                    <a:pt x="274" y="24"/>
                    <a:pt x="227" y="36"/>
                    <a:pt x="215" y="60"/>
                  </a:cubicBezTo>
                  <a:lnTo>
                    <a:pt x="203" y="72"/>
                  </a:lnTo>
                  <a:lnTo>
                    <a:pt x="179" y="72"/>
                  </a:lnTo>
                  <a:cubicBezTo>
                    <a:pt x="167" y="72"/>
                    <a:pt x="167" y="72"/>
                    <a:pt x="120" y="84"/>
                  </a:cubicBezTo>
                  <a:cubicBezTo>
                    <a:pt x="96" y="96"/>
                    <a:pt x="60" y="96"/>
                    <a:pt x="48" y="120"/>
                  </a:cubicBezTo>
                  <a:cubicBezTo>
                    <a:pt x="36" y="120"/>
                    <a:pt x="36" y="120"/>
                    <a:pt x="36" y="132"/>
                  </a:cubicBezTo>
                  <a:lnTo>
                    <a:pt x="24" y="143"/>
                  </a:lnTo>
                  <a:cubicBezTo>
                    <a:pt x="0" y="143"/>
                    <a:pt x="0" y="143"/>
                    <a:pt x="24" y="155"/>
                  </a:cubicBezTo>
                  <a:cubicBezTo>
                    <a:pt x="36" y="155"/>
                    <a:pt x="36" y="167"/>
                    <a:pt x="36" y="167"/>
                  </a:cubicBezTo>
                  <a:cubicBezTo>
                    <a:pt x="36" y="191"/>
                    <a:pt x="60" y="203"/>
                    <a:pt x="60" y="215"/>
                  </a:cubicBezTo>
                  <a:cubicBezTo>
                    <a:pt x="60" y="227"/>
                    <a:pt x="84" y="227"/>
                    <a:pt x="84" y="251"/>
                  </a:cubicBezTo>
                  <a:cubicBezTo>
                    <a:pt x="84" y="263"/>
                    <a:pt x="96" y="263"/>
                    <a:pt x="96" y="274"/>
                  </a:cubicBezTo>
                  <a:cubicBezTo>
                    <a:pt x="96" y="274"/>
                    <a:pt x="96" y="286"/>
                    <a:pt x="108" y="286"/>
                  </a:cubicBezTo>
                  <a:cubicBezTo>
                    <a:pt x="84" y="310"/>
                    <a:pt x="108" y="310"/>
                    <a:pt x="108" y="322"/>
                  </a:cubicBezTo>
                  <a:cubicBezTo>
                    <a:pt x="96" y="334"/>
                    <a:pt x="143" y="334"/>
                    <a:pt x="120" y="346"/>
                  </a:cubicBezTo>
                  <a:cubicBezTo>
                    <a:pt x="108" y="370"/>
                    <a:pt x="143" y="370"/>
                    <a:pt x="143" y="382"/>
                  </a:cubicBezTo>
                  <a:cubicBezTo>
                    <a:pt x="143" y="393"/>
                    <a:pt x="167" y="405"/>
                    <a:pt x="167" y="429"/>
                  </a:cubicBezTo>
                  <a:cubicBezTo>
                    <a:pt x="167" y="441"/>
                    <a:pt x="179" y="453"/>
                    <a:pt x="167" y="465"/>
                  </a:cubicBezTo>
                  <a:lnTo>
                    <a:pt x="167" y="524"/>
                  </a:lnTo>
                  <a:lnTo>
                    <a:pt x="167" y="620"/>
                  </a:lnTo>
                  <a:cubicBezTo>
                    <a:pt x="167" y="632"/>
                    <a:pt x="179" y="667"/>
                    <a:pt x="167" y="679"/>
                  </a:cubicBezTo>
                  <a:cubicBezTo>
                    <a:pt x="167" y="691"/>
                    <a:pt x="179" y="703"/>
                    <a:pt x="179" y="727"/>
                  </a:cubicBezTo>
                  <a:cubicBezTo>
                    <a:pt x="179" y="739"/>
                    <a:pt x="191" y="739"/>
                    <a:pt x="191" y="751"/>
                  </a:cubicBezTo>
                  <a:cubicBezTo>
                    <a:pt x="191" y="751"/>
                    <a:pt x="215" y="751"/>
                    <a:pt x="262" y="739"/>
                  </a:cubicBezTo>
                  <a:lnTo>
                    <a:pt x="286" y="739"/>
                  </a:lnTo>
                  <a:cubicBezTo>
                    <a:pt x="298" y="739"/>
                    <a:pt x="334" y="739"/>
                    <a:pt x="393" y="703"/>
                  </a:cubicBezTo>
                  <a:cubicBezTo>
                    <a:pt x="417" y="691"/>
                    <a:pt x="453" y="691"/>
                    <a:pt x="477" y="679"/>
                  </a:cubicBezTo>
                  <a:cubicBezTo>
                    <a:pt x="536" y="667"/>
                    <a:pt x="572" y="644"/>
                    <a:pt x="572" y="644"/>
                  </a:cubicBezTo>
                  <a:cubicBezTo>
                    <a:pt x="560" y="644"/>
                    <a:pt x="560" y="632"/>
                    <a:pt x="536" y="620"/>
                  </a:cubicBezTo>
                  <a:cubicBezTo>
                    <a:pt x="524" y="608"/>
                    <a:pt x="524" y="608"/>
                    <a:pt x="524" y="572"/>
                  </a:cubicBezTo>
                  <a:lnTo>
                    <a:pt x="524" y="548"/>
                  </a:lnTo>
                  <a:cubicBezTo>
                    <a:pt x="524" y="548"/>
                    <a:pt x="524" y="524"/>
                    <a:pt x="512" y="524"/>
                  </a:cubicBezTo>
                  <a:cubicBezTo>
                    <a:pt x="512" y="524"/>
                    <a:pt x="501" y="524"/>
                    <a:pt x="512" y="513"/>
                  </a:cubicBezTo>
                  <a:lnTo>
                    <a:pt x="501" y="513"/>
                  </a:lnTo>
                  <a:cubicBezTo>
                    <a:pt x="512" y="501"/>
                    <a:pt x="512" y="501"/>
                    <a:pt x="501" y="501"/>
                  </a:cubicBezTo>
                  <a:cubicBezTo>
                    <a:pt x="501" y="501"/>
                    <a:pt x="524" y="489"/>
                    <a:pt x="477" y="489"/>
                  </a:cubicBezTo>
                  <a:cubicBezTo>
                    <a:pt x="477" y="489"/>
                    <a:pt x="504" y="469"/>
                    <a:pt x="492" y="469"/>
                  </a:cubicBezTo>
                  <a:cubicBezTo>
                    <a:pt x="488" y="469"/>
                    <a:pt x="480" y="471"/>
                    <a:pt x="465" y="477"/>
                  </a:cubicBezTo>
                  <a:lnTo>
                    <a:pt x="477" y="453"/>
                  </a:lnTo>
                  <a:cubicBezTo>
                    <a:pt x="465" y="453"/>
                    <a:pt x="465" y="441"/>
                    <a:pt x="465" y="441"/>
                  </a:cubicBezTo>
                  <a:cubicBezTo>
                    <a:pt x="465" y="441"/>
                    <a:pt x="477" y="429"/>
                    <a:pt x="465" y="429"/>
                  </a:cubicBezTo>
                  <a:cubicBezTo>
                    <a:pt x="453" y="429"/>
                    <a:pt x="441" y="429"/>
                    <a:pt x="465" y="417"/>
                  </a:cubicBezTo>
                  <a:lnTo>
                    <a:pt x="453" y="417"/>
                  </a:lnTo>
                  <a:cubicBezTo>
                    <a:pt x="512" y="346"/>
                    <a:pt x="512" y="346"/>
                    <a:pt x="512" y="334"/>
                  </a:cubicBezTo>
                  <a:cubicBezTo>
                    <a:pt x="536" y="322"/>
                    <a:pt x="501" y="322"/>
                    <a:pt x="512" y="310"/>
                  </a:cubicBezTo>
                  <a:cubicBezTo>
                    <a:pt x="524" y="298"/>
                    <a:pt x="512" y="298"/>
                    <a:pt x="501" y="298"/>
                  </a:cubicBezTo>
                  <a:lnTo>
                    <a:pt x="465" y="263"/>
                  </a:lnTo>
                  <a:cubicBezTo>
                    <a:pt x="465" y="251"/>
                    <a:pt x="441" y="239"/>
                    <a:pt x="441" y="203"/>
                  </a:cubicBezTo>
                  <a:cubicBezTo>
                    <a:pt x="441" y="191"/>
                    <a:pt x="417" y="191"/>
                    <a:pt x="417" y="167"/>
                  </a:cubicBezTo>
                  <a:cubicBezTo>
                    <a:pt x="417" y="155"/>
                    <a:pt x="405" y="143"/>
                    <a:pt x="405" y="132"/>
                  </a:cubicBezTo>
                  <a:cubicBezTo>
                    <a:pt x="405" y="120"/>
                    <a:pt x="393" y="120"/>
                    <a:pt x="393" y="96"/>
                  </a:cubicBezTo>
                  <a:cubicBezTo>
                    <a:pt x="381" y="84"/>
                    <a:pt x="393" y="72"/>
                    <a:pt x="358" y="48"/>
                  </a:cubicBezTo>
                  <a:cubicBezTo>
                    <a:pt x="358" y="48"/>
                    <a:pt x="334" y="48"/>
                    <a:pt x="346" y="36"/>
                  </a:cubicBezTo>
                  <a:cubicBezTo>
                    <a:pt x="358" y="24"/>
                    <a:pt x="358" y="24"/>
                    <a:pt x="346" y="24"/>
                  </a:cubicBezTo>
                  <a:cubicBezTo>
                    <a:pt x="346" y="24"/>
                    <a:pt x="346" y="12"/>
                    <a:pt x="358" y="12"/>
                  </a:cubicBezTo>
                  <a:cubicBezTo>
                    <a:pt x="381" y="1"/>
                    <a:pt x="381" y="1"/>
                    <a:pt x="35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4" name="Google Shape;904;p29"/>
            <p:cNvSpPr/>
            <p:nvPr/>
          </p:nvSpPr>
          <p:spPr>
            <a:xfrm>
              <a:off x="5733150" y="5432050"/>
              <a:ext cx="14000" cy="17575"/>
            </a:xfrm>
            <a:custGeom>
              <a:avLst/>
              <a:gdLst/>
              <a:ahLst/>
              <a:cxnLst/>
              <a:rect l="l" t="t" r="r" b="b"/>
              <a:pathLst>
                <a:path w="560" h="703" extrusionOk="0">
                  <a:moveTo>
                    <a:pt x="227" y="0"/>
                  </a:moveTo>
                  <a:lnTo>
                    <a:pt x="227" y="48"/>
                  </a:lnTo>
                  <a:cubicBezTo>
                    <a:pt x="227" y="60"/>
                    <a:pt x="227" y="72"/>
                    <a:pt x="215" y="84"/>
                  </a:cubicBezTo>
                  <a:cubicBezTo>
                    <a:pt x="203" y="84"/>
                    <a:pt x="203" y="108"/>
                    <a:pt x="203" y="119"/>
                  </a:cubicBezTo>
                  <a:cubicBezTo>
                    <a:pt x="203" y="131"/>
                    <a:pt x="179" y="131"/>
                    <a:pt x="203" y="131"/>
                  </a:cubicBezTo>
                  <a:cubicBezTo>
                    <a:pt x="203" y="131"/>
                    <a:pt x="203" y="143"/>
                    <a:pt x="179" y="143"/>
                  </a:cubicBezTo>
                  <a:cubicBezTo>
                    <a:pt x="167" y="143"/>
                    <a:pt x="203" y="167"/>
                    <a:pt x="179" y="167"/>
                  </a:cubicBezTo>
                  <a:cubicBezTo>
                    <a:pt x="167" y="167"/>
                    <a:pt x="167" y="167"/>
                    <a:pt x="167" y="179"/>
                  </a:cubicBezTo>
                  <a:cubicBezTo>
                    <a:pt x="167" y="179"/>
                    <a:pt x="119" y="179"/>
                    <a:pt x="167" y="191"/>
                  </a:cubicBezTo>
                  <a:cubicBezTo>
                    <a:pt x="167" y="191"/>
                    <a:pt x="119" y="191"/>
                    <a:pt x="167" y="203"/>
                  </a:cubicBezTo>
                  <a:lnTo>
                    <a:pt x="143" y="203"/>
                  </a:lnTo>
                  <a:cubicBezTo>
                    <a:pt x="155" y="227"/>
                    <a:pt x="143" y="227"/>
                    <a:pt x="143" y="239"/>
                  </a:cubicBezTo>
                  <a:cubicBezTo>
                    <a:pt x="155" y="250"/>
                    <a:pt x="167" y="250"/>
                    <a:pt x="143" y="250"/>
                  </a:cubicBezTo>
                  <a:cubicBezTo>
                    <a:pt x="125" y="233"/>
                    <a:pt x="116" y="227"/>
                    <a:pt x="112" y="227"/>
                  </a:cubicBezTo>
                  <a:cubicBezTo>
                    <a:pt x="107" y="227"/>
                    <a:pt x="107" y="233"/>
                    <a:pt x="107" y="239"/>
                  </a:cubicBezTo>
                  <a:cubicBezTo>
                    <a:pt x="111" y="235"/>
                    <a:pt x="114" y="233"/>
                    <a:pt x="115" y="233"/>
                  </a:cubicBezTo>
                  <a:lnTo>
                    <a:pt x="115" y="233"/>
                  </a:lnTo>
                  <a:cubicBezTo>
                    <a:pt x="118" y="233"/>
                    <a:pt x="115" y="239"/>
                    <a:pt x="107" y="239"/>
                  </a:cubicBezTo>
                  <a:cubicBezTo>
                    <a:pt x="84" y="239"/>
                    <a:pt x="107" y="250"/>
                    <a:pt x="96" y="250"/>
                  </a:cubicBezTo>
                  <a:cubicBezTo>
                    <a:pt x="84" y="250"/>
                    <a:pt x="84" y="262"/>
                    <a:pt x="96" y="262"/>
                  </a:cubicBezTo>
                  <a:cubicBezTo>
                    <a:pt x="107" y="286"/>
                    <a:pt x="96" y="298"/>
                    <a:pt x="96" y="310"/>
                  </a:cubicBezTo>
                  <a:cubicBezTo>
                    <a:pt x="84" y="322"/>
                    <a:pt x="96" y="358"/>
                    <a:pt x="84" y="369"/>
                  </a:cubicBezTo>
                  <a:cubicBezTo>
                    <a:pt x="84" y="381"/>
                    <a:pt x="84" y="405"/>
                    <a:pt x="60" y="405"/>
                  </a:cubicBezTo>
                  <a:cubicBezTo>
                    <a:pt x="48" y="417"/>
                    <a:pt x="60" y="429"/>
                    <a:pt x="48" y="441"/>
                  </a:cubicBezTo>
                  <a:cubicBezTo>
                    <a:pt x="36" y="441"/>
                    <a:pt x="48" y="465"/>
                    <a:pt x="48" y="477"/>
                  </a:cubicBezTo>
                  <a:cubicBezTo>
                    <a:pt x="48" y="489"/>
                    <a:pt x="36" y="512"/>
                    <a:pt x="48" y="524"/>
                  </a:cubicBezTo>
                  <a:cubicBezTo>
                    <a:pt x="48" y="524"/>
                    <a:pt x="60" y="536"/>
                    <a:pt x="48" y="536"/>
                  </a:cubicBezTo>
                  <a:cubicBezTo>
                    <a:pt x="36" y="536"/>
                    <a:pt x="36" y="536"/>
                    <a:pt x="36" y="548"/>
                  </a:cubicBezTo>
                  <a:cubicBezTo>
                    <a:pt x="36" y="548"/>
                    <a:pt x="36" y="560"/>
                    <a:pt x="24" y="560"/>
                  </a:cubicBezTo>
                  <a:cubicBezTo>
                    <a:pt x="0" y="560"/>
                    <a:pt x="0" y="560"/>
                    <a:pt x="0" y="584"/>
                  </a:cubicBezTo>
                  <a:cubicBezTo>
                    <a:pt x="0" y="584"/>
                    <a:pt x="24" y="596"/>
                    <a:pt x="36" y="596"/>
                  </a:cubicBezTo>
                  <a:cubicBezTo>
                    <a:pt x="84" y="608"/>
                    <a:pt x="119" y="620"/>
                    <a:pt x="143" y="620"/>
                  </a:cubicBezTo>
                  <a:lnTo>
                    <a:pt x="155" y="620"/>
                  </a:lnTo>
                  <a:lnTo>
                    <a:pt x="167" y="643"/>
                  </a:lnTo>
                  <a:cubicBezTo>
                    <a:pt x="167" y="643"/>
                    <a:pt x="179" y="655"/>
                    <a:pt x="215" y="667"/>
                  </a:cubicBezTo>
                  <a:cubicBezTo>
                    <a:pt x="238" y="679"/>
                    <a:pt x="274" y="679"/>
                    <a:pt x="286" y="703"/>
                  </a:cubicBezTo>
                  <a:lnTo>
                    <a:pt x="334" y="703"/>
                  </a:lnTo>
                  <a:lnTo>
                    <a:pt x="334" y="679"/>
                  </a:lnTo>
                  <a:cubicBezTo>
                    <a:pt x="346" y="667"/>
                    <a:pt x="334" y="655"/>
                    <a:pt x="346" y="643"/>
                  </a:cubicBezTo>
                  <a:lnTo>
                    <a:pt x="346" y="608"/>
                  </a:lnTo>
                  <a:lnTo>
                    <a:pt x="346" y="584"/>
                  </a:lnTo>
                  <a:cubicBezTo>
                    <a:pt x="346" y="584"/>
                    <a:pt x="357" y="584"/>
                    <a:pt x="334" y="560"/>
                  </a:cubicBezTo>
                  <a:cubicBezTo>
                    <a:pt x="381" y="560"/>
                    <a:pt x="346" y="548"/>
                    <a:pt x="346" y="548"/>
                  </a:cubicBezTo>
                  <a:cubicBezTo>
                    <a:pt x="357" y="548"/>
                    <a:pt x="334" y="524"/>
                    <a:pt x="357" y="500"/>
                  </a:cubicBezTo>
                  <a:cubicBezTo>
                    <a:pt x="381" y="500"/>
                    <a:pt x="357" y="489"/>
                    <a:pt x="381" y="477"/>
                  </a:cubicBezTo>
                  <a:cubicBezTo>
                    <a:pt x="393" y="465"/>
                    <a:pt x="381" y="429"/>
                    <a:pt x="393" y="429"/>
                  </a:cubicBezTo>
                  <a:cubicBezTo>
                    <a:pt x="405" y="417"/>
                    <a:pt x="405" y="405"/>
                    <a:pt x="417" y="381"/>
                  </a:cubicBezTo>
                  <a:cubicBezTo>
                    <a:pt x="429" y="369"/>
                    <a:pt x="429" y="358"/>
                    <a:pt x="453" y="346"/>
                  </a:cubicBezTo>
                  <a:cubicBezTo>
                    <a:pt x="477" y="322"/>
                    <a:pt x="488" y="298"/>
                    <a:pt x="512" y="262"/>
                  </a:cubicBezTo>
                  <a:cubicBezTo>
                    <a:pt x="524" y="250"/>
                    <a:pt x="524" y="239"/>
                    <a:pt x="536" y="227"/>
                  </a:cubicBezTo>
                  <a:cubicBezTo>
                    <a:pt x="560" y="215"/>
                    <a:pt x="560" y="191"/>
                    <a:pt x="560" y="179"/>
                  </a:cubicBezTo>
                  <a:lnTo>
                    <a:pt x="560" y="143"/>
                  </a:lnTo>
                  <a:cubicBezTo>
                    <a:pt x="560" y="143"/>
                    <a:pt x="560" y="131"/>
                    <a:pt x="488" y="119"/>
                  </a:cubicBezTo>
                  <a:lnTo>
                    <a:pt x="477" y="108"/>
                  </a:lnTo>
                  <a:cubicBezTo>
                    <a:pt x="465" y="96"/>
                    <a:pt x="441" y="72"/>
                    <a:pt x="393" y="60"/>
                  </a:cubicBezTo>
                  <a:cubicBezTo>
                    <a:pt x="357" y="48"/>
                    <a:pt x="346" y="48"/>
                    <a:pt x="322" y="24"/>
                  </a:cubicBezTo>
                  <a:cubicBezTo>
                    <a:pt x="262" y="0"/>
                    <a:pt x="227" y="0"/>
                    <a:pt x="22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5" name="Google Shape;905;p29"/>
            <p:cNvSpPr/>
            <p:nvPr/>
          </p:nvSpPr>
          <p:spPr>
            <a:xfrm>
              <a:off x="5751900" y="5372325"/>
              <a:ext cx="20250" cy="32950"/>
            </a:xfrm>
            <a:custGeom>
              <a:avLst/>
              <a:gdLst/>
              <a:ahLst/>
              <a:cxnLst/>
              <a:rect l="l" t="t" r="r" b="b"/>
              <a:pathLst>
                <a:path w="810" h="1318" extrusionOk="0">
                  <a:moveTo>
                    <a:pt x="298" y="401"/>
                  </a:moveTo>
                  <a:cubicBezTo>
                    <a:pt x="298" y="401"/>
                    <a:pt x="310" y="401"/>
                    <a:pt x="310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18" y="0"/>
                  </a:moveTo>
                  <a:cubicBezTo>
                    <a:pt x="507" y="0"/>
                    <a:pt x="500" y="3"/>
                    <a:pt x="500" y="8"/>
                  </a:cubicBezTo>
                  <a:cubicBezTo>
                    <a:pt x="500" y="44"/>
                    <a:pt x="489" y="56"/>
                    <a:pt x="489" y="80"/>
                  </a:cubicBezTo>
                  <a:cubicBezTo>
                    <a:pt x="489" y="115"/>
                    <a:pt x="477" y="139"/>
                    <a:pt x="465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81" y="282"/>
                    <a:pt x="417" y="294"/>
                    <a:pt x="405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8" y="353"/>
                  </a:cubicBezTo>
                  <a:lnTo>
                    <a:pt x="346" y="353"/>
                  </a:lnTo>
                  <a:cubicBezTo>
                    <a:pt x="322" y="365"/>
                    <a:pt x="298" y="353"/>
                    <a:pt x="322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2"/>
                    <a:pt x="286" y="484"/>
                    <a:pt x="239" y="484"/>
                  </a:cubicBezTo>
                  <a:cubicBezTo>
                    <a:pt x="227" y="484"/>
                    <a:pt x="239" y="496"/>
                    <a:pt x="250" y="496"/>
                  </a:cubicBezTo>
                  <a:cubicBezTo>
                    <a:pt x="250" y="496"/>
                    <a:pt x="250" y="496"/>
                    <a:pt x="250" y="496"/>
                  </a:cubicBezTo>
                  <a:lnTo>
                    <a:pt x="250" y="496"/>
                  </a:lnTo>
                  <a:cubicBezTo>
                    <a:pt x="247" y="496"/>
                    <a:pt x="243" y="496"/>
                    <a:pt x="239" y="496"/>
                  </a:cubicBezTo>
                  <a:cubicBezTo>
                    <a:pt x="242" y="504"/>
                    <a:pt x="245" y="507"/>
                    <a:pt x="247" y="507"/>
                  </a:cubicBezTo>
                  <a:cubicBezTo>
                    <a:pt x="250" y="507"/>
                    <a:pt x="250" y="497"/>
                    <a:pt x="250" y="496"/>
                  </a:cubicBezTo>
                  <a:lnTo>
                    <a:pt x="250" y="496"/>
                  </a:lnTo>
                  <a:cubicBezTo>
                    <a:pt x="282" y="497"/>
                    <a:pt x="265" y="499"/>
                    <a:pt x="286" y="520"/>
                  </a:cubicBezTo>
                  <a:cubicBezTo>
                    <a:pt x="250" y="520"/>
                    <a:pt x="262" y="544"/>
                    <a:pt x="250" y="556"/>
                  </a:cubicBezTo>
                  <a:cubicBezTo>
                    <a:pt x="239" y="556"/>
                    <a:pt x="239" y="592"/>
                    <a:pt x="239" y="603"/>
                  </a:cubicBezTo>
                  <a:cubicBezTo>
                    <a:pt x="239" y="627"/>
                    <a:pt x="239" y="663"/>
                    <a:pt x="227" y="675"/>
                  </a:cubicBezTo>
                  <a:cubicBezTo>
                    <a:pt x="203" y="723"/>
                    <a:pt x="191" y="746"/>
                    <a:pt x="179" y="794"/>
                  </a:cubicBezTo>
                  <a:cubicBezTo>
                    <a:pt x="167" y="806"/>
                    <a:pt x="167" y="842"/>
                    <a:pt x="143" y="853"/>
                  </a:cubicBezTo>
                  <a:cubicBezTo>
                    <a:pt x="131" y="865"/>
                    <a:pt x="131" y="913"/>
                    <a:pt x="119" y="925"/>
                  </a:cubicBezTo>
                  <a:cubicBezTo>
                    <a:pt x="108" y="949"/>
                    <a:pt x="108" y="961"/>
                    <a:pt x="108" y="996"/>
                  </a:cubicBezTo>
                  <a:cubicBezTo>
                    <a:pt x="84" y="1020"/>
                    <a:pt x="72" y="1032"/>
                    <a:pt x="72" y="1080"/>
                  </a:cubicBezTo>
                  <a:cubicBezTo>
                    <a:pt x="72" y="1092"/>
                    <a:pt x="84" y="1115"/>
                    <a:pt x="72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24" y="1151"/>
                  </a:cubicBezTo>
                  <a:cubicBezTo>
                    <a:pt x="12" y="1151"/>
                    <a:pt x="0" y="1163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6"/>
                    <a:pt x="131" y="1246"/>
                  </a:cubicBezTo>
                  <a:lnTo>
                    <a:pt x="143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03" y="1294"/>
                  </a:cubicBezTo>
                  <a:cubicBezTo>
                    <a:pt x="239" y="1306"/>
                    <a:pt x="262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4" y="1306"/>
                    <a:pt x="334" y="1306"/>
                    <a:pt x="334" y="1294"/>
                  </a:cubicBezTo>
                  <a:cubicBezTo>
                    <a:pt x="334" y="1270"/>
                    <a:pt x="334" y="1258"/>
                    <a:pt x="358" y="1246"/>
                  </a:cubicBezTo>
                  <a:cubicBezTo>
                    <a:pt x="369" y="1211"/>
                    <a:pt x="369" y="1187"/>
                    <a:pt x="381" y="1151"/>
                  </a:cubicBezTo>
                  <a:cubicBezTo>
                    <a:pt x="393" y="1139"/>
                    <a:pt x="381" y="1115"/>
                    <a:pt x="393" y="1092"/>
                  </a:cubicBezTo>
                  <a:cubicBezTo>
                    <a:pt x="417" y="1080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53" y="1008"/>
                    <a:pt x="429" y="973"/>
                    <a:pt x="441" y="961"/>
                  </a:cubicBezTo>
                  <a:cubicBezTo>
                    <a:pt x="477" y="949"/>
                    <a:pt x="441" y="901"/>
                    <a:pt x="477" y="889"/>
                  </a:cubicBezTo>
                  <a:cubicBezTo>
                    <a:pt x="489" y="877"/>
                    <a:pt x="489" y="853"/>
                    <a:pt x="489" y="830"/>
                  </a:cubicBezTo>
                  <a:cubicBezTo>
                    <a:pt x="500" y="794"/>
                    <a:pt x="500" y="758"/>
                    <a:pt x="512" y="723"/>
                  </a:cubicBezTo>
                  <a:lnTo>
                    <a:pt x="560" y="639"/>
                  </a:lnTo>
                  <a:cubicBezTo>
                    <a:pt x="572" y="603"/>
                    <a:pt x="596" y="580"/>
                    <a:pt x="620" y="544"/>
                  </a:cubicBezTo>
                  <a:cubicBezTo>
                    <a:pt x="655" y="496"/>
                    <a:pt x="679" y="437"/>
                    <a:pt x="715" y="401"/>
                  </a:cubicBezTo>
                  <a:cubicBezTo>
                    <a:pt x="727" y="365"/>
                    <a:pt x="739" y="318"/>
                    <a:pt x="774" y="294"/>
                  </a:cubicBezTo>
                  <a:cubicBezTo>
                    <a:pt x="786" y="258"/>
                    <a:pt x="798" y="234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39"/>
                    <a:pt x="810" y="139"/>
                    <a:pt x="774" y="115"/>
                  </a:cubicBezTo>
                  <a:lnTo>
                    <a:pt x="750" y="103"/>
                  </a:lnTo>
                  <a:cubicBezTo>
                    <a:pt x="739" y="80"/>
                    <a:pt x="727" y="68"/>
                    <a:pt x="667" y="56"/>
                  </a:cubicBezTo>
                  <a:cubicBezTo>
                    <a:pt x="631" y="44"/>
                    <a:pt x="608" y="44"/>
                    <a:pt x="596" y="20"/>
                  </a:cubicBezTo>
                  <a:cubicBezTo>
                    <a:pt x="561" y="6"/>
                    <a:pt x="534" y="0"/>
                    <a:pt x="51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6" name="Google Shape;906;p29"/>
            <p:cNvSpPr/>
            <p:nvPr/>
          </p:nvSpPr>
          <p:spPr>
            <a:xfrm>
              <a:off x="5777800" y="5312800"/>
              <a:ext cx="20550" cy="32950"/>
            </a:xfrm>
            <a:custGeom>
              <a:avLst/>
              <a:gdLst/>
              <a:ahLst/>
              <a:cxnLst/>
              <a:rect l="l" t="t" r="r" b="b"/>
              <a:pathLst>
                <a:path w="822" h="1318" extrusionOk="0">
                  <a:moveTo>
                    <a:pt x="298" y="401"/>
                  </a:moveTo>
                  <a:cubicBezTo>
                    <a:pt x="298" y="401"/>
                    <a:pt x="322" y="401"/>
                    <a:pt x="322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25" y="0"/>
                  </a:moveTo>
                  <a:cubicBezTo>
                    <a:pt x="516" y="0"/>
                    <a:pt x="512" y="3"/>
                    <a:pt x="512" y="8"/>
                  </a:cubicBezTo>
                  <a:cubicBezTo>
                    <a:pt x="512" y="44"/>
                    <a:pt x="500" y="56"/>
                    <a:pt x="500" y="79"/>
                  </a:cubicBezTo>
                  <a:cubicBezTo>
                    <a:pt x="500" y="115"/>
                    <a:pt x="476" y="139"/>
                    <a:pt x="465" y="163"/>
                  </a:cubicBezTo>
                  <a:cubicBezTo>
                    <a:pt x="453" y="175"/>
                    <a:pt x="453" y="187"/>
                    <a:pt x="441" y="198"/>
                  </a:cubicBezTo>
                  <a:cubicBezTo>
                    <a:pt x="441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93" y="282"/>
                    <a:pt x="417" y="294"/>
                    <a:pt x="405" y="294"/>
                  </a:cubicBezTo>
                  <a:cubicBezTo>
                    <a:pt x="381" y="294"/>
                    <a:pt x="393" y="306"/>
                    <a:pt x="381" y="317"/>
                  </a:cubicBezTo>
                  <a:cubicBezTo>
                    <a:pt x="381" y="341"/>
                    <a:pt x="334" y="317"/>
                    <a:pt x="357" y="353"/>
                  </a:cubicBezTo>
                  <a:lnTo>
                    <a:pt x="346" y="353"/>
                  </a:lnTo>
                  <a:cubicBezTo>
                    <a:pt x="334" y="365"/>
                    <a:pt x="298" y="353"/>
                    <a:pt x="334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74" y="437"/>
                  </a:cubicBezTo>
                  <a:cubicBezTo>
                    <a:pt x="274" y="437"/>
                    <a:pt x="262" y="437"/>
                    <a:pt x="262" y="460"/>
                  </a:cubicBezTo>
                  <a:cubicBezTo>
                    <a:pt x="274" y="472"/>
                    <a:pt x="286" y="484"/>
                    <a:pt x="238" y="484"/>
                  </a:cubicBezTo>
                  <a:cubicBezTo>
                    <a:pt x="226" y="484"/>
                    <a:pt x="238" y="496"/>
                    <a:pt x="262" y="496"/>
                  </a:cubicBezTo>
                  <a:cubicBezTo>
                    <a:pt x="262" y="496"/>
                    <a:pt x="262" y="496"/>
                    <a:pt x="262" y="496"/>
                  </a:cubicBezTo>
                  <a:lnTo>
                    <a:pt x="262" y="496"/>
                  </a:lnTo>
                  <a:cubicBezTo>
                    <a:pt x="257" y="496"/>
                    <a:pt x="250" y="496"/>
                    <a:pt x="238" y="496"/>
                  </a:cubicBezTo>
                  <a:cubicBezTo>
                    <a:pt x="246" y="504"/>
                    <a:pt x="252" y="507"/>
                    <a:pt x="255" y="507"/>
                  </a:cubicBezTo>
                  <a:cubicBezTo>
                    <a:pt x="261" y="507"/>
                    <a:pt x="262" y="498"/>
                    <a:pt x="262" y="496"/>
                  </a:cubicBezTo>
                  <a:lnTo>
                    <a:pt x="262" y="496"/>
                  </a:lnTo>
                  <a:cubicBezTo>
                    <a:pt x="277" y="497"/>
                    <a:pt x="268" y="502"/>
                    <a:pt x="286" y="520"/>
                  </a:cubicBezTo>
                  <a:cubicBezTo>
                    <a:pt x="262" y="520"/>
                    <a:pt x="274" y="544"/>
                    <a:pt x="262" y="556"/>
                  </a:cubicBezTo>
                  <a:cubicBezTo>
                    <a:pt x="238" y="556"/>
                    <a:pt x="238" y="591"/>
                    <a:pt x="238" y="603"/>
                  </a:cubicBezTo>
                  <a:cubicBezTo>
                    <a:pt x="238" y="627"/>
                    <a:pt x="238" y="663"/>
                    <a:pt x="226" y="675"/>
                  </a:cubicBezTo>
                  <a:cubicBezTo>
                    <a:pt x="215" y="722"/>
                    <a:pt x="203" y="746"/>
                    <a:pt x="179" y="794"/>
                  </a:cubicBezTo>
                  <a:cubicBezTo>
                    <a:pt x="167" y="806"/>
                    <a:pt x="167" y="841"/>
                    <a:pt x="155" y="853"/>
                  </a:cubicBezTo>
                  <a:cubicBezTo>
                    <a:pt x="143" y="865"/>
                    <a:pt x="143" y="913"/>
                    <a:pt x="119" y="925"/>
                  </a:cubicBezTo>
                  <a:cubicBezTo>
                    <a:pt x="107" y="948"/>
                    <a:pt x="107" y="960"/>
                    <a:pt x="107" y="996"/>
                  </a:cubicBezTo>
                  <a:cubicBezTo>
                    <a:pt x="95" y="1020"/>
                    <a:pt x="84" y="1032"/>
                    <a:pt x="84" y="1079"/>
                  </a:cubicBezTo>
                  <a:cubicBezTo>
                    <a:pt x="84" y="1091"/>
                    <a:pt x="95" y="1115"/>
                    <a:pt x="84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36" y="1151"/>
                  </a:cubicBezTo>
                  <a:cubicBezTo>
                    <a:pt x="24" y="1151"/>
                    <a:pt x="0" y="1163"/>
                    <a:pt x="0" y="1187"/>
                  </a:cubicBezTo>
                  <a:lnTo>
                    <a:pt x="36" y="1210"/>
                  </a:lnTo>
                  <a:cubicBezTo>
                    <a:pt x="84" y="1222"/>
                    <a:pt x="119" y="1246"/>
                    <a:pt x="143" y="1246"/>
                  </a:cubicBezTo>
                  <a:lnTo>
                    <a:pt x="155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15" y="1294"/>
                  </a:cubicBezTo>
                  <a:cubicBezTo>
                    <a:pt x="238" y="1306"/>
                    <a:pt x="274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34" y="1306"/>
                  </a:cubicBezTo>
                  <a:cubicBezTo>
                    <a:pt x="346" y="1306"/>
                    <a:pt x="346" y="1306"/>
                    <a:pt x="346" y="1294"/>
                  </a:cubicBezTo>
                  <a:cubicBezTo>
                    <a:pt x="346" y="1270"/>
                    <a:pt x="346" y="1258"/>
                    <a:pt x="357" y="1246"/>
                  </a:cubicBezTo>
                  <a:cubicBezTo>
                    <a:pt x="369" y="1210"/>
                    <a:pt x="369" y="1187"/>
                    <a:pt x="393" y="1151"/>
                  </a:cubicBezTo>
                  <a:cubicBezTo>
                    <a:pt x="405" y="1139"/>
                    <a:pt x="393" y="1115"/>
                    <a:pt x="405" y="1091"/>
                  </a:cubicBezTo>
                  <a:cubicBezTo>
                    <a:pt x="417" y="1079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65" y="1008"/>
                    <a:pt x="429" y="972"/>
                    <a:pt x="453" y="960"/>
                  </a:cubicBezTo>
                  <a:cubicBezTo>
                    <a:pt x="476" y="948"/>
                    <a:pt x="453" y="901"/>
                    <a:pt x="476" y="889"/>
                  </a:cubicBezTo>
                  <a:cubicBezTo>
                    <a:pt x="488" y="877"/>
                    <a:pt x="488" y="853"/>
                    <a:pt x="488" y="829"/>
                  </a:cubicBezTo>
                  <a:cubicBezTo>
                    <a:pt x="512" y="794"/>
                    <a:pt x="512" y="758"/>
                    <a:pt x="524" y="722"/>
                  </a:cubicBezTo>
                  <a:lnTo>
                    <a:pt x="572" y="639"/>
                  </a:lnTo>
                  <a:cubicBezTo>
                    <a:pt x="584" y="603"/>
                    <a:pt x="596" y="579"/>
                    <a:pt x="631" y="544"/>
                  </a:cubicBezTo>
                  <a:cubicBezTo>
                    <a:pt x="655" y="496"/>
                    <a:pt x="691" y="437"/>
                    <a:pt x="715" y="401"/>
                  </a:cubicBezTo>
                  <a:cubicBezTo>
                    <a:pt x="727" y="365"/>
                    <a:pt x="750" y="317"/>
                    <a:pt x="774" y="294"/>
                  </a:cubicBezTo>
                  <a:cubicBezTo>
                    <a:pt x="786" y="258"/>
                    <a:pt x="810" y="234"/>
                    <a:pt x="810" y="198"/>
                  </a:cubicBezTo>
                  <a:cubicBezTo>
                    <a:pt x="810" y="187"/>
                    <a:pt x="822" y="175"/>
                    <a:pt x="822" y="163"/>
                  </a:cubicBezTo>
                  <a:cubicBezTo>
                    <a:pt x="822" y="139"/>
                    <a:pt x="822" y="139"/>
                    <a:pt x="774" y="115"/>
                  </a:cubicBezTo>
                  <a:lnTo>
                    <a:pt x="762" y="103"/>
                  </a:lnTo>
                  <a:cubicBezTo>
                    <a:pt x="750" y="79"/>
                    <a:pt x="727" y="67"/>
                    <a:pt x="679" y="56"/>
                  </a:cubicBezTo>
                  <a:cubicBezTo>
                    <a:pt x="643" y="44"/>
                    <a:pt x="607" y="44"/>
                    <a:pt x="596" y="20"/>
                  </a:cubicBezTo>
                  <a:cubicBezTo>
                    <a:pt x="561" y="6"/>
                    <a:pt x="538" y="0"/>
                    <a:pt x="52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7" name="Google Shape;907;p29"/>
            <p:cNvSpPr/>
            <p:nvPr/>
          </p:nvSpPr>
          <p:spPr>
            <a:xfrm>
              <a:off x="5803700" y="5253250"/>
              <a:ext cx="20250" cy="32975"/>
            </a:xfrm>
            <a:custGeom>
              <a:avLst/>
              <a:gdLst/>
              <a:ahLst/>
              <a:cxnLst/>
              <a:rect l="l" t="t" r="r" b="b"/>
              <a:pathLst>
                <a:path w="810" h="1319" extrusionOk="0">
                  <a:moveTo>
                    <a:pt x="298" y="402"/>
                  </a:moveTo>
                  <a:cubicBezTo>
                    <a:pt x="298" y="402"/>
                    <a:pt x="310" y="402"/>
                    <a:pt x="310" y="413"/>
                  </a:cubicBezTo>
                  <a:cubicBezTo>
                    <a:pt x="298" y="413"/>
                    <a:pt x="298" y="413"/>
                    <a:pt x="298" y="402"/>
                  </a:cubicBezTo>
                  <a:close/>
                  <a:moveTo>
                    <a:pt x="518" y="1"/>
                  </a:moveTo>
                  <a:cubicBezTo>
                    <a:pt x="506" y="1"/>
                    <a:pt x="500" y="4"/>
                    <a:pt x="500" y="9"/>
                  </a:cubicBezTo>
                  <a:cubicBezTo>
                    <a:pt x="500" y="44"/>
                    <a:pt x="488" y="56"/>
                    <a:pt x="488" y="80"/>
                  </a:cubicBezTo>
                  <a:cubicBezTo>
                    <a:pt x="488" y="116"/>
                    <a:pt x="476" y="140"/>
                    <a:pt x="453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3"/>
                    <a:pt x="417" y="235"/>
                    <a:pt x="417" y="247"/>
                  </a:cubicBezTo>
                  <a:cubicBezTo>
                    <a:pt x="417" y="259"/>
                    <a:pt x="417" y="259"/>
                    <a:pt x="393" y="283"/>
                  </a:cubicBezTo>
                  <a:cubicBezTo>
                    <a:pt x="381" y="283"/>
                    <a:pt x="417" y="294"/>
                    <a:pt x="393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7" y="354"/>
                  </a:cubicBezTo>
                  <a:lnTo>
                    <a:pt x="333" y="354"/>
                  </a:lnTo>
                  <a:cubicBezTo>
                    <a:pt x="322" y="366"/>
                    <a:pt x="298" y="354"/>
                    <a:pt x="322" y="402"/>
                  </a:cubicBezTo>
                  <a:lnTo>
                    <a:pt x="274" y="402"/>
                  </a:lnTo>
                  <a:cubicBezTo>
                    <a:pt x="298" y="413"/>
                    <a:pt x="274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3"/>
                    <a:pt x="274" y="485"/>
                    <a:pt x="238" y="485"/>
                  </a:cubicBezTo>
                  <a:cubicBezTo>
                    <a:pt x="214" y="485"/>
                    <a:pt x="238" y="497"/>
                    <a:pt x="250" y="497"/>
                  </a:cubicBezTo>
                  <a:cubicBezTo>
                    <a:pt x="250" y="497"/>
                    <a:pt x="250" y="497"/>
                    <a:pt x="250" y="497"/>
                  </a:cubicBezTo>
                  <a:lnTo>
                    <a:pt x="250" y="497"/>
                  </a:lnTo>
                  <a:cubicBezTo>
                    <a:pt x="247" y="497"/>
                    <a:pt x="243" y="497"/>
                    <a:pt x="238" y="497"/>
                  </a:cubicBezTo>
                  <a:cubicBezTo>
                    <a:pt x="242" y="505"/>
                    <a:pt x="245" y="507"/>
                    <a:pt x="247" y="507"/>
                  </a:cubicBezTo>
                  <a:cubicBezTo>
                    <a:pt x="250" y="507"/>
                    <a:pt x="250" y="498"/>
                    <a:pt x="250" y="497"/>
                  </a:cubicBezTo>
                  <a:lnTo>
                    <a:pt x="250" y="497"/>
                  </a:lnTo>
                  <a:cubicBezTo>
                    <a:pt x="271" y="497"/>
                    <a:pt x="264" y="500"/>
                    <a:pt x="274" y="521"/>
                  </a:cubicBezTo>
                  <a:cubicBezTo>
                    <a:pt x="250" y="521"/>
                    <a:pt x="262" y="544"/>
                    <a:pt x="250" y="556"/>
                  </a:cubicBezTo>
                  <a:cubicBezTo>
                    <a:pt x="238" y="556"/>
                    <a:pt x="238" y="592"/>
                    <a:pt x="238" y="604"/>
                  </a:cubicBezTo>
                  <a:cubicBezTo>
                    <a:pt x="238" y="628"/>
                    <a:pt x="238" y="664"/>
                    <a:pt x="214" y="675"/>
                  </a:cubicBezTo>
                  <a:cubicBezTo>
                    <a:pt x="202" y="723"/>
                    <a:pt x="191" y="747"/>
                    <a:pt x="179" y="794"/>
                  </a:cubicBezTo>
                  <a:cubicBezTo>
                    <a:pt x="155" y="806"/>
                    <a:pt x="155" y="842"/>
                    <a:pt x="143" y="854"/>
                  </a:cubicBezTo>
                  <a:cubicBezTo>
                    <a:pt x="131" y="866"/>
                    <a:pt x="131" y="914"/>
                    <a:pt x="119" y="925"/>
                  </a:cubicBezTo>
                  <a:cubicBezTo>
                    <a:pt x="95" y="949"/>
                    <a:pt x="95" y="961"/>
                    <a:pt x="95" y="997"/>
                  </a:cubicBezTo>
                  <a:cubicBezTo>
                    <a:pt x="83" y="1021"/>
                    <a:pt x="72" y="1033"/>
                    <a:pt x="72" y="1080"/>
                  </a:cubicBezTo>
                  <a:cubicBezTo>
                    <a:pt x="72" y="1092"/>
                    <a:pt x="83" y="1116"/>
                    <a:pt x="72" y="1116"/>
                  </a:cubicBezTo>
                  <a:cubicBezTo>
                    <a:pt x="60" y="1116"/>
                    <a:pt x="60" y="1128"/>
                    <a:pt x="60" y="1128"/>
                  </a:cubicBezTo>
                  <a:cubicBezTo>
                    <a:pt x="60" y="1140"/>
                    <a:pt x="36" y="1140"/>
                    <a:pt x="24" y="1152"/>
                  </a:cubicBezTo>
                  <a:cubicBezTo>
                    <a:pt x="12" y="1152"/>
                    <a:pt x="0" y="1164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7"/>
                    <a:pt x="131" y="1247"/>
                  </a:cubicBezTo>
                  <a:lnTo>
                    <a:pt x="143" y="1247"/>
                  </a:lnTo>
                  <a:lnTo>
                    <a:pt x="155" y="1259"/>
                  </a:lnTo>
                  <a:cubicBezTo>
                    <a:pt x="155" y="1271"/>
                    <a:pt x="179" y="1271"/>
                    <a:pt x="202" y="1295"/>
                  </a:cubicBezTo>
                  <a:cubicBezTo>
                    <a:pt x="238" y="1306"/>
                    <a:pt x="262" y="1306"/>
                    <a:pt x="274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3" y="1306"/>
                    <a:pt x="333" y="1306"/>
                    <a:pt x="333" y="1295"/>
                  </a:cubicBezTo>
                  <a:cubicBezTo>
                    <a:pt x="333" y="1271"/>
                    <a:pt x="333" y="1259"/>
                    <a:pt x="345" y="1247"/>
                  </a:cubicBezTo>
                  <a:cubicBezTo>
                    <a:pt x="369" y="1211"/>
                    <a:pt x="369" y="1187"/>
                    <a:pt x="381" y="1152"/>
                  </a:cubicBezTo>
                  <a:cubicBezTo>
                    <a:pt x="393" y="1140"/>
                    <a:pt x="381" y="1116"/>
                    <a:pt x="393" y="1092"/>
                  </a:cubicBezTo>
                  <a:cubicBezTo>
                    <a:pt x="405" y="1080"/>
                    <a:pt x="405" y="1056"/>
                    <a:pt x="405" y="1033"/>
                  </a:cubicBezTo>
                  <a:cubicBezTo>
                    <a:pt x="405" y="1021"/>
                    <a:pt x="429" y="1021"/>
                    <a:pt x="405" y="1009"/>
                  </a:cubicBezTo>
                  <a:cubicBezTo>
                    <a:pt x="453" y="1009"/>
                    <a:pt x="429" y="973"/>
                    <a:pt x="441" y="961"/>
                  </a:cubicBezTo>
                  <a:cubicBezTo>
                    <a:pt x="464" y="949"/>
                    <a:pt x="441" y="902"/>
                    <a:pt x="464" y="890"/>
                  </a:cubicBezTo>
                  <a:cubicBezTo>
                    <a:pt x="488" y="878"/>
                    <a:pt x="488" y="854"/>
                    <a:pt x="488" y="830"/>
                  </a:cubicBezTo>
                  <a:cubicBezTo>
                    <a:pt x="500" y="794"/>
                    <a:pt x="500" y="759"/>
                    <a:pt x="512" y="723"/>
                  </a:cubicBezTo>
                  <a:lnTo>
                    <a:pt x="560" y="640"/>
                  </a:lnTo>
                  <a:cubicBezTo>
                    <a:pt x="572" y="604"/>
                    <a:pt x="583" y="580"/>
                    <a:pt x="619" y="544"/>
                  </a:cubicBezTo>
                  <a:cubicBezTo>
                    <a:pt x="643" y="497"/>
                    <a:pt x="679" y="437"/>
                    <a:pt x="703" y="402"/>
                  </a:cubicBezTo>
                  <a:cubicBezTo>
                    <a:pt x="726" y="366"/>
                    <a:pt x="738" y="318"/>
                    <a:pt x="762" y="294"/>
                  </a:cubicBezTo>
                  <a:cubicBezTo>
                    <a:pt x="786" y="259"/>
                    <a:pt x="798" y="235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40"/>
                    <a:pt x="810" y="140"/>
                    <a:pt x="762" y="116"/>
                  </a:cubicBezTo>
                  <a:lnTo>
                    <a:pt x="750" y="104"/>
                  </a:lnTo>
                  <a:cubicBezTo>
                    <a:pt x="738" y="80"/>
                    <a:pt x="726" y="68"/>
                    <a:pt x="667" y="56"/>
                  </a:cubicBezTo>
                  <a:cubicBezTo>
                    <a:pt x="631" y="44"/>
                    <a:pt x="607" y="44"/>
                    <a:pt x="595" y="21"/>
                  </a:cubicBezTo>
                  <a:cubicBezTo>
                    <a:pt x="561" y="7"/>
                    <a:pt x="534" y="1"/>
                    <a:pt x="51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8" name="Google Shape;908;p29"/>
            <p:cNvSpPr/>
            <p:nvPr/>
          </p:nvSpPr>
          <p:spPr>
            <a:xfrm>
              <a:off x="5830475" y="5208800"/>
              <a:ext cx="13725" cy="17600"/>
            </a:xfrm>
            <a:custGeom>
              <a:avLst/>
              <a:gdLst/>
              <a:ahLst/>
              <a:cxnLst/>
              <a:rect l="l" t="t" r="r" b="b"/>
              <a:pathLst>
                <a:path w="549" h="704" extrusionOk="0">
                  <a:moveTo>
                    <a:pt x="215" y="1"/>
                  </a:moveTo>
                  <a:lnTo>
                    <a:pt x="215" y="48"/>
                  </a:lnTo>
                  <a:cubicBezTo>
                    <a:pt x="215" y="60"/>
                    <a:pt x="215" y="72"/>
                    <a:pt x="203" y="84"/>
                  </a:cubicBezTo>
                  <a:cubicBezTo>
                    <a:pt x="191" y="84"/>
                    <a:pt x="191" y="108"/>
                    <a:pt x="191" y="120"/>
                  </a:cubicBezTo>
                  <a:cubicBezTo>
                    <a:pt x="191" y="132"/>
                    <a:pt x="179" y="132"/>
                    <a:pt x="191" y="132"/>
                  </a:cubicBezTo>
                  <a:cubicBezTo>
                    <a:pt x="191" y="132"/>
                    <a:pt x="191" y="144"/>
                    <a:pt x="179" y="144"/>
                  </a:cubicBezTo>
                  <a:cubicBezTo>
                    <a:pt x="155" y="144"/>
                    <a:pt x="191" y="167"/>
                    <a:pt x="179" y="167"/>
                  </a:cubicBezTo>
                  <a:cubicBezTo>
                    <a:pt x="155" y="167"/>
                    <a:pt x="155" y="167"/>
                    <a:pt x="155" y="179"/>
                  </a:cubicBezTo>
                  <a:cubicBezTo>
                    <a:pt x="155" y="179"/>
                    <a:pt x="120" y="179"/>
                    <a:pt x="155" y="191"/>
                  </a:cubicBezTo>
                  <a:cubicBezTo>
                    <a:pt x="155" y="191"/>
                    <a:pt x="120" y="191"/>
                    <a:pt x="155" y="203"/>
                  </a:cubicBezTo>
                  <a:lnTo>
                    <a:pt x="132" y="203"/>
                  </a:lnTo>
                  <a:cubicBezTo>
                    <a:pt x="144" y="227"/>
                    <a:pt x="132" y="227"/>
                    <a:pt x="132" y="239"/>
                  </a:cubicBezTo>
                  <a:cubicBezTo>
                    <a:pt x="144" y="251"/>
                    <a:pt x="155" y="251"/>
                    <a:pt x="132" y="251"/>
                  </a:cubicBezTo>
                  <a:cubicBezTo>
                    <a:pt x="104" y="237"/>
                    <a:pt x="96" y="231"/>
                    <a:pt x="95" y="231"/>
                  </a:cubicBezTo>
                  <a:lnTo>
                    <a:pt x="95" y="231"/>
                  </a:lnTo>
                  <a:cubicBezTo>
                    <a:pt x="94" y="231"/>
                    <a:pt x="96" y="234"/>
                    <a:pt x="96" y="239"/>
                  </a:cubicBezTo>
                  <a:cubicBezTo>
                    <a:pt x="72" y="239"/>
                    <a:pt x="96" y="251"/>
                    <a:pt x="84" y="251"/>
                  </a:cubicBezTo>
                  <a:cubicBezTo>
                    <a:pt x="72" y="251"/>
                    <a:pt x="72" y="263"/>
                    <a:pt x="84" y="263"/>
                  </a:cubicBezTo>
                  <a:cubicBezTo>
                    <a:pt x="96" y="286"/>
                    <a:pt x="84" y="298"/>
                    <a:pt x="84" y="310"/>
                  </a:cubicBezTo>
                  <a:cubicBezTo>
                    <a:pt x="72" y="322"/>
                    <a:pt x="84" y="358"/>
                    <a:pt x="72" y="370"/>
                  </a:cubicBezTo>
                  <a:cubicBezTo>
                    <a:pt x="72" y="382"/>
                    <a:pt x="72" y="406"/>
                    <a:pt x="60" y="406"/>
                  </a:cubicBezTo>
                  <a:cubicBezTo>
                    <a:pt x="36" y="417"/>
                    <a:pt x="60" y="429"/>
                    <a:pt x="36" y="441"/>
                  </a:cubicBezTo>
                  <a:cubicBezTo>
                    <a:pt x="24" y="441"/>
                    <a:pt x="36" y="465"/>
                    <a:pt x="36" y="477"/>
                  </a:cubicBezTo>
                  <a:cubicBezTo>
                    <a:pt x="36" y="489"/>
                    <a:pt x="24" y="513"/>
                    <a:pt x="36" y="525"/>
                  </a:cubicBezTo>
                  <a:cubicBezTo>
                    <a:pt x="36" y="525"/>
                    <a:pt x="60" y="537"/>
                    <a:pt x="36" y="537"/>
                  </a:cubicBezTo>
                  <a:cubicBezTo>
                    <a:pt x="24" y="537"/>
                    <a:pt x="24" y="537"/>
                    <a:pt x="24" y="548"/>
                  </a:cubicBezTo>
                  <a:cubicBezTo>
                    <a:pt x="24" y="548"/>
                    <a:pt x="24" y="560"/>
                    <a:pt x="13" y="560"/>
                  </a:cubicBezTo>
                  <a:cubicBezTo>
                    <a:pt x="1" y="560"/>
                    <a:pt x="1" y="560"/>
                    <a:pt x="1" y="584"/>
                  </a:cubicBezTo>
                  <a:cubicBezTo>
                    <a:pt x="1" y="584"/>
                    <a:pt x="13" y="596"/>
                    <a:pt x="24" y="596"/>
                  </a:cubicBezTo>
                  <a:cubicBezTo>
                    <a:pt x="72" y="608"/>
                    <a:pt x="120" y="620"/>
                    <a:pt x="132" y="620"/>
                  </a:cubicBezTo>
                  <a:lnTo>
                    <a:pt x="144" y="620"/>
                  </a:lnTo>
                  <a:lnTo>
                    <a:pt x="155" y="644"/>
                  </a:lnTo>
                  <a:cubicBezTo>
                    <a:pt x="155" y="644"/>
                    <a:pt x="179" y="656"/>
                    <a:pt x="203" y="667"/>
                  </a:cubicBezTo>
                  <a:cubicBezTo>
                    <a:pt x="239" y="679"/>
                    <a:pt x="263" y="679"/>
                    <a:pt x="274" y="703"/>
                  </a:cubicBezTo>
                  <a:lnTo>
                    <a:pt x="322" y="703"/>
                  </a:lnTo>
                  <a:lnTo>
                    <a:pt x="322" y="679"/>
                  </a:lnTo>
                  <a:cubicBezTo>
                    <a:pt x="334" y="667"/>
                    <a:pt x="322" y="656"/>
                    <a:pt x="334" y="644"/>
                  </a:cubicBezTo>
                  <a:lnTo>
                    <a:pt x="334" y="608"/>
                  </a:lnTo>
                  <a:lnTo>
                    <a:pt x="334" y="584"/>
                  </a:lnTo>
                  <a:cubicBezTo>
                    <a:pt x="334" y="584"/>
                    <a:pt x="358" y="584"/>
                    <a:pt x="322" y="560"/>
                  </a:cubicBezTo>
                  <a:cubicBezTo>
                    <a:pt x="370" y="560"/>
                    <a:pt x="334" y="548"/>
                    <a:pt x="334" y="548"/>
                  </a:cubicBezTo>
                  <a:cubicBezTo>
                    <a:pt x="358" y="548"/>
                    <a:pt x="322" y="525"/>
                    <a:pt x="358" y="501"/>
                  </a:cubicBezTo>
                  <a:cubicBezTo>
                    <a:pt x="370" y="501"/>
                    <a:pt x="358" y="489"/>
                    <a:pt x="370" y="477"/>
                  </a:cubicBezTo>
                  <a:cubicBezTo>
                    <a:pt x="382" y="465"/>
                    <a:pt x="370" y="429"/>
                    <a:pt x="382" y="429"/>
                  </a:cubicBezTo>
                  <a:cubicBezTo>
                    <a:pt x="394" y="417"/>
                    <a:pt x="394" y="406"/>
                    <a:pt x="417" y="382"/>
                  </a:cubicBezTo>
                  <a:cubicBezTo>
                    <a:pt x="429" y="370"/>
                    <a:pt x="429" y="358"/>
                    <a:pt x="441" y="346"/>
                  </a:cubicBezTo>
                  <a:cubicBezTo>
                    <a:pt x="477" y="322"/>
                    <a:pt x="489" y="298"/>
                    <a:pt x="501" y="263"/>
                  </a:cubicBezTo>
                  <a:cubicBezTo>
                    <a:pt x="513" y="251"/>
                    <a:pt x="513" y="239"/>
                    <a:pt x="536" y="227"/>
                  </a:cubicBezTo>
                  <a:cubicBezTo>
                    <a:pt x="548" y="215"/>
                    <a:pt x="548" y="191"/>
                    <a:pt x="548" y="179"/>
                  </a:cubicBezTo>
                  <a:lnTo>
                    <a:pt x="548" y="144"/>
                  </a:lnTo>
                  <a:cubicBezTo>
                    <a:pt x="548" y="144"/>
                    <a:pt x="548" y="132"/>
                    <a:pt x="489" y="120"/>
                  </a:cubicBezTo>
                  <a:lnTo>
                    <a:pt x="477" y="108"/>
                  </a:lnTo>
                  <a:cubicBezTo>
                    <a:pt x="453" y="96"/>
                    <a:pt x="429" y="72"/>
                    <a:pt x="382" y="60"/>
                  </a:cubicBezTo>
                  <a:cubicBezTo>
                    <a:pt x="358" y="48"/>
                    <a:pt x="334" y="48"/>
                    <a:pt x="310" y="25"/>
                  </a:cubicBezTo>
                  <a:cubicBezTo>
                    <a:pt x="251" y="1"/>
                    <a:pt x="215" y="1"/>
                    <a:pt x="21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09" name="Google Shape;909;p29"/>
            <p:cNvSpPr/>
            <p:nvPr/>
          </p:nvSpPr>
          <p:spPr>
            <a:xfrm>
              <a:off x="5918875" y="5198400"/>
              <a:ext cx="15800" cy="18175"/>
            </a:xfrm>
            <a:custGeom>
              <a:avLst/>
              <a:gdLst/>
              <a:ahLst/>
              <a:cxnLst/>
              <a:rect l="l" t="t" r="r" b="b"/>
              <a:pathLst>
                <a:path w="632" h="727" extrusionOk="0">
                  <a:moveTo>
                    <a:pt x="525" y="286"/>
                  </a:moveTo>
                  <a:cubicBezTo>
                    <a:pt x="529" y="290"/>
                    <a:pt x="533" y="291"/>
                    <a:pt x="535" y="291"/>
                  </a:cubicBezTo>
                  <a:cubicBezTo>
                    <a:pt x="541" y="291"/>
                    <a:pt x="541" y="286"/>
                    <a:pt x="525" y="286"/>
                  </a:cubicBezTo>
                  <a:close/>
                  <a:moveTo>
                    <a:pt x="346" y="0"/>
                  </a:moveTo>
                  <a:cubicBezTo>
                    <a:pt x="346" y="0"/>
                    <a:pt x="334" y="0"/>
                    <a:pt x="298" y="12"/>
                  </a:cubicBezTo>
                  <a:cubicBezTo>
                    <a:pt x="251" y="36"/>
                    <a:pt x="215" y="60"/>
                    <a:pt x="215" y="71"/>
                  </a:cubicBezTo>
                  <a:lnTo>
                    <a:pt x="191" y="95"/>
                  </a:lnTo>
                  <a:lnTo>
                    <a:pt x="179" y="95"/>
                  </a:lnTo>
                  <a:cubicBezTo>
                    <a:pt x="167" y="95"/>
                    <a:pt x="167" y="95"/>
                    <a:pt x="120" y="107"/>
                  </a:cubicBezTo>
                  <a:cubicBezTo>
                    <a:pt x="96" y="119"/>
                    <a:pt x="72" y="131"/>
                    <a:pt x="48" y="155"/>
                  </a:cubicBezTo>
                  <a:lnTo>
                    <a:pt x="37" y="167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37" y="191"/>
                    <a:pt x="37" y="202"/>
                    <a:pt x="37" y="202"/>
                  </a:cubicBezTo>
                  <a:cubicBezTo>
                    <a:pt x="37" y="226"/>
                    <a:pt x="60" y="226"/>
                    <a:pt x="60" y="250"/>
                  </a:cubicBezTo>
                  <a:cubicBezTo>
                    <a:pt x="60" y="262"/>
                    <a:pt x="72" y="262"/>
                    <a:pt x="72" y="262"/>
                  </a:cubicBezTo>
                  <a:cubicBezTo>
                    <a:pt x="72" y="286"/>
                    <a:pt x="96" y="286"/>
                    <a:pt x="96" y="298"/>
                  </a:cubicBezTo>
                  <a:cubicBezTo>
                    <a:pt x="96" y="298"/>
                    <a:pt x="96" y="303"/>
                    <a:pt x="100" y="303"/>
                  </a:cubicBezTo>
                  <a:cubicBezTo>
                    <a:pt x="100" y="303"/>
                    <a:pt x="100" y="303"/>
                    <a:pt x="101" y="303"/>
                  </a:cubicBezTo>
                  <a:lnTo>
                    <a:pt x="101" y="303"/>
                  </a:lnTo>
                  <a:cubicBezTo>
                    <a:pt x="80" y="320"/>
                    <a:pt x="119" y="311"/>
                    <a:pt x="108" y="321"/>
                  </a:cubicBezTo>
                  <a:cubicBezTo>
                    <a:pt x="108" y="345"/>
                    <a:pt x="132" y="345"/>
                    <a:pt x="132" y="357"/>
                  </a:cubicBezTo>
                  <a:cubicBezTo>
                    <a:pt x="132" y="369"/>
                    <a:pt x="156" y="369"/>
                    <a:pt x="156" y="381"/>
                  </a:cubicBezTo>
                  <a:cubicBezTo>
                    <a:pt x="156" y="405"/>
                    <a:pt x="179" y="417"/>
                    <a:pt x="179" y="429"/>
                  </a:cubicBezTo>
                  <a:cubicBezTo>
                    <a:pt x="179" y="441"/>
                    <a:pt x="191" y="464"/>
                    <a:pt x="191" y="476"/>
                  </a:cubicBezTo>
                  <a:cubicBezTo>
                    <a:pt x="191" y="488"/>
                    <a:pt x="215" y="500"/>
                    <a:pt x="215" y="524"/>
                  </a:cubicBezTo>
                  <a:cubicBezTo>
                    <a:pt x="215" y="548"/>
                    <a:pt x="227" y="583"/>
                    <a:pt x="227" y="607"/>
                  </a:cubicBezTo>
                  <a:cubicBezTo>
                    <a:pt x="227" y="619"/>
                    <a:pt x="239" y="643"/>
                    <a:pt x="239" y="667"/>
                  </a:cubicBezTo>
                  <a:cubicBezTo>
                    <a:pt x="239" y="679"/>
                    <a:pt x="251" y="702"/>
                    <a:pt x="275" y="714"/>
                  </a:cubicBezTo>
                  <a:lnTo>
                    <a:pt x="287" y="726"/>
                  </a:lnTo>
                  <a:cubicBezTo>
                    <a:pt x="287" y="726"/>
                    <a:pt x="298" y="726"/>
                    <a:pt x="346" y="702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94" y="679"/>
                    <a:pt x="418" y="667"/>
                    <a:pt x="465" y="643"/>
                  </a:cubicBezTo>
                  <a:cubicBezTo>
                    <a:pt x="489" y="619"/>
                    <a:pt x="513" y="607"/>
                    <a:pt x="537" y="595"/>
                  </a:cubicBezTo>
                  <a:cubicBezTo>
                    <a:pt x="596" y="560"/>
                    <a:pt x="632" y="548"/>
                    <a:pt x="608" y="536"/>
                  </a:cubicBezTo>
                  <a:cubicBezTo>
                    <a:pt x="596" y="536"/>
                    <a:pt x="596" y="524"/>
                    <a:pt x="584" y="524"/>
                  </a:cubicBezTo>
                  <a:cubicBezTo>
                    <a:pt x="572" y="524"/>
                    <a:pt x="548" y="500"/>
                    <a:pt x="572" y="488"/>
                  </a:cubicBezTo>
                  <a:cubicBezTo>
                    <a:pt x="572" y="476"/>
                    <a:pt x="572" y="476"/>
                    <a:pt x="548" y="464"/>
                  </a:cubicBezTo>
                  <a:cubicBezTo>
                    <a:pt x="548" y="464"/>
                    <a:pt x="548" y="441"/>
                    <a:pt x="537" y="441"/>
                  </a:cubicBezTo>
                  <a:cubicBezTo>
                    <a:pt x="537" y="441"/>
                    <a:pt x="525" y="441"/>
                    <a:pt x="537" y="429"/>
                  </a:cubicBezTo>
                  <a:cubicBezTo>
                    <a:pt x="541" y="425"/>
                    <a:pt x="541" y="423"/>
                    <a:pt x="539" y="423"/>
                  </a:cubicBezTo>
                  <a:cubicBezTo>
                    <a:pt x="535" y="423"/>
                    <a:pt x="525" y="429"/>
                    <a:pt x="525" y="429"/>
                  </a:cubicBezTo>
                  <a:cubicBezTo>
                    <a:pt x="537" y="417"/>
                    <a:pt x="525" y="417"/>
                    <a:pt x="525" y="417"/>
                  </a:cubicBezTo>
                  <a:cubicBezTo>
                    <a:pt x="525" y="417"/>
                    <a:pt x="538" y="397"/>
                    <a:pt x="530" y="397"/>
                  </a:cubicBezTo>
                  <a:cubicBezTo>
                    <a:pt x="527" y="397"/>
                    <a:pt x="522" y="399"/>
                    <a:pt x="513" y="405"/>
                  </a:cubicBezTo>
                  <a:cubicBezTo>
                    <a:pt x="513" y="405"/>
                    <a:pt x="526" y="385"/>
                    <a:pt x="513" y="385"/>
                  </a:cubicBezTo>
                  <a:cubicBezTo>
                    <a:pt x="511" y="385"/>
                    <a:pt x="508" y="385"/>
                    <a:pt x="505" y="386"/>
                  </a:cubicBezTo>
                  <a:lnTo>
                    <a:pt x="505" y="386"/>
                  </a:lnTo>
                  <a:cubicBezTo>
                    <a:pt x="510" y="379"/>
                    <a:pt x="504" y="369"/>
                    <a:pt x="489" y="369"/>
                  </a:cubicBezTo>
                  <a:lnTo>
                    <a:pt x="489" y="369"/>
                  </a:lnTo>
                  <a:cubicBezTo>
                    <a:pt x="489" y="369"/>
                    <a:pt x="489" y="369"/>
                    <a:pt x="489" y="369"/>
                  </a:cubicBezTo>
                  <a:cubicBezTo>
                    <a:pt x="477" y="369"/>
                    <a:pt x="477" y="369"/>
                    <a:pt x="477" y="357"/>
                  </a:cubicBezTo>
                  <a:cubicBezTo>
                    <a:pt x="477" y="357"/>
                    <a:pt x="489" y="345"/>
                    <a:pt x="477" y="345"/>
                  </a:cubicBezTo>
                  <a:cubicBezTo>
                    <a:pt x="471" y="345"/>
                    <a:pt x="465" y="348"/>
                    <a:pt x="462" y="348"/>
                  </a:cubicBezTo>
                  <a:cubicBezTo>
                    <a:pt x="459" y="348"/>
                    <a:pt x="459" y="345"/>
                    <a:pt x="465" y="333"/>
                  </a:cubicBezTo>
                  <a:lnTo>
                    <a:pt x="453" y="333"/>
                  </a:lnTo>
                  <a:lnTo>
                    <a:pt x="465" y="310"/>
                  </a:lnTo>
                  <a:lnTo>
                    <a:pt x="525" y="286"/>
                  </a:lnTo>
                  <a:cubicBezTo>
                    <a:pt x="537" y="274"/>
                    <a:pt x="513" y="274"/>
                    <a:pt x="525" y="250"/>
                  </a:cubicBezTo>
                  <a:cubicBezTo>
                    <a:pt x="525" y="238"/>
                    <a:pt x="525" y="238"/>
                    <a:pt x="513" y="238"/>
                  </a:cubicBezTo>
                  <a:cubicBezTo>
                    <a:pt x="489" y="238"/>
                    <a:pt x="477" y="226"/>
                    <a:pt x="477" y="214"/>
                  </a:cubicBezTo>
                  <a:lnTo>
                    <a:pt x="429" y="167"/>
                  </a:lnTo>
                  <a:cubicBezTo>
                    <a:pt x="429" y="155"/>
                    <a:pt x="418" y="155"/>
                    <a:pt x="418" y="131"/>
                  </a:cubicBezTo>
                  <a:cubicBezTo>
                    <a:pt x="418" y="119"/>
                    <a:pt x="406" y="119"/>
                    <a:pt x="406" y="107"/>
                  </a:cubicBezTo>
                  <a:cubicBezTo>
                    <a:pt x="406" y="95"/>
                    <a:pt x="394" y="95"/>
                    <a:pt x="394" y="95"/>
                  </a:cubicBezTo>
                  <a:cubicBezTo>
                    <a:pt x="370" y="71"/>
                    <a:pt x="370" y="60"/>
                    <a:pt x="358" y="60"/>
                  </a:cubicBezTo>
                  <a:cubicBezTo>
                    <a:pt x="358" y="60"/>
                    <a:pt x="334" y="60"/>
                    <a:pt x="346" y="48"/>
                  </a:cubicBezTo>
                  <a:cubicBezTo>
                    <a:pt x="358" y="36"/>
                    <a:pt x="358" y="36"/>
                    <a:pt x="346" y="36"/>
                  </a:cubicBezTo>
                  <a:lnTo>
                    <a:pt x="346" y="12"/>
                  </a:lnTo>
                  <a:cubicBezTo>
                    <a:pt x="358" y="0"/>
                    <a:pt x="358" y="0"/>
                    <a:pt x="34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0" name="Google Shape;910;p29"/>
            <p:cNvSpPr/>
            <p:nvPr/>
          </p:nvSpPr>
          <p:spPr>
            <a:xfrm>
              <a:off x="5945375" y="5244825"/>
              <a:ext cx="25325" cy="35925"/>
            </a:xfrm>
            <a:custGeom>
              <a:avLst/>
              <a:gdLst/>
              <a:ahLst/>
              <a:cxnLst/>
              <a:rect l="l" t="t" r="r" b="b"/>
              <a:pathLst>
                <a:path w="1013" h="1437" extrusionOk="0">
                  <a:moveTo>
                    <a:pt x="298" y="0"/>
                  </a:moveTo>
                  <a:cubicBezTo>
                    <a:pt x="298" y="0"/>
                    <a:pt x="286" y="0"/>
                    <a:pt x="250" y="12"/>
                  </a:cubicBezTo>
                  <a:cubicBezTo>
                    <a:pt x="203" y="36"/>
                    <a:pt x="167" y="60"/>
                    <a:pt x="167" y="72"/>
                  </a:cubicBezTo>
                  <a:lnTo>
                    <a:pt x="167" y="96"/>
                  </a:lnTo>
                  <a:lnTo>
                    <a:pt x="143" y="96"/>
                  </a:lnTo>
                  <a:cubicBezTo>
                    <a:pt x="131" y="96"/>
                    <a:pt x="120" y="96"/>
                    <a:pt x="84" y="108"/>
                  </a:cubicBezTo>
                  <a:cubicBezTo>
                    <a:pt x="60" y="119"/>
                    <a:pt x="48" y="131"/>
                    <a:pt x="24" y="155"/>
                  </a:cubicBezTo>
                  <a:cubicBezTo>
                    <a:pt x="12" y="167"/>
                    <a:pt x="24" y="167"/>
                    <a:pt x="24" y="167"/>
                  </a:cubicBezTo>
                  <a:cubicBezTo>
                    <a:pt x="24" y="167"/>
                    <a:pt x="24" y="179"/>
                    <a:pt x="12" y="191"/>
                  </a:cubicBezTo>
                  <a:cubicBezTo>
                    <a:pt x="0" y="215"/>
                    <a:pt x="12" y="215"/>
                    <a:pt x="12" y="215"/>
                  </a:cubicBezTo>
                  <a:cubicBezTo>
                    <a:pt x="24" y="227"/>
                    <a:pt x="24" y="239"/>
                    <a:pt x="48" y="250"/>
                  </a:cubicBezTo>
                  <a:cubicBezTo>
                    <a:pt x="60" y="286"/>
                    <a:pt x="84" y="310"/>
                    <a:pt x="108" y="346"/>
                  </a:cubicBezTo>
                  <a:cubicBezTo>
                    <a:pt x="108" y="358"/>
                    <a:pt x="131" y="369"/>
                    <a:pt x="143" y="405"/>
                  </a:cubicBezTo>
                  <a:cubicBezTo>
                    <a:pt x="167" y="417"/>
                    <a:pt x="179" y="453"/>
                    <a:pt x="191" y="465"/>
                  </a:cubicBezTo>
                  <a:cubicBezTo>
                    <a:pt x="191" y="477"/>
                    <a:pt x="191" y="477"/>
                    <a:pt x="227" y="477"/>
                  </a:cubicBezTo>
                  <a:cubicBezTo>
                    <a:pt x="191" y="512"/>
                    <a:pt x="239" y="524"/>
                    <a:pt x="239" y="536"/>
                  </a:cubicBezTo>
                  <a:cubicBezTo>
                    <a:pt x="239" y="572"/>
                    <a:pt x="286" y="584"/>
                    <a:pt x="286" y="608"/>
                  </a:cubicBezTo>
                  <a:cubicBezTo>
                    <a:pt x="286" y="643"/>
                    <a:pt x="310" y="643"/>
                    <a:pt x="310" y="667"/>
                  </a:cubicBezTo>
                  <a:cubicBezTo>
                    <a:pt x="322" y="715"/>
                    <a:pt x="358" y="727"/>
                    <a:pt x="370" y="774"/>
                  </a:cubicBezTo>
                  <a:cubicBezTo>
                    <a:pt x="381" y="810"/>
                    <a:pt x="405" y="834"/>
                    <a:pt x="417" y="881"/>
                  </a:cubicBezTo>
                  <a:cubicBezTo>
                    <a:pt x="429" y="929"/>
                    <a:pt x="441" y="953"/>
                    <a:pt x="465" y="989"/>
                  </a:cubicBezTo>
                  <a:cubicBezTo>
                    <a:pt x="477" y="1048"/>
                    <a:pt x="501" y="1108"/>
                    <a:pt x="536" y="1179"/>
                  </a:cubicBezTo>
                  <a:cubicBezTo>
                    <a:pt x="548" y="1227"/>
                    <a:pt x="584" y="1251"/>
                    <a:pt x="584" y="1298"/>
                  </a:cubicBezTo>
                  <a:lnTo>
                    <a:pt x="620" y="1382"/>
                  </a:lnTo>
                  <a:cubicBezTo>
                    <a:pt x="643" y="1405"/>
                    <a:pt x="655" y="1417"/>
                    <a:pt x="655" y="1429"/>
                  </a:cubicBezTo>
                  <a:cubicBezTo>
                    <a:pt x="655" y="1434"/>
                    <a:pt x="657" y="1437"/>
                    <a:pt x="663" y="1437"/>
                  </a:cubicBezTo>
                  <a:cubicBezTo>
                    <a:pt x="671" y="1437"/>
                    <a:pt x="687" y="1431"/>
                    <a:pt x="715" y="1417"/>
                  </a:cubicBezTo>
                  <a:cubicBezTo>
                    <a:pt x="719" y="1413"/>
                    <a:pt x="721" y="1412"/>
                    <a:pt x="724" y="1412"/>
                  </a:cubicBezTo>
                  <a:cubicBezTo>
                    <a:pt x="728" y="1412"/>
                    <a:pt x="731" y="1417"/>
                    <a:pt x="739" y="1417"/>
                  </a:cubicBezTo>
                  <a:cubicBezTo>
                    <a:pt x="774" y="1417"/>
                    <a:pt x="786" y="1417"/>
                    <a:pt x="846" y="1370"/>
                  </a:cubicBezTo>
                  <a:cubicBezTo>
                    <a:pt x="882" y="1358"/>
                    <a:pt x="893" y="1346"/>
                    <a:pt x="917" y="1322"/>
                  </a:cubicBezTo>
                  <a:cubicBezTo>
                    <a:pt x="977" y="1298"/>
                    <a:pt x="1012" y="1262"/>
                    <a:pt x="1001" y="1262"/>
                  </a:cubicBezTo>
                  <a:cubicBezTo>
                    <a:pt x="977" y="1251"/>
                    <a:pt x="965" y="1227"/>
                    <a:pt x="953" y="1203"/>
                  </a:cubicBezTo>
                  <a:cubicBezTo>
                    <a:pt x="917" y="1191"/>
                    <a:pt x="905" y="1167"/>
                    <a:pt x="905" y="1131"/>
                  </a:cubicBezTo>
                  <a:cubicBezTo>
                    <a:pt x="905" y="1120"/>
                    <a:pt x="893" y="1084"/>
                    <a:pt x="882" y="1072"/>
                  </a:cubicBezTo>
                  <a:cubicBezTo>
                    <a:pt x="858" y="1060"/>
                    <a:pt x="858" y="1048"/>
                    <a:pt x="846" y="1024"/>
                  </a:cubicBezTo>
                  <a:cubicBezTo>
                    <a:pt x="834" y="1024"/>
                    <a:pt x="834" y="1012"/>
                    <a:pt x="834" y="1001"/>
                  </a:cubicBezTo>
                  <a:cubicBezTo>
                    <a:pt x="840" y="995"/>
                    <a:pt x="837" y="995"/>
                    <a:pt x="832" y="995"/>
                  </a:cubicBezTo>
                  <a:cubicBezTo>
                    <a:pt x="828" y="995"/>
                    <a:pt x="822" y="995"/>
                    <a:pt x="822" y="989"/>
                  </a:cubicBezTo>
                  <a:cubicBezTo>
                    <a:pt x="834" y="965"/>
                    <a:pt x="822" y="953"/>
                    <a:pt x="822" y="941"/>
                  </a:cubicBezTo>
                  <a:cubicBezTo>
                    <a:pt x="822" y="931"/>
                    <a:pt x="831" y="903"/>
                    <a:pt x="811" y="903"/>
                  </a:cubicBezTo>
                  <a:cubicBezTo>
                    <a:pt x="807" y="903"/>
                    <a:pt x="803" y="904"/>
                    <a:pt x="798" y="905"/>
                  </a:cubicBezTo>
                  <a:lnTo>
                    <a:pt x="798" y="893"/>
                  </a:lnTo>
                  <a:cubicBezTo>
                    <a:pt x="798" y="881"/>
                    <a:pt x="834" y="846"/>
                    <a:pt x="774" y="846"/>
                  </a:cubicBezTo>
                  <a:lnTo>
                    <a:pt x="774" y="834"/>
                  </a:lnTo>
                  <a:lnTo>
                    <a:pt x="774" y="822"/>
                  </a:lnTo>
                  <a:lnTo>
                    <a:pt x="762" y="822"/>
                  </a:lnTo>
                  <a:cubicBezTo>
                    <a:pt x="766" y="818"/>
                    <a:pt x="769" y="817"/>
                    <a:pt x="771" y="817"/>
                  </a:cubicBezTo>
                  <a:cubicBezTo>
                    <a:pt x="774" y="817"/>
                    <a:pt x="774" y="822"/>
                    <a:pt x="774" y="822"/>
                  </a:cubicBezTo>
                  <a:cubicBezTo>
                    <a:pt x="786" y="822"/>
                    <a:pt x="786" y="810"/>
                    <a:pt x="774" y="810"/>
                  </a:cubicBezTo>
                  <a:cubicBezTo>
                    <a:pt x="762" y="810"/>
                    <a:pt x="739" y="798"/>
                    <a:pt x="739" y="774"/>
                  </a:cubicBezTo>
                  <a:lnTo>
                    <a:pt x="739" y="762"/>
                  </a:lnTo>
                  <a:cubicBezTo>
                    <a:pt x="727" y="762"/>
                    <a:pt x="703" y="762"/>
                    <a:pt x="727" y="739"/>
                  </a:cubicBezTo>
                  <a:cubicBezTo>
                    <a:pt x="733" y="727"/>
                    <a:pt x="733" y="721"/>
                    <a:pt x="730" y="721"/>
                  </a:cubicBezTo>
                  <a:lnTo>
                    <a:pt x="730" y="721"/>
                  </a:lnTo>
                  <a:cubicBezTo>
                    <a:pt x="727" y="721"/>
                    <a:pt x="721" y="727"/>
                    <a:pt x="715" y="739"/>
                  </a:cubicBezTo>
                  <a:lnTo>
                    <a:pt x="727" y="715"/>
                  </a:lnTo>
                  <a:cubicBezTo>
                    <a:pt x="715" y="715"/>
                    <a:pt x="727" y="703"/>
                    <a:pt x="703" y="703"/>
                  </a:cubicBezTo>
                  <a:cubicBezTo>
                    <a:pt x="715" y="667"/>
                    <a:pt x="679" y="667"/>
                    <a:pt x="679" y="643"/>
                  </a:cubicBezTo>
                  <a:cubicBezTo>
                    <a:pt x="679" y="631"/>
                    <a:pt x="667" y="608"/>
                    <a:pt x="655" y="596"/>
                  </a:cubicBezTo>
                  <a:cubicBezTo>
                    <a:pt x="620" y="584"/>
                    <a:pt x="608" y="560"/>
                    <a:pt x="596" y="524"/>
                  </a:cubicBezTo>
                  <a:cubicBezTo>
                    <a:pt x="560" y="477"/>
                    <a:pt x="536" y="453"/>
                    <a:pt x="524" y="405"/>
                  </a:cubicBezTo>
                  <a:cubicBezTo>
                    <a:pt x="501" y="369"/>
                    <a:pt x="489" y="358"/>
                    <a:pt x="477" y="346"/>
                  </a:cubicBezTo>
                  <a:cubicBezTo>
                    <a:pt x="465" y="310"/>
                    <a:pt x="429" y="298"/>
                    <a:pt x="429" y="274"/>
                  </a:cubicBezTo>
                  <a:cubicBezTo>
                    <a:pt x="429" y="262"/>
                    <a:pt x="405" y="239"/>
                    <a:pt x="381" y="227"/>
                  </a:cubicBezTo>
                  <a:cubicBezTo>
                    <a:pt x="370" y="191"/>
                    <a:pt x="358" y="167"/>
                    <a:pt x="322" y="155"/>
                  </a:cubicBezTo>
                  <a:cubicBezTo>
                    <a:pt x="310" y="155"/>
                    <a:pt x="298" y="143"/>
                    <a:pt x="310" y="119"/>
                  </a:cubicBezTo>
                  <a:cubicBezTo>
                    <a:pt x="322" y="108"/>
                    <a:pt x="310" y="96"/>
                    <a:pt x="310" y="96"/>
                  </a:cubicBezTo>
                  <a:cubicBezTo>
                    <a:pt x="298" y="72"/>
                    <a:pt x="298" y="60"/>
                    <a:pt x="310" y="48"/>
                  </a:cubicBezTo>
                  <a:cubicBezTo>
                    <a:pt x="310" y="36"/>
                    <a:pt x="310" y="12"/>
                    <a:pt x="29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1" name="Google Shape;911;p29"/>
            <p:cNvSpPr/>
            <p:nvPr/>
          </p:nvSpPr>
          <p:spPr>
            <a:xfrm>
              <a:off x="5979600" y="5310000"/>
              <a:ext cx="15500" cy="18200"/>
            </a:xfrm>
            <a:custGeom>
              <a:avLst/>
              <a:gdLst/>
              <a:ahLst/>
              <a:cxnLst/>
              <a:rect l="l" t="t" r="r" b="b"/>
              <a:pathLst>
                <a:path w="620" h="728" extrusionOk="0">
                  <a:moveTo>
                    <a:pt x="538" y="281"/>
                  </a:moveTo>
                  <a:cubicBezTo>
                    <a:pt x="536" y="281"/>
                    <a:pt x="532" y="283"/>
                    <a:pt x="525" y="287"/>
                  </a:cubicBezTo>
                  <a:cubicBezTo>
                    <a:pt x="532" y="287"/>
                    <a:pt x="540" y="281"/>
                    <a:pt x="538" y="281"/>
                  </a:cubicBezTo>
                  <a:close/>
                  <a:moveTo>
                    <a:pt x="346" y="1"/>
                  </a:moveTo>
                  <a:cubicBezTo>
                    <a:pt x="346" y="1"/>
                    <a:pt x="322" y="1"/>
                    <a:pt x="298" y="13"/>
                  </a:cubicBezTo>
                  <a:cubicBezTo>
                    <a:pt x="251" y="37"/>
                    <a:pt x="203" y="60"/>
                    <a:pt x="203" y="72"/>
                  </a:cubicBezTo>
                  <a:lnTo>
                    <a:pt x="191" y="96"/>
                  </a:lnTo>
                  <a:lnTo>
                    <a:pt x="179" y="96"/>
                  </a:lnTo>
                  <a:cubicBezTo>
                    <a:pt x="167" y="96"/>
                    <a:pt x="167" y="96"/>
                    <a:pt x="120" y="108"/>
                  </a:cubicBezTo>
                  <a:cubicBezTo>
                    <a:pt x="84" y="120"/>
                    <a:pt x="72" y="132"/>
                    <a:pt x="48" y="156"/>
                  </a:cubicBezTo>
                  <a:lnTo>
                    <a:pt x="24" y="168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24" y="191"/>
                    <a:pt x="24" y="203"/>
                    <a:pt x="24" y="203"/>
                  </a:cubicBezTo>
                  <a:cubicBezTo>
                    <a:pt x="24" y="227"/>
                    <a:pt x="60" y="227"/>
                    <a:pt x="60" y="251"/>
                  </a:cubicBezTo>
                  <a:cubicBezTo>
                    <a:pt x="60" y="263"/>
                    <a:pt x="72" y="263"/>
                    <a:pt x="72" y="263"/>
                  </a:cubicBezTo>
                  <a:cubicBezTo>
                    <a:pt x="72" y="287"/>
                    <a:pt x="84" y="287"/>
                    <a:pt x="84" y="299"/>
                  </a:cubicBezTo>
                  <a:cubicBezTo>
                    <a:pt x="84" y="299"/>
                    <a:pt x="84" y="304"/>
                    <a:pt x="91" y="304"/>
                  </a:cubicBezTo>
                  <a:cubicBezTo>
                    <a:pt x="95" y="304"/>
                    <a:pt x="100" y="302"/>
                    <a:pt x="108" y="299"/>
                  </a:cubicBezTo>
                  <a:lnTo>
                    <a:pt x="108" y="299"/>
                  </a:lnTo>
                  <a:cubicBezTo>
                    <a:pt x="72" y="322"/>
                    <a:pt x="120" y="310"/>
                    <a:pt x="108" y="322"/>
                  </a:cubicBezTo>
                  <a:cubicBezTo>
                    <a:pt x="108" y="346"/>
                    <a:pt x="132" y="346"/>
                    <a:pt x="132" y="358"/>
                  </a:cubicBezTo>
                  <a:cubicBezTo>
                    <a:pt x="132" y="370"/>
                    <a:pt x="144" y="370"/>
                    <a:pt x="144" y="382"/>
                  </a:cubicBezTo>
                  <a:cubicBezTo>
                    <a:pt x="144" y="406"/>
                    <a:pt x="179" y="418"/>
                    <a:pt x="179" y="429"/>
                  </a:cubicBezTo>
                  <a:cubicBezTo>
                    <a:pt x="179" y="441"/>
                    <a:pt x="191" y="465"/>
                    <a:pt x="191" y="477"/>
                  </a:cubicBezTo>
                  <a:cubicBezTo>
                    <a:pt x="191" y="489"/>
                    <a:pt x="203" y="501"/>
                    <a:pt x="203" y="525"/>
                  </a:cubicBezTo>
                  <a:cubicBezTo>
                    <a:pt x="203" y="549"/>
                    <a:pt x="227" y="584"/>
                    <a:pt x="227" y="608"/>
                  </a:cubicBezTo>
                  <a:cubicBezTo>
                    <a:pt x="227" y="620"/>
                    <a:pt x="239" y="644"/>
                    <a:pt x="239" y="668"/>
                  </a:cubicBezTo>
                  <a:cubicBezTo>
                    <a:pt x="239" y="679"/>
                    <a:pt x="251" y="703"/>
                    <a:pt x="263" y="715"/>
                  </a:cubicBezTo>
                  <a:lnTo>
                    <a:pt x="286" y="727"/>
                  </a:lnTo>
                  <a:cubicBezTo>
                    <a:pt x="286" y="727"/>
                    <a:pt x="298" y="727"/>
                    <a:pt x="346" y="703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82" y="679"/>
                    <a:pt x="417" y="668"/>
                    <a:pt x="465" y="644"/>
                  </a:cubicBezTo>
                  <a:cubicBezTo>
                    <a:pt x="489" y="620"/>
                    <a:pt x="501" y="608"/>
                    <a:pt x="536" y="596"/>
                  </a:cubicBezTo>
                  <a:cubicBezTo>
                    <a:pt x="596" y="560"/>
                    <a:pt x="620" y="549"/>
                    <a:pt x="608" y="537"/>
                  </a:cubicBezTo>
                  <a:cubicBezTo>
                    <a:pt x="596" y="537"/>
                    <a:pt x="596" y="525"/>
                    <a:pt x="584" y="525"/>
                  </a:cubicBezTo>
                  <a:cubicBezTo>
                    <a:pt x="560" y="525"/>
                    <a:pt x="548" y="501"/>
                    <a:pt x="560" y="489"/>
                  </a:cubicBezTo>
                  <a:cubicBezTo>
                    <a:pt x="560" y="477"/>
                    <a:pt x="560" y="477"/>
                    <a:pt x="548" y="465"/>
                  </a:cubicBezTo>
                  <a:cubicBezTo>
                    <a:pt x="548" y="465"/>
                    <a:pt x="548" y="441"/>
                    <a:pt x="536" y="441"/>
                  </a:cubicBezTo>
                  <a:cubicBezTo>
                    <a:pt x="536" y="441"/>
                    <a:pt x="525" y="441"/>
                    <a:pt x="536" y="429"/>
                  </a:cubicBezTo>
                  <a:cubicBezTo>
                    <a:pt x="540" y="426"/>
                    <a:pt x="540" y="424"/>
                    <a:pt x="539" y="424"/>
                  </a:cubicBezTo>
                  <a:cubicBezTo>
                    <a:pt x="535" y="424"/>
                    <a:pt x="525" y="429"/>
                    <a:pt x="525" y="429"/>
                  </a:cubicBezTo>
                  <a:cubicBezTo>
                    <a:pt x="536" y="418"/>
                    <a:pt x="525" y="418"/>
                    <a:pt x="525" y="418"/>
                  </a:cubicBezTo>
                  <a:cubicBezTo>
                    <a:pt x="525" y="418"/>
                    <a:pt x="538" y="397"/>
                    <a:pt x="525" y="397"/>
                  </a:cubicBezTo>
                  <a:cubicBezTo>
                    <a:pt x="520" y="397"/>
                    <a:pt x="513" y="400"/>
                    <a:pt x="501" y="406"/>
                  </a:cubicBezTo>
                  <a:cubicBezTo>
                    <a:pt x="501" y="406"/>
                    <a:pt x="521" y="386"/>
                    <a:pt x="511" y="386"/>
                  </a:cubicBezTo>
                  <a:cubicBezTo>
                    <a:pt x="508" y="386"/>
                    <a:pt x="503" y="387"/>
                    <a:pt x="495" y="391"/>
                  </a:cubicBezTo>
                  <a:lnTo>
                    <a:pt x="495" y="391"/>
                  </a:lnTo>
                  <a:cubicBezTo>
                    <a:pt x="500" y="384"/>
                    <a:pt x="498" y="370"/>
                    <a:pt x="489" y="370"/>
                  </a:cubicBezTo>
                  <a:lnTo>
                    <a:pt x="489" y="370"/>
                  </a:lnTo>
                  <a:cubicBezTo>
                    <a:pt x="489" y="370"/>
                    <a:pt x="489" y="370"/>
                    <a:pt x="489" y="370"/>
                  </a:cubicBezTo>
                  <a:cubicBezTo>
                    <a:pt x="477" y="370"/>
                    <a:pt x="477" y="370"/>
                    <a:pt x="477" y="358"/>
                  </a:cubicBezTo>
                  <a:cubicBezTo>
                    <a:pt x="477" y="358"/>
                    <a:pt x="489" y="346"/>
                    <a:pt x="477" y="346"/>
                  </a:cubicBezTo>
                  <a:cubicBezTo>
                    <a:pt x="471" y="346"/>
                    <a:pt x="462" y="349"/>
                    <a:pt x="458" y="349"/>
                  </a:cubicBezTo>
                  <a:cubicBezTo>
                    <a:pt x="453" y="349"/>
                    <a:pt x="453" y="346"/>
                    <a:pt x="465" y="334"/>
                  </a:cubicBezTo>
                  <a:lnTo>
                    <a:pt x="441" y="334"/>
                  </a:lnTo>
                  <a:lnTo>
                    <a:pt x="465" y="310"/>
                  </a:lnTo>
                  <a:lnTo>
                    <a:pt x="525" y="287"/>
                  </a:lnTo>
                  <a:cubicBezTo>
                    <a:pt x="536" y="275"/>
                    <a:pt x="501" y="275"/>
                    <a:pt x="525" y="251"/>
                  </a:cubicBezTo>
                  <a:cubicBezTo>
                    <a:pt x="525" y="239"/>
                    <a:pt x="525" y="239"/>
                    <a:pt x="501" y="239"/>
                  </a:cubicBezTo>
                  <a:cubicBezTo>
                    <a:pt x="489" y="239"/>
                    <a:pt x="477" y="227"/>
                    <a:pt x="477" y="215"/>
                  </a:cubicBezTo>
                  <a:lnTo>
                    <a:pt x="429" y="168"/>
                  </a:lnTo>
                  <a:cubicBezTo>
                    <a:pt x="429" y="156"/>
                    <a:pt x="417" y="156"/>
                    <a:pt x="417" y="132"/>
                  </a:cubicBezTo>
                  <a:cubicBezTo>
                    <a:pt x="417" y="120"/>
                    <a:pt x="405" y="120"/>
                    <a:pt x="405" y="108"/>
                  </a:cubicBezTo>
                  <a:cubicBezTo>
                    <a:pt x="405" y="96"/>
                    <a:pt x="382" y="96"/>
                    <a:pt x="382" y="96"/>
                  </a:cubicBezTo>
                  <a:cubicBezTo>
                    <a:pt x="370" y="72"/>
                    <a:pt x="370" y="60"/>
                    <a:pt x="358" y="60"/>
                  </a:cubicBezTo>
                  <a:cubicBezTo>
                    <a:pt x="358" y="60"/>
                    <a:pt x="322" y="60"/>
                    <a:pt x="346" y="48"/>
                  </a:cubicBezTo>
                  <a:cubicBezTo>
                    <a:pt x="358" y="37"/>
                    <a:pt x="358" y="37"/>
                    <a:pt x="346" y="37"/>
                  </a:cubicBezTo>
                  <a:lnTo>
                    <a:pt x="346" y="13"/>
                  </a:lnTo>
                  <a:cubicBezTo>
                    <a:pt x="358" y="1"/>
                    <a:pt x="358" y="1"/>
                    <a:pt x="34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12" name="Google Shape;912;p29"/>
          <p:cNvGrpSpPr/>
          <p:nvPr/>
        </p:nvGrpSpPr>
        <p:grpSpPr>
          <a:xfrm>
            <a:off x="6087348" y="4301900"/>
            <a:ext cx="623711" cy="604393"/>
            <a:chOff x="5481325" y="2142350"/>
            <a:chExt cx="461700" cy="447400"/>
          </a:xfrm>
        </p:grpSpPr>
        <p:sp>
          <p:nvSpPr>
            <p:cNvPr id="913" name="Google Shape;913;p29"/>
            <p:cNvSpPr/>
            <p:nvPr/>
          </p:nvSpPr>
          <p:spPr>
            <a:xfrm>
              <a:off x="5481325" y="2374525"/>
              <a:ext cx="246775" cy="215225"/>
            </a:xfrm>
            <a:custGeom>
              <a:avLst/>
              <a:gdLst/>
              <a:ahLst/>
              <a:cxnLst/>
              <a:rect l="l" t="t" r="r" b="b"/>
              <a:pathLst>
                <a:path w="9871" h="8609" extrusionOk="0">
                  <a:moveTo>
                    <a:pt x="3453" y="1"/>
                  </a:moveTo>
                  <a:cubicBezTo>
                    <a:pt x="3025" y="1108"/>
                    <a:pt x="2906" y="2203"/>
                    <a:pt x="2751" y="3275"/>
                  </a:cubicBezTo>
                  <a:cubicBezTo>
                    <a:pt x="1798" y="3418"/>
                    <a:pt x="870" y="3465"/>
                    <a:pt x="1" y="3965"/>
                  </a:cubicBezTo>
                  <a:cubicBezTo>
                    <a:pt x="655" y="4704"/>
                    <a:pt x="1465" y="5144"/>
                    <a:pt x="2203" y="5656"/>
                  </a:cubicBezTo>
                  <a:cubicBezTo>
                    <a:pt x="2013" y="6621"/>
                    <a:pt x="1763" y="7561"/>
                    <a:pt x="1953" y="8609"/>
                  </a:cubicBezTo>
                  <a:cubicBezTo>
                    <a:pt x="2775" y="7978"/>
                    <a:pt x="3561" y="7454"/>
                    <a:pt x="4263" y="6763"/>
                  </a:cubicBezTo>
                  <a:cubicBezTo>
                    <a:pt x="4763" y="7240"/>
                    <a:pt x="5192" y="7775"/>
                    <a:pt x="5787" y="8156"/>
                  </a:cubicBezTo>
                  <a:cubicBezTo>
                    <a:pt x="5941" y="8256"/>
                    <a:pt x="6081" y="8376"/>
                    <a:pt x="6243" y="8376"/>
                  </a:cubicBezTo>
                  <a:cubicBezTo>
                    <a:pt x="6295" y="8376"/>
                    <a:pt x="6349" y="8364"/>
                    <a:pt x="6406" y="8335"/>
                  </a:cubicBezTo>
                  <a:cubicBezTo>
                    <a:pt x="6644" y="8216"/>
                    <a:pt x="6656" y="7978"/>
                    <a:pt x="6644" y="7740"/>
                  </a:cubicBezTo>
                  <a:cubicBezTo>
                    <a:pt x="6585" y="6978"/>
                    <a:pt x="6787" y="6263"/>
                    <a:pt x="6787" y="5478"/>
                  </a:cubicBezTo>
                  <a:cubicBezTo>
                    <a:pt x="7323" y="5597"/>
                    <a:pt x="7835" y="5751"/>
                    <a:pt x="8335" y="5787"/>
                  </a:cubicBezTo>
                  <a:cubicBezTo>
                    <a:pt x="8650" y="5803"/>
                    <a:pt x="8980" y="5902"/>
                    <a:pt x="9326" y="5902"/>
                  </a:cubicBezTo>
                  <a:cubicBezTo>
                    <a:pt x="9504" y="5902"/>
                    <a:pt x="9685" y="5876"/>
                    <a:pt x="9871" y="5799"/>
                  </a:cubicBezTo>
                  <a:cubicBezTo>
                    <a:pt x="9418" y="5097"/>
                    <a:pt x="8978" y="4477"/>
                    <a:pt x="8383" y="3989"/>
                  </a:cubicBezTo>
                  <a:cubicBezTo>
                    <a:pt x="7787" y="3513"/>
                    <a:pt x="7621" y="3001"/>
                    <a:pt x="7954" y="2263"/>
                  </a:cubicBezTo>
                  <a:cubicBezTo>
                    <a:pt x="8192" y="1703"/>
                    <a:pt x="8490" y="1108"/>
                    <a:pt x="8275" y="322"/>
                  </a:cubicBezTo>
                  <a:lnTo>
                    <a:pt x="8275" y="322"/>
                  </a:lnTo>
                  <a:cubicBezTo>
                    <a:pt x="7216" y="798"/>
                    <a:pt x="6359" y="1525"/>
                    <a:pt x="5418" y="2096"/>
                  </a:cubicBezTo>
                  <a:cubicBezTo>
                    <a:pt x="4704" y="1465"/>
                    <a:pt x="4239" y="632"/>
                    <a:pt x="345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4" name="Google Shape;914;p29"/>
            <p:cNvSpPr/>
            <p:nvPr/>
          </p:nvSpPr>
          <p:spPr>
            <a:xfrm>
              <a:off x="5611700" y="2142350"/>
              <a:ext cx="256300" cy="233925"/>
            </a:xfrm>
            <a:custGeom>
              <a:avLst/>
              <a:gdLst/>
              <a:ahLst/>
              <a:cxnLst/>
              <a:rect l="l" t="t" r="r" b="b"/>
              <a:pathLst>
                <a:path w="10252" h="9357" extrusionOk="0">
                  <a:moveTo>
                    <a:pt x="6192" y="929"/>
                  </a:moveTo>
                  <a:cubicBezTo>
                    <a:pt x="6251" y="1632"/>
                    <a:pt x="6311" y="2215"/>
                    <a:pt x="6347" y="2775"/>
                  </a:cubicBezTo>
                  <a:cubicBezTo>
                    <a:pt x="6395" y="3250"/>
                    <a:pt x="6554" y="3448"/>
                    <a:pt x="6938" y="3448"/>
                  </a:cubicBezTo>
                  <a:cubicBezTo>
                    <a:pt x="7026" y="3448"/>
                    <a:pt x="7126" y="3438"/>
                    <a:pt x="7240" y="3418"/>
                  </a:cubicBezTo>
                  <a:cubicBezTo>
                    <a:pt x="7787" y="3335"/>
                    <a:pt x="8359" y="3227"/>
                    <a:pt x="9002" y="3108"/>
                  </a:cubicBezTo>
                  <a:lnTo>
                    <a:pt x="9002" y="3108"/>
                  </a:lnTo>
                  <a:cubicBezTo>
                    <a:pt x="8561" y="3692"/>
                    <a:pt x="8180" y="4204"/>
                    <a:pt x="7775" y="4716"/>
                  </a:cubicBezTo>
                  <a:cubicBezTo>
                    <a:pt x="7549" y="5013"/>
                    <a:pt x="7537" y="5275"/>
                    <a:pt x="7728" y="5609"/>
                  </a:cubicBezTo>
                  <a:cubicBezTo>
                    <a:pt x="8061" y="6168"/>
                    <a:pt x="8347" y="6752"/>
                    <a:pt x="8680" y="7406"/>
                  </a:cubicBezTo>
                  <a:cubicBezTo>
                    <a:pt x="7704" y="7121"/>
                    <a:pt x="6811" y="6942"/>
                    <a:pt x="6061" y="6347"/>
                  </a:cubicBezTo>
                  <a:cubicBezTo>
                    <a:pt x="5950" y="6261"/>
                    <a:pt x="5854" y="6214"/>
                    <a:pt x="5767" y="6214"/>
                  </a:cubicBezTo>
                  <a:cubicBezTo>
                    <a:pt x="5648" y="6214"/>
                    <a:pt x="5545" y="6302"/>
                    <a:pt x="5442" y="6502"/>
                  </a:cubicBezTo>
                  <a:cubicBezTo>
                    <a:pt x="5132" y="7109"/>
                    <a:pt x="4775" y="7692"/>
                    <a:pt x="4430" y="8288"/>
                  </a:cubicBezTo>
                  <a:cubicBezTo>
                    <a:pt x="4382" y="8288"/>
                    <a:pt x="4323" y="8276"/>
                    <a:pt x="4263" y="8276"/>
                  </a:cubicBezTo>
                  <a:lnTo>
                    <a:pt x="4263" y="6490"/>
                  </a:lnTo>
                  <a:cubicBezTo>
                    <a:pt x="4263" y="5975"/>
                    <a:pt x="4144" y="5769"/>
                    <a:pt x="3770" y="5769"/>
                  </a:cubicBezTo>
                  <a:cubicBezTo>
                    <a:pt x="3686" y="5769"/>
                    <a:pt x="3589" y="5779"/>
                    <a:pt x="3477" y="5799"/>
                  </a:cubicBezTo>
                  <a:cubicBezTo>
                    <a:pt x="2703" y="5954"/>
                    <a:pt x="1917" y="6085"/>
                    <a:pt x="965" y="6263"/>
                  </a:cubicBezTo>
                  <a:cubicBezTo>
                    <a:pt x="1584" y="5716"/>
                    <a:pt x="2108" y="5275"/>
                    <a:pt x="2596" y="4823"/>
                  </a:cubicBezTo>
                  <a:cubicBezTo>
                    <a:pt x="3310" y="4144"/>
                    <a:pt x="3310" y="4073"/>
                    <a:pt x="2810" y="3215"/>
                  </a:cubicBezTo>
                  <a:cubicBezTo>
                    <a:pt x="2572" y="2799"/>
                    <a:pt x="2334" y="2394"/>
                    <a:pt x="2048" y="1906"/>
                  </a:cubicBezTo>
                  <a:lnTo>
                    <a:pt x="2048" y="1906"/>
                  </a:lnTo>
                  <a:cubicBezTo>
                    <a:pt x="2775" y="2108"/>
                    <a:pt x="3334" y="2465"/>
                    <a:pt x="3894" y="2763"/>
                  </a:cubicBezTo>
                  <a:cubicBezTo>
                    <a:pt x="4157" y="2907"/>
                    <a:pt x="4346" y="2985"/>
                    <a:pt x="4507" y="2985"/>
                  </a:cubicBezTo>
                  <a:cubicBezTo>
                    <a:pt x="4731" y="2985"/>
                    <a:pt x="4901" y="2834"/>
                    <a:pt x="5144" y="2501"/>
                  </a:cubicBezTo>
                  <a:cubicBezTo>
                    <a:pt x="5489" y="2025"/>
                    <a:pt x="5799" y="1513"/>
                    <a:pt x="6192" y="929"/>
                  </a:cubicBezTo>
                  <a:close/>
                  <a:moveTo>
                    <a:pt x="6432" y="1"/>
                  </a:moveTo>
                  <a:cubicBezTo>
                    <a:pt x="6329" y="1"/>
                    <a:pt x="6214" y="51"/>
                    <a:pt x="6097" y="156"/>
                  </a:cubicBezTo>
                  <a:cubicBezTo>
                    <a:pt x="5870" y="358"/>
                    <a:pt x="5680" y="608"/>
                    <a:pt x="5513" y="858"/>
                  </a:cubicBezTo>
                  <a:cubicBezTo>
                    <a:pt x="5156" y="1430"/>
                    <a:pt x="4823" y="1989"/>
                    <a:pt x="4465" y="2584"/>
                  </a:cubicBezTo>
                  <a:cubicBezTo>
                    <a:pt x="3644" y="2001"/>
                    <a:pt x="2834" y="1549"/>
                    <a:pt x="1965" y="1203"/>
                  </a:cubicBezTo>
                  <a:cubicBezTo>
                    <a:pt x="1836" y="1160"/>
                    <a:pt x="1693" y="1082"/>
                    <a:pt x="1551" y="1082"/>
                  </a:cubicBezTo>
                  <a:cubicBezTo>
                    <a:pt x="1458" y="1082"/>
                    <a:pt x="1364" y="1116"/>
                    <a:pt x="1275" y="1215"/>
                  </a:cubicBezTo>
                  <a:cubicBezTo>
                    <a:pt x="1072" y="1465"/>
                    <a:pt x="1227" y="1691"/>
                    <a:pt x="1346" y="1906"/>
                  </a:cubicBezTo>
                  <a:cubicBezTo>
                    <a:pt x="1763" y="2596"/>
                    <a:pt x="2167" y="3287"/>
                    <a:pt x="2584" y="3966"/>
                  </a:cubicBezTo>
                  <a:cubicBezTo>
                    <a:pt x="1917" y="4716"/>
                    <a:pt x="1203" y="5359"/>
                    <a:pt x="477" y="5978"/>
                  </a:cubicBezTo>
                  <a:cubicBezTo>
                    <a:pt x="298" y="6133"/>
                    <a:pt x="1" y="6287"/>
                    <a:pt x="143" y="6573"/>
                  </a:cubicBezTo>
                  <a:cubicBezTo>
                    <a:pt x="240" y="6751"/>
                    <a:pt x="396" y="6800"/>
                    <a:pt x="572" y="6800"/>
                  </a:cubicBezTo>
                  <a:cubicBezTo>
                    <a:pt x="679" y="6800"/>
                    <a:pt x="793" y="6782"/>
                    <a:pt x="905" y="6764"/>
                  </a:cubicBezTo>
                  <a:cubicBezTo>
                    <a:pt x="1763" y="6621"/>
                    <a:pt x="2632" y="6514"/>
                    <a:pt x="3584" y="6383"/>
                  </a:cubicBezTo>
                  <a:lnTo>
                    <a:pt x="3584" y="6383"/>
                  </a:lnTo>
                  <a:cubicBezTo>
                    <a:pt x="3537" y="7240"/>
                    <a:pt x="3691" y="8061"/>
                    <a:pt x="3787" y="8835"/>
                  </a:cubicBezTo>
                  <a:cubicBezTo>
                    <a:pt x="3822" y="9061"/>
                    <a:pt x="3834" y="9288"/>
                    <a:pt x="4084" y="9347"/>
                  </a:cubicBezTo>
                  <a:cubicBezTo>
                    <a:pt x="4115" y="9354"/>
                    <a:pt x="4143" y="9357"/>
                    <a:pt x="4169" y="9357"/>
                  </a:cubicBezTo>
                  <a:cubicBezTo>
                    <a:pt x="4377" y="9357"/>
                    <a:pt x="4455" y="9161"/>
                    <a:pt x="4561" y="9002"/>
                  </a:cubicBezTo>
                  <a:cubicBezTo>
                    <a:pt x="4989" y="8299"/>
                    <a:pt x="5442" y="7597"/>
                    <a:pt x="5882" y="6883"/>
                  </a:cubicBezTo>
                  <a:cubicBezTo>
                    <a:pt x="6835" y="7537"/>
                    <a:pt x="7954" y="7776"/>
                    <a:pt x="8918" y="8311"/>
                  </a:cubicBezTo>
                  <a:cubicBezTo>
                    <a:pt x="9074" y="8403"/>
                    <a:pt x="9247" y="8487"/>
                    <a:pt x="9411" y="8487"/>
                  </a:cubicBezTo>
                  <a:cubicBezTo>
                    <a:pt x="9523" y="8487"/>
                    <a:pt x="9632" y="8448"/>
                    <a:pt x="9728" y="8347"/>
                  </a:cubicBezTo>
                  <a:cubicBezTo>
                    <a:pt x="9966" y="8097"/>
                    <a:pt x="9787" y="7823"/>
                    <a:pt x="9621" y="7573"/>
                  </a:cubicBezTo>
                  <a:cubicBezTo>
                    <a:pt x="9109" y="6764"/>
                    <a:pt x="8787" y="5847"/>
                    <a:pt x="8180" y="5097"/>
                  </a:cubicBezTo>
                  <a:cubicBezTo>
                    <a:pt x="8704" y="4418"/>
                    <a:pt x="9216" y="3775"/>
                    <a:pt x="9847" y="3227"/>
                  </a:cubicBezTo>
                  <a:cubicBezTo>
                    <a:pt x="10038" y="3061"/>
                    <a:pt x="10252" y="2882"/>
                    <a:pt x="10133" y="2596"/>
                  </a:cubicBezTo>
                  <a:cubicBezTo>
                    <a:pt x="10060" y="2426"/>
                    <a:pt x="9904" y="2405"/>
                    <a:pt x="9745" y="2405"/>
                  </a:cubicBezTo>
                  <a:cubicBezTo>
                    <a:pt x="9691" y="2405"/>
                    <a:pt x="9638" y="2407"/>
                    <a:pt x="9586" y="2407"/>
                  </a:cubicBezTo>
                  <a:cubicBezTo>
                    <a:pt x="9566" y="2407"/>
                    <a:pt x="9545" y="2407"/>
                    <a:pt x="9526" y="2406"/>
                  </a:cubicBezTo>
                  <a:cubicBezTo>
                    <a:pt x="9432" y="2400"/>
                    <a:pt x="9338" y="2397"/>
                    <a:pt x="9246" y="2397"/>
                  </a:cubicBezTo>
                  <a:cubicBezTo>
                    <a:pt x="8469" y="2397"/>
                    <a:pt x="7728" y="2605"/>
                    <a:pt x="6930" y="2775"/>
                  </a:cubicBezTo>
                  <a:lnTo>
                    <a:pt x="6930" y="2049"/>
                  </a:lnTo>
                  <a:cubicBezTo>
                    <a:pt x="6918" y="1501"/>
                    <a:pt x="6978" y="953"/>
                    <a:pt x="6811" y="394"/>
                  </a:cubicBezTo>
                  <a:cubicBezTo>
                    <a:pt x="6737" y="135"/>
                    <a:pt x="6599" y="1"/>
                    <a:pt x="643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5" name="Google Shape;915;p29"/>
            <p:cNvSpPr/>
            <p:nvPr/>
          </p:nvSpPr>
          <p:spPr>
            <a:xfrm>
              <a:off x="5776300" y="2410575"/>
              <a:ext cx="154525" cy="147100"/>
            </a:xfrm>
            <a:custGeom>
              <a:avLst/>
              <a:gdLst/>
              <a:ahLst/>
              <a:cxnLst/>
              <a:rect l="l" t="t" r="r" b="b"/>
              <a:pathLst>
                <a:path w="6181" h="5884" extrusionOk="0">
                  <a:moveTo>
                    <a:pt x="3513" y="1059"/>
                  </a:moveTo>
                  <a:cubicBezTo>
                    <a:pt x="3727" y="1535"/>
                    <a:pt x="3513" y="2154"/>
                    <a:pt x="4073" y="2285"/>
                  </a:cubicBezTo>
                  <a:cubicBezTo>
                    <a:pt x="4124" y="2298"/>
                    <a:pt x="4174" y="2304"/>
                    <a:pt x="4224" y="2304"/>
                  </a:cubicBezTo>
                  <a:cubicBezTo>
                    <a:pt x="4582" y="2304"/>
                    <a:pt x="4923" y="1997"/>
                    <a:pt x="5382" y="1809"/>
                  </a:cubicBezTo>
                  <a:lnTo>
                    <a:pt x="5382" y="1809"/>
                  </a:lnTo>
                  <a:cubicBezTo>
                    <a:pt x="5120" y="2226"/>
                    <a:pt x="4989" y="2571"/>
                    <a:pt x="4751" y="2821"/>
                  </a:cubicBezTo>
                  <a:cubicBezTo>
                    <a:pt x="4275" y="3297"/>
                    <a:pt x="4049" y="3797"/>
                    <a:pt x="4513" y="4583"/>
                  </a:cubicBezTo>
                  <a:cubicBezTo>
                    <a:pt x="4024" y="4180"/>
                    <a:pt x="3771" y="3972"/>
                    <a:pt x="3533" y="3972"/>
                  </a:cubicBezTo>
                  <a:cubicBezTo>
                    <a:pt x="3279" y="3972"/>
                    <a:pt x="3041" y="4210"/>
                    <a:pt x="2549" y="4702"/>
                  </a:cubicBezTo>
                  <a:cubicBezTo>
                    <a:pt x="2561" y="4357"/>
                    <a:pt x="2584" y="4071"/>
                    <a:pt x="2596" y="3809"/>
                  </a:cubicBezTo>
                  <a:cubicBezTo>
                    <a:pt x="2615" y="3405"/>
                    <a:pt x="2527" y="3228"/>
                    <a:pt x="2251" y="3228"/>
                  </a:cubicBezTo>
                  <a:cubicBezTo>
                    <a:pt x="2169" y="3228"/>
                    <a:pt x="2071" y="3244"/>
                    <a:pt x="1953" y="3274"/>
                  </a:cubicBezTo>
                  <a:cubicBezTo>
                    <a:pt x="1751" y="3333"/>
                    <a:pt x="1537" y="3404"/>
                    <a:pt x="1251" y="3452"/>
                  </a:cubicBezTo>
                  <a:cubicBezTo>
                    <a:pt x="2144" y="2857"/>
                    <a:pt x="1787" y="2214"/>
                    <a:pt x="1227" y="1440"/>
                  </a:cubicBezTo>
                  <a:lnTo>
                    <a:pt x="1227" y="1440"/>
                  </a:lnTo>
                  <a:cubicBezTo>
                    <a:pt x="1743" y="1631"/>
                    <a:pt x="2224" y="1900"/>
                    <a:pt x="2634" y="1900"/>
                  </a:cubicBezTo>
                  <a:cubicBezTo>
                    <a:pt x="2990" y="1900"/>
                    <a:pt x="3291" y="1696"/>
                    <a:pt x="3513" y="1059"/>
                  </a:cubicBezTo>
                  <a:close/>
                  <a:moveTo>
                    <a:pt x="3809" y="0"/>
                  </a:moveTo>
                  <a:cubicBezTo>
                    <a:pt x="3628" y="0"/>
                    <a:pt x="3535" y="164"/>
                    <a:pt x="3442" y="309"/>
                  </a:cubicBezTo>
                  <a:cubicBezTo>
                    <a:pt x="3203" y="702"/>
                    <a:pt x="2965" y="1071"/>
                    <a:pt x="2715" y="1452"/>
                  </a:cubicBezTo>
                  <a:cubicBezTo>
                    <a:pt x="2191" y="1202"/>
                    <a:pt x="1715" y="964"/>
                    <a:pt x="1227" y="737"/>
                  </a:cubicBezTo>
                  <a:cubicBezTo>
                    <a:pt x="1135" y="701"/>
                    <a:pt x="1031" y="670"/>
                    <a:pt x="932" y="670"/>
                  </a:cubicBezTo>
                  <a:cubicBezTo>
                    <a:pt x="838" y="670"/>
                    <a:pt x="749" y="698"/>
                    <a:pt x="679" y="773"/>
                  </a:cubicBezTo>
                  <a:cubicBezTo>
                    <a:pt x="513" y="952"/>
                    <a:pt x="584" y="1178"/>
                    <a:pt x="679" y="1369"/>
                  </a:cubicBezTo>
                  <a:cubicBezTo>
                    <a:pt x="715" y="1476"/>
                    <a:pt x="775" y="1559"/>
                    <a:pt x="834" y="1666"/>
                  </a:cubicBezTo>
                  <a:cubicBezTo>
                    <a:pt x="1358" y="2559"/>
                    <a:pt x="1358" y="2559"/>
                    <a:pt x="644" y="3262"/>
                  </a:cubicBezTo>
                  <a:cubicBezTo>
                    <a:pt x="548" y="3345"/>
                    <a:pt x="453" y="3440"/>
                    <a:pt x="358" y="3535"/>
                  </a:cubicBezTo>
                  <a:cubicBezTo>
                    <a:pt x="239" y="3690"/>
                    <a:pt x="1" y="3809"/>
                    <a:pt x="167" y="4071"/>
                  </a:cubicBezTo>
                  <a:cubicBezTo>
                    <a:pt x="260" y="4081"/>
                    <a:pt x="352" y="4085"/>
                    <a:pt x="445" y="4085"/>
                  </a:cubicBezTo>
                  <a:cubicBezTo>
                    <a:pt x="935" y="4085"/>
                    <a:pt x="1423" y="3970"/>
                    <a:pt x="1894" y="3940"/>
                  </a:cubicBezTo>
                  <a:cubicBezTo>
                    <a:pt x="1930" y="4476"/>
                    <a:pt x="1941" y="4952"/>
                    <a:pt x="1965" y="5429"/>
                  </a:cubicBezTo>
                  <a:cubicBezTo>
                    <a:pt x="1989" y="5607"/>
                    <a:pt x="1989" y="5786"/>
                    <a:pt x="2180" y="5857"/>
                  </a:cubicBezTo>
                  <a:cubicBezTo>
                    <a:pt x="2224" y="5876"/>
                    <a:pt x="2264" y="5884"/>
                    <a:pt x="2301" y="5884"/>
                  </a:cubicBezTo>
                  <a:cubicBezTo>
                    <a:pt x="2456" y="5884"/>
                    <a:pt x="2560" y="5744"/>
                    <a:pt x="2656" y="5619"/>
                  </a:cubicBezTo>
                  <a:cubicBezTo>
                    <a:pt x="2930" y="5238"/>
                    <a:pt x="3227" y="4833"/>
                    <a:pt x="3418" y="4583"/>
                  </a:cubicBezTo>
                  <a:cubicBezTo>
                    <a:pt x="3787" y="4881"/>
                    <a:pt x="4144" y="5167"/>
                    <a:pt x="4501" y="5464"/>
                  </a:cubicBezTo>
                  <a:cubicBezTo>
                    <a:pt x="4595" y="5542"/>
                    <a:pt x="4699" y="5595"/>
                    <a:pt x="4806" y="5595"/>
                  </a:cubicBezTo>
                  <a:cubicBezTo>
                    <a:pt x="4863" y="5595"/>
                    <a:pt x="4920" y="5580"/>
                    <a:pt x="4978" y="5548"/>
                  </a:cubicBezTo>
                  <a:cubicBezTo>
                    <a:pt x="5144" y="5464"/>
                    <a:pt x="5108" y="5262"/>
                    <a:pt x="5085" y="5131"/>
                  </a:cubicBezTo>
                  <a:cubicBezTo>
                    <a:pt x="5025" y="4821"/>
                    <a:pt x="4942" y="4488"/>
                    <a:pt x="4847" y="4190"/>
                  </a:cubicBezTo>
                  <a:cubicBezTo>
                    <a:pt x="4716" y="3857"/>
                    <a:pt x="4799" y="3619"/>
                    <a:pt x="5001" y="3321"/>
                  </a:cubicBezTo>
                  <a:cubicBezTo>
                    <a:pt x="5394" y="2762"/>
                    <a:pt x="5692" y="2131"/>
                    <a:pt x="6037" y="1535"/>
                  </a:cubicBezTo>
                  <a:cubicBezTo>
                    <a:pt x="6121" y="1369"/>
                    <a:pt x="6180" y="1190"/>
                    <a:pt x="6061" y="1035"/>
                  </a:cubicBezTo>
                  <a:cubicBezTo>
                    <a:pt x="6002" y="964"/>
                    <a:pt x="5941" y="938"/>
                    <a:pt x="5878" y="938"/>
                  </a:cubicBezTo>
                  <a:cubicBezTo>
                    <a:pt x="5763" y="938"/>
                    <a:pt x="5645" y="1025"/>
                    <a:pt x="5537" y="1071"/>
                  </a:cubicBezTo>
                  <a:cubicBezTo>
                    <a:pt x="5097" y="1261"/>
                    <a:pt x="4692" y="1595"/>
                    <a:pt x="4132" y="1714"/>
                  </a:cubicBezTo>
                  <a:cubicBezTo>
                    <a:pt x="4132" y="1273"/>
                    <a:pt x="4132" y="916"/>
                    <a:pt x="4156" y="535"/>
                  </a:cubicBezTo>
                  <a:cubicBezTo>
                    <a:pt x="4144" y="321"/>
                    <a:pt x="4144" y="71"/>
                    <a:pt x="3894" y="11"/>
                  </a:cubicBezTo>
                  <a:cubicBezTo>
                    <a:pt x="3864" y="4"/>
                    <a:pt x="3835" y="0"/>
                    <a:pt x="380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6" name="Google Shape;916;p29"/>
            <p:cNvSpPr/>
            <p:nvPr/>
          </p:nvSpPr>
          <p:spPr>
            <a:xfrm>
              <a:off x="5922750" y="2206950"/>
              <a:ext cx="20275" cy="22350"/>
            </a:xfrm>
            <a:custGeom>
              <a:avLst/>
              <a:gdLst/>
              <a:ahLst/>
              <a:cxnLst/>
              <a:rect l="l" t="t" r="r" b="b"/>
              <a:pathLst>
                <a:path w="811" h="894" extrusionOk="0">
                  <a:moveTo>
                    <a:pt x="382" y="0"/>
                  </a:moveTo>
                  <a:cubicBezTo>
                    <a:pt x="120" y="12"/>
                    <a:pt x="1" y="215"/>
                    <a:pt x="1" y="465"/>
                  </a:cubicBezTo>
                  <a:cubicBezTo>
                    <a:pt x="1" y="703"/>
                    <a:pt x="72" y="893"/>
                    <a:pt x="334" y="893"/>
                  </a:cubicBezTo>
                  <a:cubicBezTo>
                    <a:pt x="632" y="893"/>
                    <a:pt x="774" y="715"/>
                    <a:pt x="810" y="453"/>
                  </a:cubicBezTo>
                  <a:cubicBezTo>
                    <a:pt x="798" y="179"/>
                    <a:pt x="667" y="0"/>
                    <a:pt x="382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7" name="Google Shape;917;p29"/>
            <p:cNvSpPr/>
            <p:nvPr/>
          </p:nvSpPr>
          <p:spPr>
            <a:xfrm>
              <a:off x="5879000" y="2315000"/>
              <a:ext cx="20850" cy="21175"/>
            </a:xfrm>
            <a:custGeom>
              <a:avLst/>
              <a:gdLst/>
              <a:ahLst/>
              <a:cxnLst/>
              <a:rect l="l" t="t" r="r" b="b"/>
              <a:pathLst>
                <a:path w="834" h="847" extrusionOk="0">
                  <a:moveTo>
                    <a:pt x="405" y="0"/>
                  </a:moveTo>
                  <a:cubicBezTo>
                    <a:pt x="119" y="12"/>
                    <a:pt x="0" y="203"/>
                    <a:pt x="24" y="453"/>
                  </a:cubicBezTo>
                  <a:cubicBezTo>
                    <a:pt x="24" y="683"/>
                    <a:pt x="135" y="846"/>
                    <a:pt x="379" y="846"/>
                  </a:cubicBezTo>
                  <a:cubicBezTo>
                    <a:pt x="388" y="846"/>
                    <a:pt x="396" y="846"/>
                    <a:pt x="405" y="846"/>
                  </a:cubicBezTo>
                  <a:cubicBezTo>
                    <a:pt x="679" y="834"/>
                    <a:pt x="810" y="679"/>
                    <a:pt x="834" y="429"/>
                  </a:cubicBezTo>
                  <a:cubicBezTo>
                    <a:pt x="822" y="143"/>
                    <a:pt x="679" y="0"/>
                    <a:pt x="40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8" name="Google Shape;918;p29"/>
            <p:cNvSpPr/>
            <p:nvPr/>
          </p:nvSpPr>
          <p:spPr>
            <a:xfrm>
              <a:off x="5550075" y="2281650"/>
              <a:ext cx="18500" cy="20000"/>
            </a:xfrm>
            <a:custGeom>
              <a:avLst/>
              <a:gdLst/>
              <a:ahLst/>
              <a:cxnLst/>
              <a:rect l="l" t="t" r="r" b="b"/>
              <a:pathLst>
                <a:path w="740" h="800" extrusionOk="0">
                  <a:moveTo>
                    <a:pt x="346" y="1"/>
                  </a:moveTo>
                  <a:cubicBezTo>
                    <a:pt x="108" y="1"/>
                    <a:pt x="1" y="156"/>
                    <a:pt x="1" y="382"/>
                  </a:cubicBezTo>
                  <a:cubicBezTo>
                    <a:pt x="25" y="620"/>
                    <a:pt x="144" y="775"/>
                    <a:pt x="394" y="799"/>
                  </a:cubicBezTo>
                  <a:cubicBezTo>
                    <a:pt x="403" y="799"/>
                    <a:pt x="412" y="799"/>
                    <a:pt x="420" y="799"/>
                  </a:cubicBezTo>
                  <a:cubicBezTo>
                    <a:pt x="651" y="799"/>
                    <a:pt x="739" y="646"/>
                    <a:pt x="739" y="394"/>
                  </a:cubicBezTo>
                  <a:cubicBezTo>
                    <a:pt x="739" y="180"/>
                    <a:pt x="632" y="25"/>
                    <a:pt x="34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9" name="Google Shape;919;p29"/>
            <p:cNvSpPr/>
            <p:nvPr/>
          </p:nvSpPr>
          <p:spPr>
            <a:xfrm>
              <a:off x="5521225" y="2320650"/>
              <a:ext cx="19075" cy="18475"/>
            </a:xfrm>
            <a:custGeom>
              <a:avLst/>
              <a:gdLst/>
              <a:ahLst/>
              <a:cxnLst/>
              <a:rect l="l" t="t" r="r" b="b"/>
              <a:pathLst>
                <a:path w="763" h="739" extrusionOk="0">
                  <a:moveTo>
                    <a:pt x="369" y="1"/>
                  </a:moveTo>
                  <a:cubicBezTo>
                    <a:pt x="143" y="1"/>
                    <a:pt x="0" y="120"/>
                    <a:pt x="0" y="346"/>
                  </a:cubicBezTo>
                  <a:cubicBezTo>
                    <a:pt x="0" y="608"/>
                    <a:pt x="119" y="739"/>
                    <a:pt x="381" y="739"/>
                  </a:cubicBezTo>
                  <a:cubicBezTo>
                    <a:pt x="607" y="739"/>
                    <a:pt x="738" y="644"/>
                    <a:pt x="762" y="405"/>
                  </a:cubicBezTo>
                  <a:cubicBezTo>
                    <a:pt x="762" y="155"/>
                    <a:pt x="619" y="24"/>
                    <a:pt x="36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920" name="Google Shape;920;p2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flipH="1">
            <a:off x="-1354738" y="539367"/>
            <a:ext cx="2667000" cy="1771783"/>
          </a:xfrm>
          <a:prstGeom prst="rect">
            <a:avLst/>
          </a:prstGeom>
          <a:noFill/>
          <a:ln>
            <a:noFill/>
          </a:ln>
        </p:spPr>
      </p:pic>
      <p:pic>
        <p:nvPicPr>
          <p:cNvPr id="921" name="Google Shape;921;p29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2081889" y="3654620"/>
            <a:ext cx="950370" cy="950370"/>
          </a:xfrm>
          <a:prstGeom prst="rect">
            <a:avLst/>
          </a:prstGeom>
          <a:noFill/>
          <a:ln>
            <a:noFill/>
          </a:ln>
        </p:spPr>
      </p:pic>
      <p:sp>
        <p:nvSpPr>
          <p:cNvPr id="922" name="Google Shape;922;p29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/>
                                        <p:tgtEl>
                                          <p:spTgt spid="8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7" name="Google Shape;927;p30"/>
          <p:cNvSpPr/>
          <p:nvPr/>
        </p:nvSpPr>
        <p:spPr>
          <a:xfrm>
            <a:off x="3422206" y="1149750"/>
            <a:ext cx="2293500" cy="2293500"/>
          </a:xfrm>
          <a:prstGeom prst="ellipse">
            <a:avLst/>
          </a:prstGeom>
          <a:noFill/>
          <a:ln w="28575" cap="flat" cmpd="sng">
            <a:solidFill>
              <a:schemeClr val="accent1"/>
            </a:solidFill>
            <a:prstDash val="lgDash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8" name="Google Shape;928;p30"/>
          <p:cNvSpPr/>
          <p:nvPr/>
        </p:nvSpPr>
        <p:spPr>
          <a:xfrm>
            <a:off x="5850288" y="1149750"/>
            <a:ext cx="2293500" cy="2293500"/>
          </a:xfrm>
          <a:prstGeom prst="ellipse">
            <a:avLst/>
          </a:prstGeom>
          <a:noFill/>
          <a:ln w="28575" cap="flat" cmpd="sng">
            <a:solidFill>
              <a:schemeClr val="accent1"/>
            </a:solidFill>
            <a:prstDash val="lgDash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9" name="Google Shape;929;p30"/>
          <p:cNvSpPr/>
          <p:nvPr/>
        </p:nvSpPr>
        <p:spPr>
          <a:xfrm>
            <a:off x="994125" y="1149750"/>
            <a:ext cx="2293500" cy="2293500"/>
          </a:xfrm>
          <a:prstGeom prst="ellipse">
            <a:avLst/>
          </a:prstGeom>
          <a:noFill/>
          <a:ln w="28575" cap="flat" cmpd="sng">
            <a:solidFill>
              <a:schemeClr val="accent1"/>
            </a:solidFill>
            <a:prstDash val="lgDashDot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30" name="Google Shape;930;p30"/>
          <p:cNvSpPr txBox="1">
            <a:spLocks noGrp="1"/>
          </p:cNvSpPr>
          <p:nvPr>
            <p:ph type="title"/>
          </p:nvPr>
        </p:nvSpPr>
        <p:spPr>
          <a:xfrm>
            <a:off x="713400" y="445025"/>
            <a:ext cx="7717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fr-FR" u="sng"/>
              <a:t>3 NOTIONS DE LA JUSTICE</a:t>
            </a:r>
            <a:endParaRPr u="sng"/>
          </a:p>
        </p:txBody>
      </p:sp>
      <p:pic>
        <p:nvPicPr>
          <p:cNvPr id="931" name="Google Shape;931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81950" y="2939925"/>
            <a:ext cx="2193316" cy="1314453"/>
          </a:xfrm>
          <a:prstGeom prst="rect">
            <a:avLst/>
          </a:prstGeom>
          <a:noFill/>
          <a:ln>
            <a:noFill/>
          </a:ln>
        </p:spPr>
      </p:pic>
      <p:pic>
        <p:nvPicPr>
          <p:cNvPr id="932" name="Google Shape;932;p3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07601" y="3103597"/>
            <a:ext cx="1753362" cy="1277803"/>
          </a:xfrm>
          <a:prstGeom prst="rect">
            <a:avLst/>
          </a:prstGeom>
          <a:noFill/>
          <a:ln>
            <a:noFill/>
          </a:ln>
        </p:spPr>
      </p:pic>
      <p:pic>
        <p:nvPicPr>
          <p:cNvPr id="933" name="Google Shape;933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flipH="1">
            <a:off x="6068734" y="2939925"/>
            <a:ext cx="2193316" cy="1314453"/>
          </a:xfrm>
          <a:prstGeom prst="rect">
            <a:avLst/>
          </a:prstGeom>
          <a:noFill/>
          <a:ln>
            <a:noFill/>
          </a:ln>
        </p:spPr>
      </p:pic>
      <p:sp>
        <p:nvSpPr>
          <p:cNvPr id="934" name="Google Shape;934;p30"/>
          <p:cNvSpPr txBox="1"/>
          <p:nvPr/>
        </p:nvSpPr>
        <p:spPr>
          <a:xfrm>
            <a:off x="1210735" y="2323924"/>
            <a:ext cx="1873200" cy="82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fr-FR" sz="14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Relation directe médecin / patient</a:t>
            </a:r>
            <a:endParaRPr sz="1400" b="0" i="0" u="none" strike="noStrike" cap="none">
              <a:solidFill>
                <a:schemeClr val="dk1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935" name="Google Shape;935;p30"/>
          <p:cNvSpPr txBox="1"/>
          <p:nvPr/>
        </p:nvSpPr>
        <p:spPr>
          <a:xfrm>
            <a:off x="1203063" y="1913470"/>
            <a:ext cx="1873200" cy="53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fr-FR" sz="2400" b="1" i="0" u="none" strike="noStrike" cap="none">
                <a:solidFill>
                  <a:schemeClr val="accent2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Je - Tu</a:t>
            </a:r>
            <a:endParaRPr sz="2400" b="1" i="0" u="none" strike="noStrike" cap="none">
              <a:solidFill>
                <a:schemeClr val="accent2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936" name="Google Shape;936;p30"/>
          <p:cNvSpPr txBox="1"/>
          <p:nvPr/>
        </p:nvSpPr>
        <p:spPr>
          <a:xfrm>
            <a:off x="3631756" y="1928050"/>
            <a:ext cx="1873200" cy="53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fr-FR" sz="2400" b="1" i="0" u="none" strike="noStrike" cap="none">
                <a:solidFill>
                  <a:schemeClr val="accent2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Je - Nous</a:t>
            </a:r>
            <a:endParaRPr sz="2400" b="1" i="0" u="none" strike="noStrike" cap="none">
              <a:solidFill>
                <a:schemeClr val="accent2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937" name="Google Shape;937;p30"/>
          <p:cNvSpPr txBox="1"/>
          <p:nvPr/>
        </p:nvSpPr>
        <p:spPr>
          <a:xfrm>
            <a:off x="1203063" y="1368388"/>
            <a:ext cx="18732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fr-FR" sz="2000" b="1" i="0" u="none" strike="noStrike" cap="none">
                <a:solidFill>
                  <a:schemeClr val="accent4"/>
                </a:solidFill>
                <a:latin typeface="Mountains of Christmas"/>
                <a:ea typeface="Mountains of Christmas"/>
                <a:cs typeface="Mountains of Christmas"/>
                <a:sym typeface="Mountains of Christmas"/>
              </a:rPr>
              <a:t>Justice égalitaire</a:t>
            </a:r>
            <a:endParaRPr sz="2000" b="1" i="0" u="none" strike="noStrike" cap="none">
              <a:solidFill>
                <a:schemeClr val="accent4"/>
              </a:solidFill>
              <a:latin typeface="Mountains of Christmas"/>
              <a:ea typeface="Mountains of Christmas"/>
              <a:cs typeface="Mountains of Christmas"/>
              <a:sym typeface="Mountains of Christmas"/>
            </a:endParaRPr>
          </a:p>
        </p:txBody>
      </p:sp>
      <p:sp>
        <p:nvSpPr>
          <p:cNvPr id="938" name="Google Shape;938;p30"/>
          <p:cNvSpPr txBox="1"/>
          <p:nvPr/>
        </p:nvSpPr>
        <p:spPr>
          <a:xfrm>
            <a:off x="3631756" y="1368388"/>
            <a:ext cx="18732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fr-FR" sz="2000" b="1" i="0" u="none" strike="noStrike" cap="none">
                <a:solidFill>
                  <a:schemeClr val="accent4"/>
                </a:solidFill>
                <a:latin typeface="Mountains of Christmas"/>
                <a:ea typeface="Mountains of Christmas"/>
                <a:cs typeface="Mountains of Christmas"/>
                <a:sym typeface="Mountains of Christmas"/>
              </a:rPr>
              <a:t>Justice distributive</a:t>
            </a:r>
            <a:endParaRPr sz="2000" b="1" i="0" u="none" strike="noStrike" cap="none">
              <a:solidFill>
                <a:schemeClr val="accent4"/>
              </a:solidFill>
              <a:latin typeface="Mountains of Christmas"/>
              <a:ea typeface="Mountains of Christmas"/>
              <a:cs typeface="Mountains of Christmas"/>
              <a:sym typeface="Mountains of Christmas"/>
            </a:endParaRPr>
          </a:p>
        </p:txBody>
      </p:sp>
      <p:sp>
        <p:nvSpPr>
          <p:cNvPr id="939" name="Google Shape;939;p30"/>
          <p:cNvSpPr txBox="1"/>
          <p:nvPr/>
        </p:nvSpPr>
        <p:spPr>
          <a:xfrm>
            <a:off x="6060438" y="1432209"/>
            <a:ext cx="18732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fr-FR" sz="2000" b="1" i="0" u="none" strike="noStrike" cap="none">
                <a:solidFill>
                  <a:schemeClr val="accent4"/>
                </a:solidFill>
                <a:latin typeface="Mountains of Christmas"/>
                <a:ea typeface="Mountains of Christmas"/>
                <a:cs typeface="Mountains of Christmas"/>
                <a:sym typeface="Mountains of Christmas"/>
              </a:rPr>
              <a:t>Justice contextuelle ou équité</a:t>
            </a:r>
            <a:endParaRPr sz="2000" b="1" i="0" u="none" strike="noStrike" cap="none">
              <a:solidFill>
                <a:schemeClr val="accent4"/>
              </a:solidFill>
              <a:latin typeface="Mountains of Christmas"/>
              <a:ea typeface="Mountains of Christmas"/>
              <a:cs typeface="Mountains of Christmas"/>
              <a:sym typeface="Mountains of Christmas"/>
            </a:endParaRPr>
          </a:p>
        </p:txBody>
      </p:sp>
      <p:pic>
        <p:nvPicPr>
          <p:cNvPr id="940" name="Google Shape;940;p3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17375" y="2232399"/>
            <a:ext cx="403375" cy="690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41" name="Google Shape;941;p3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6794488">
            <a:off x="5156939" y="1143537"/>
            <a:ext cx="737931" cy="471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42" name="Google Shape;942;p3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10313" y="1381988"/>
            <a:ext cx="217495" cy="214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943" name="Google Shape;943;p3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flipH="1">
            <a:off x="3232688" y="3047113"/>
            <a:ext cx="217495" cy="214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944" name="Google Shape;944;p3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104263" y="1811163"/>
            <a:ext cx="217495" cy="214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945" name="Google Shape;945;p3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3193674">
            <a:off x="7954354" y="2756851"/>
            <a:ext cx="553544" cy="353519"/>
          </a:xfrm>
          <a:prstGeom prst="rect">
            <a:avLst/>
          </a:prstGeom>
          <a:noFill/>
          <a:ln>
            <a:noFill/>
          </a:ln>
        </p:spPr>
      </p:pic>
      <p:sp>
        <p:nvSpPr>
          <p:cNvPr id="946" name="Google Shape;946;p30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1" name="Google Shape;951;p31"/>
          <p:cNvSpPr txBox="1">
            <a:spLocks noGrp="1"/>
          </p:cNvSpPr>
          <p:nvPr>
            <p:ph type="title"/>
          </p:nvPr>
        </p:nvSpPr>
        <p:spPr>
          <a:xfrm>
            <a:off x="713400" y="445025"/>
            <a:ext cx="77172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fr-FR" u="sng"/>
              <a:t>Evaluation de l'approche éthique par les principes</a:t>
            </a:r>
            <a:endParaRPr/>
          </a:p>
        </p:txBody>
      </p:sp>
      <p:sp>
        <p:nvSpPr>
          <p:cNvPr id="952" name="Google Shape;952;p31"/>
          <p:cNvSpPr txBox="1">
            <a:spLocks noGrp="1"/>
          </p:cNvSpPr>
          <p:nvPr>
            <p:ph type="subTitle" idx="1"/>
          </p:nvPr>
        </p:nvSpPr>
        <p:spPr>
          <a:xfrm>
            <a:off x="1361550" y="1931513"/>
            <a:ext cx="25056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457200" lvl="0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</a:pPr>
            <a:r>
              <a:rPr lang="fr-FR"/>
              <a:t>Avantages</a:t>
            </a:r>
            <a:endParaRPr/>
          </a:p>
        </p:txBody>
      </p:sp>
      <p:sp>
        <p:nvSpPr>
          <p:cNvPr id="953" name="Google Shape;953;p31"/>
          <p:cNvSpPr txBox="1">
            <a:spLocks noGrp="1"/>
          </p:cNvSpPr>
          <p:nvPr>
            <p:ph type="subTitle" idx="2"/>
          </p:nvPr>
        </p:nvSpPr>
        <p:spPr>
          <a:xfrm>
            <a:off x="5276750" y="1931513"/>
            <a:ext cx="2505600" cy="48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457200" lvl="0" indent="-3302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acing Sans One"/>
              <a:buNone/>
            </a:pPr>
            <a:r>
              <a:rPr lang="fr-FR">
                <a:solidFill>
                  <a:schemeClr val="accent2"/>
                </a:solidFill>
              </a:rPr>
              <a:t>Inconvénients</a:t>
            </a:r>
            <a:endParaRPr/>
          </a:p>
        </p:txBody>
      </p:sp>
      <p:sp>
        <p:nvSpPr>
          <p:cNvPr id="954" name="Google Shape;954;p31"/>
          <p:cNvSpPr txBox="1">
            <a:spLocks noGrp="1"/>
          </p:cNvSpPr>
          <p:nvPr>
            <p:ph type="subTitle" idx="3"/>
          </p:nvPr>
        </p:nvSpPr>
        <p:spPr>
          <a:xfrm>
            <a:off x="1361549" y="2565273"/>
            <a:ext cx="2725541" cy="19997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98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oto Sans Symbols"/>
              <a:buChar char="✔"/>
            </a:pPr>
            <a:r>
              <a:rPr lang="fr-FR" sz="1200"/>
              <a:t>   « </a:t>
            </a:r>
            <a:r>
              <a:rPr lang="fr-FR" sz="1400"/>
              <a:t>Universalité » des principes</a:t>
            </a:r>
            <a:endParaRPr/>
          </a:p>
          <a:p>
            <a:pPr marL="412750" lvl="0" indent="-184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oto Sans Symbols"/>
              <a:buNone/>
            </a:pPr>
            <a:endParaRPr sz="1400"/>
          </a:p>
          <a:p>
            <a:pPr marL="41275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oto Sans Symbols"/>
              <a:buChar char="✔"/>
            </a:pPr>
            <a:r>
              <a:rPr lang="fr-FR" sz="1400"/>
              <a:t>Partage simplifié</a:t>
            </a:r>
            <a:endParaRPr/>
          </a:p>
          <a:p>
            <a:pPr marL="412750" lvl="0" indent="-184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oto Sans Symbols"/>
              <a:buNone/>
            </a:pPr>
            <a:endParaRPr sz="1400"/>
          </a:p>
          <a:p>
            <a:pPr marL="41275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oto Sans Symbols"/>
              <a:buChar char="✔"/>
            </a:pPr>
            <a:r>
              <a:rPr lang="fr-FR" sz="1400"/>
              <a:t>Centrage sur le malade et son entourage</a:t>
            </a:r>
            <a:endParaRPr/>
          </a:p>
          <a:p>
            <a:pPr marL="412750" lvl="0" indent="-1841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oto Sans Symbols"/>
              <a:buNone/>
            </a:pPr>
            <a:endParaRPr sz="1400"/>
          </a:p>
          <a:p>
            <a:pPr marL="41275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Noto Sans Symbols"/>
              <a:buChar char="✔"/>
            </a:pPr>
            <a:r>
              <a:rPr lang="fr-FR" sz="1400"/>
              <a:t>Possibilité de hiérarchiser</a:t>
            </a:r>
            <a:endParaRPr/>
          </a:p>
        </p:txBody>
      </p:sp>
      <p:sp>
        <p:nvSpPr>
          <p:cNvPr id="955" name="Google Shape;955;p31"/>
          <p:cNvSpPr txBox="1">
            <a:spLocks noGrp="1"/>
          </p:cNvSpPr>
          <p:nvPr>
            <p:ph type="subTitle" idx="4"/>
          </p:nvPr>
        </p:nvSpPr>
        <p:spPr>
          <a:xfrm>
            <a:off x="5276750" y="2575576"/>
            <a:ext cx="2505600" cy="1999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ource Sans Pro"/>
              <a:buChar char="×"/>
            </a:pPr>
            <a:r>
              <a:rPr lang="fr-FR" sz="1400"/>
              <a:t>La rationalité privilégiée sur la sensibilité</a:t>
            </a:r>
            <a:endParaRPr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ource Sans Pro"/>
              <a:buNone/>
            </a:pPr>
            <a:endParaRPr sz="1400"/>
          </a:p>
          <a:p>
            <a:pPr marL="45720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ource Sans Pro"/>
              <a:buChar char="×"/>
            </a:pPr>
            <a:r>
              <a:rPr lang="fr-FR" sz="1400"/>
              <a:t>Besoin d’une réflexion éthique </a:t>
            </a:r>
            <a:endParaRPr/>
          </a:p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ource Sans Pro"/>
              <a:buNone/>
            </a:pPr>
            <a:endParaRPr sz="1400"/>
          </a:p>
          <a:p>
            <a:pPr marL="457200" lvl="0" indent="-330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Source Sans Pro"/>
              <a:buChar char="×"/>
            </a:pPr>
            <a:r>
              <a:rPr lang="fr-FR" sz="1400"/>
              <a:t>Risque des « experts »</a:t>
            </a:r>
            <a:endParaRPr/>
          </a:p>
        </p:txBody>
      </p:sp>
      <p:sp>
        <p:nvSpPr>
          <p:cNvPr id="956" name="Google Shape;956;p31"/>
          <p:cNvSpPr txBox="1"/>
          <p:nvPr/>
        </p:nvSpPr>
        <p:spPr>
          <a:xfrm>
            <a:off x="886691" y="1163782"/>
            <a:ext cx="7391400" cy="523220"/>
          </a:xfrm>
          <a:prstGeom prst="rect">
            <a:avLst/>
          </a:prstGeom>
          <a:noFill/>
          <a:ln w="952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Les principes éthiques visent à répondre aux besoins d'autrui sans lui nuire, en respectant son humanité, sa liberté, mais aussi les intérêts de la société ++</a:t>
            </a:r>
            <a:endParaRPr/>
          </a:p>
        </p:txBody>
      </p:sp>
      <p:pic>
        <p:nvPicPr>
          <p:cNvPr id="957" name="Google Shape;957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59060" y="2338279"/>
            <a:ext cx="45719" cy="2226793"/>
          </a:xfrm>
          <a:prstGeom prst="rect">
            <a:avLst/>
          </a:prstGeom>
          <a:noFill/>
          <a:ln>
            <a:noFill/>
          </a:ln>
        </p:spPr>
      </p:pic>
      <p:sp>
        <p:nvSpPr>
          <p:cNvPr id="958" name="Google Shape;958;p31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9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/>
                                        <p:tgtEl>
                                          <p:spTgt spid="9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5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1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3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4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9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9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6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9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texte&#10;&#10;Description générée automatiquement">
            <a:extLst>
              <a:ext uri="{FF2B5EF4-FFF2-40B4-BE49-F238E27FC236}">
                <a16:creationId xmlns:a16="http://schemas.microsoft.com/office/drawing/2014/main" id="{9CEE8C97-9599-4CCB-AA82-80E111BD64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573" y="1246902"/>
            <a:ext cx="8122024" cy="2313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7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texte&#10;&#10;Description générée automatiquement">
            <a:extLst>
              <a:ext uri="{FF2B5EF4-FFF2-40B4-BE49-F238E27FC236}">
                <a16:creationId xmlns:a16="http://schemas.microsoft.com/office/drawing/2014/main" id="{A964FBCD-8ADB-49AD-857C-F7B7C1641F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058" y="429741"/>
            <a:ext cx="7087884" cy="4284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408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3" name="Google Shape;963;p32"/>
          <p:cNvSpPr txBox="1">
            <a:spLocks noGrp="1"/>
          </p:cNvSpPr>
          <p:nvPr>
            <p:ph type="title"/>
          </p:nvPr>
        </p:nvSpPr>
        <p:spPr>
          <a:xfrm>
            <a:off x="2464950" y="1655250"/>
            <a:ext cx="4214100" cy="183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fr-FR"/>
              <a:t>VIVE L’ÉTHIQUE !!!!</a:t>
            </a:r>
            <a:endParaRPr/>
          </a:p>
        </p:txBody>
      </p:sp>
      <p:pic>
        <p:nvPicPr>
          <p:cNvPr id="964" name="Google Shape;964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296525" y="3772038"/>
            <a:ext cx="284800" cy="300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65" name="Google Shape;965;p3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651875" y="3488250"/>
            <a:ext cx="502515" cy="49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66" name="Google Shape;966;p3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248300" y="1579023"/>
            <a:ext cx="402525" cy="396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67" name="Google Shape;967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039850" y="1890733"/>
            <a:ext cx="468018" cy="4944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68" name="Google Shape;968;p32"/>
          <p:cNvGrpSpPr/>
          <p:nvPr/>
        </p:nvGrpSpPr>
        <p:grpSpPr>
          <a:xfrm rot="1972169">
            <a:off x="6490986" y="2754406"/>
            <a:ext cx="983135" cy="816210"/>
            <a:chOff x="5543550" y="5098075"/>
            <a:chExt cx="531025" cy="440850"/>
          </a:xfrm>
        </p:grpSpPr>
        <p:sp>
          <p:nvSpPr>
            <p:cNvPr id="969" name="Google Shape;969;p32"/>
            <p:cNvSpPr/>
            <p:nvPr/>
          </p:nvSpPr>
          <p:spPr>
            <a:xfrm>
              <a:off x="5980200" y="5300550"/>
              <a:ext cx="94375" cy="104425"/>
            </a:xfrm>
            <a:custGeom>
              <a:avLst/>
              <a:gdLst/>
              <a:ahLst/>
              <a:cxnLst/>
              <a:rect l="l" t="t" r="r" b="b"/>
              <a:pathLst>
                <a:path w="3775" h="4177" extrusionOk="0">
                  <a:moveTo>
                    <a:pt x="1905" y="1"/>
                  </a:moveTo>
                  <a:cubicBezTo>
                    <a:pt x="1849" y="1"/>
                    <a:pt x="1792" y="40"/>
                    <a:pt x="1775" y="117"/>
                  </a:cubicBezTo>
                  <a:lnTo>
                    <a:pt x="1655" y="605"/>
                  </a:lnTo>
                  <a:cubicBezTo>
                    <a:pt x="1524" y="1200"/>
                    <a:pt x="1084" y="1677"/>
                    <a:pt x="548" y="1843"/>
                  </a:cubicBezTo>
                  <a:lnTo>
                    <a:pt x="131" y="1962"/>
                  </a:lnTo>
                  <a:cubicBezTo>
                    <a:pt x="0" y="1998"/>
                    <a:pt x="0" y="2212"/>
                    <a:pt x="131" y="2260"/>
                  </a:cubicBezTo>
                  <a:lnTo>
                    <a:pt x="548" y="2379"/>
                  </a:lnTo>
                  <a:cubicBezTo>
                    <a:pt x="1096" y="2522"/>
                    <a:pt x="1513" y="2998"/>
                    <a:pt x="1655" y="3605"/>
                  </a:cubicBezTo>
                  <a:lnTo>
                    <a:pt x="1763" y="4070"/>
                  </a:lnTo>
                  <a:cubicBezTo>
                    <a:pt x="1786" y="4141"/>
                    <a:pt x="1846" y="4177"/>
                    <a:pt x="1903" y="4177"/>
                  </a:cubicBezTo>
                  <a:cubicBezTo>
                    <a:pt x="1959" y="4177"/>
                    <a:pt x="2013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703" y="2534"/>
                    <a:pt x="3239" y="2379"/>
                  </a:cubicBezTo>
                  <a:lnTo>
                    <a:pt x="3632" y="2260"/>
                  </a:lnTo>
                  <a:cubicBezTo>
                    <a:pt x="3775" y="2224"/>
                    <a:pt x="3775" y="1998"/>
                    <a:pt x="3644" y="1974"/>
                  </a:cubicBezTo>
                  <a:lnTo>
                    <a:pt x="3310" y="1879"/>
                  </a:lnTo>
                  <a:cubicBezTo>
                    <a:pt x="2775" y="1736"/>
                    <a:pt x="2334" y="1272"/>
                    <a:pt x="2191" y="677"/>
                  </a:cubicBezTo>
                  <a:lnTo>
                    <a:pt x="2036" y="117"/>
                  </a:lnTo>
                  <a:cubicBezTo>
                    <a:pt x="2019" y="40"/>
                    <a:pt x="1962" y="1"/>
                    <a:pt x="190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0" name="Google Shape;970;p32"/>
            <p:cNvSpPr/>
            <p:nvPr/>
          </p:nvSpPr>
          <p:spPr>
            <a:xfrm>
              <a:off x="5543550" y="5192000"/>
              <a:ext cx="69950" cy="78600"/>
            </a:xfrm>
            <a:custGeom>
              <a:avLst/>
              <a:gdLst/>
              <a:ahLst/>
              <a:cxnLst/>
              <a:rect l="l" t="t" r="r" b="b"/>
              <a:pathLst>
                <a:path w="2798" h="3144" extrusionOk="0">
                  <a:moveTo>
                    <a:pt x="1421" y="0"/>
                  </a:moveTo>
                  <a:cubicBezTo>
                    <a:pt x="1381" y="0"/>
                    <a:pt x="1339" y="30"/>
                    <a:pt x="1322" y="89"/>
                  </a:cubicBezTo>
                  <a:lnTo>
                    <a:pt x="1238" y="470"/>
                  </a:lnTo>
                  <a:cubicBezTo>
                    <a:pt x="1131" y="911"/>
                    <a:pt x="822" y="1268"/>
                    <a:pt x="417" y="1387"/>
                  </a:cubicBezTo>
                  <a:lnTo>
                    <a:pt x="107" y="1482"/>
                  </a:lnTo>
                  <a:cubicBezTo>
                    <a:pt x="0" y="1506"/>
                    <a:pt x="0" y="1673"/>
                    <a:pt x="107" y="1697"/>
                  </a:cubicBezTo>
                  <a:lnTo>
                    <a:pt x="417" y="1792"/>
                  </a:lnTo>
                  <a:cubicBezTo>
                    <a:pt x="822" y="1911"/>
                    <a:pt x="1131" y="2268"/>
                    <a:pt x="1238" y="2709"/>
                  </a:cubicBezTo>
                  <a:lnTo>
                    <a:pt x="1310" y="3054"/>
                  </a:lnTo>
                  <a:cubicBezTo>
                    <a:pt x="1322" y="3114"/>
                    <a:pt x="1363" y="3143"/>
                    <a:pt x="1405" y="3143"/>
                  </a:cubicBezTo>
                  <a:cubicBezTo>
                    <a:pt x="1447" y="3143"/>
                    <a:pt x="1488" y="3114"/>
                    <a:pt x="1500" y="3054"/>
                  </a:cubicBezTo>
                  <a:lnTo>
                    <a:pt x="1572" y="2709"/>
                  </a:lnTo>
                  <a:cubicBezTo>
                    <a:pt x="1679" y="2268"/>
                    <a:pt x="1988" y="1911"/>
                    <a:pt x="2393" y="1792"/>
                  </a:cubicBezTo>
                  <a:lnTo>
                    <a:pt x="2691" y="1697"/>
                  </a:lnTo>
                  <a:cubicBezTo>
                    <a:pt x="2798" y="1673"/>
                    <a:pt x="2798" y="1506"/>
                    <a:pt x="2703" y="1482"/>
                  </a:cubicBezTo>
                  <a:lnTo>
                    <a:pt x="2453" y="1399"/>
                  </a:lnTo>
                  <a:cubicBezTo>
                    <a:pt x="2048" y="1292"/>
                    <a:pt x="1738" y="958"/>
                    <a:pt x="1619" y="506"/>
                  </a:cubicBezTo>
                  <a:lnTo>
                    <a:pt x="1512" y="89"/>
                  </a:lnTo>
                  <a:cubicBezTo>
                    <a:pt x="1500" y="30"/>
                    <a:pt x="1462" y="0"/>
                    <a:pt x="142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1" name="Google Shape;971;p32"/>
            <p:cNvSpPr/>
            <p:nvPr/>
          </p:nvSpPr>
          <p:spPr>
            <a:xfrm>
              <a:off x="5652175" y="5434500"/>
              <a:ext cx="94100" cy="104425"/>
            </a:xfrm>
            <a:custGeom>
              <a:avLst/>
              <a:gdLst/>
              <a:ahLst/>
              <a:cxnLst/>
              <a:rect l="l" t="t" r="r" b="b"/>
              <a:pathLst>
                <a:path w="3764" h="4177" extrusionOk="0">
                  <a:moveTo>
                    <a:pt x="1895" y="1"/>
                  </a:moveTo>
                  <a:cubicBezTo>
                    <a:pt x="1837" y="1"/>
                    <a:pt x="1781" y="39"/>
                    <a:pt x="1763" y="117"/>
                  </a:cubicBezTo>
                  <a:lnTo>
                    <a:pt x="1644" y="605"/>
                  </a:lnTo>
                  <a:cubicBezTo>
                    <a:pt x="1513" y="1200"/>
                    <a:pt x="1084" y="1676"/>
                    <a:pt x="548" y="1843"/>
                  </a:cubicBezTo>
                  <a:lnTo>
                    <a:pt x="132" y="1962"/>
                  </a:lnTo>
                  <a:cubicBezTo>
                    <a:pt x="1" y="1998"/>
                    <a:pt x="1" y="2212"/>
                    <a:pt x="132" y="2260"/>
                  </a:cubicBezTo>
                  <a:lnTo>
                    <a:pt x="548" y="2379"/>
                  </a:lnTo>
                  <a:cubicBezTo>
                    <a:pt x="1084" y="2522"/>
                    <a:pt x="1501" y="2998"/>
                    <a:pt x="1644" y="3605"/>
                  </a:cubicBezTo>
                  <a:lnTo>
                    <a:pt x="1751" y="4070"/>
                  </a:lnTo>
                  <a:cubicBezTo>
                    <a:pt x="1775" y="4141"/>
                    <a:pt x="1834" y="4177"/>
                    <a:pt x="1892" y="4177"/>
                  </a:cubicBezTo>
                  <a:cubicBezTo>
                    <a:pt x="1950" y="4177"/>
                    <a:pt x="2007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692" y="2534"/>
                    <a:pt x="3227" y="2379"/>
                  </a:cubicBezTo>
                  <a:lnTo>
                    <a:pt x="3632" y="2260"/>
                  </a:lnTo>
                  <a:cubicBezTo>
                    <a:pt x="3763" y="2212"/>
                    <a:pt x="3763" y="1986"/>
                    <a:pt x="3644" y="1974"/>
                  </a:cubicBezTo>
                  <a:lnTo>
                    <a:pt x="3299" y="1879"/>
                  </a:lnTo>
                  <a:cubicBezTo>
                    <a:pt x="2763" y="1736"/>
                    <a:pt x="2334" y="1272"/>
                    <a:pt x="2180" y="676"/>
                  </a:cubicBezTo>
                  <a:lnTo>
                    <a:pt x="2037" y="117"/>
                  </a:lnTo>
                  <a:cubicBezTo>
                    <a:pt x="2013" y="39"/>
                    <a:pt x="1953" y="1"/>
                    <a:pt x="189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2" name="Google Shape;972;p32"/>
            <p:cNvSpPr/>
            <p:nvPr/>
          </p:nvSpPr>
          <p:spPr>
            <a:xfrm>
              <a:off x="5829875" y="5098075"/>
              <a:ext cx="117300" cy="131225"/>
            </a:xfrm>
            <a:custGeom>
              <a:avLst/>
              <a:gdLst/>
              <a:ahLst/>
              <a:cxnLst/>
              <a:rect l="l" t="t" r="r" b="b"/>
              <a:pathLst>
                <a:path w="4692" h="5249" extrusionOk="0">
                  <a:moveTo>
                    <a:pt x="2370" y="1"/>
                  </a:moveTo>
                  <a:cubicBezTo>
                    <a:pt x="2299" y="1"/>
                    <a:pt x="2227" y="48"/>
                    <a:pt x="2203" y="143"/>
                  </a:cubicBezTo>
                  <a:lnTo>
                    <a:pt x="2061" y="751"/>
                  </a:lnTo>
                  <a:cubicBezTo>
                    <a:pt x="1882" y="1513"/>
                    <a:pt x="1358" y="2108"/>
                    <a:pt x="691" y="2299"/>
                  </a:cubicBezTo>
                  <a:lnTo>
                    <a:pt x="168" y="2453"/>
                  </a:lnTo>
                  <a:cubicBezTo>
                    <a:pt x="1" y="2489"/>
                    <a:pt x="1" y="2775"/>
                    <a:pt x="168" y="2822"/>
                  </a:cubicBezTo>
                  <a:lnTo>
                    <a:pt x="691" y="2965"/>
                  </a:lnTo>
                  <a:cubicBezTo>
                    <a:pt x="1358" y="3180"/>
                    <a:pt x="1882" y="3763"/>
                    <a:pt x="2061" y="4525"/>
                  </a:cubicBezTo>
                  <a:lnTo>
                    <a:pt x="2192" y="5096"/>
                  </a:lnTo>
                  <a:cubicBezTo>
                    <a:pt x="2215" y="5198"/>
                    <a:pt x="2287" y="5248"/>
                    <a:pt x="2358" y="5248"/>
                  </a:cubicBezTo>
                  <a:cubicBezTo>
                    <a:pt x="2430" y="5248"/>
                    <a:pt x="2501" y="5198"/>
                    <a:pt x="2525" y="5096"/>
                  </a:cubicBezTo>
                  <a:lnTo>
                    <a:pt x="2656" y="4525"/>
                  </a:lnTo>
                  <a:cubicBezTo>
                    <a:pt x="2835" y="3763"/>
                    <a:pt x="3358" y="3168"/>
                    <a:pt x="4025" y="2965"/>
                  </a:cubicBezTo>
                  <a:lnTo>
                    <a:pt x="4513" y="2822"/>
                  </a:lnTo>
                  <a:cubicBezTo>
                    <a:pt x="4692" y="2763"/>
                    <a:pt x="4692" y="2501"/>
                    <a:pt x="4525" y="2465"/>
                  </a:cubicBezTo>
                  <a:lnTo>
                    <a:pt x="4108" y="2346"/>
                  </a:lnTo>
                  <a:cubicBezTo>
                    <a:pt x="3442" y="2168"/>
                    <a:pt x="2906" y="1584"/>
                    <a:pt x="2715" y="846"/>
                  </a:cubicBezTo>
                  <a:lnTo>
                    <a:pt x="2537" y="143"/>
                  </a:lnTo>
                  <a:cubicBezTo>
                    <a:pt x="2513" y="48"/>
                    <a:pt x="2442" y="1"/>
                    <a:pt x="237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3" name="Google Shape;973;p32"/>
            <p:cNvSpPr/>
            <p:nvPr/>
          </p:nvSpPr>
          <p:spPr>
            <a:xfrm>
              <a:off x="5593850" y="5260300"/>
              <a:ext cx="14000" cy="18775"/>
            </a:xfrm>
            <a:custGeom>
              <a:avLst/>
              <a:gdLst/>
              <a:ahLst/>
              <a:cxnLst/>
              <a:rect l="l" t="t" r="r" b="b"/>
              <a:pathLst>
                <a:path w="560" h="751" extrusionOk="0">
                  <a:moveTo>
                    <a:pt x="500" y="334"/>
                  </a:moveTo>
                  <a:cubicBezTo>
                    <a:pt x="500" y="338"/>
                    <a:pt x="504" y="339"/>
                    <a:pt x="508" y="339"/>
                  </a:cubicBezTo>
                  <a:cubicBezTo>
                    <a:pt x="516" y="339"/>
                    <a:pt x="524" y="334"/>
                    <a:pt x="500" y="334"/>
                  </a:cubicBezTo>
                  <a:close/>
                  <a:moveTo>
                    <a:pt x="357" y="1"/>
                  </a:moveTo>
                  <a:cubicBezTo>
                    <a:pt x="357" y="1"/>
                    <a:pt x="334" y="1"/>
                    <a:pt x="310" y="12"/>
                  </a:cubicBezTo>
                  <a:cubicBezTo>
                    <a:pt x="262" y="24"/>
                    <a:pt x="214" y="36"/>
                    <a:pt x="203" y="60"/>
                  </a:cubicBezTo>
                  <a:lnTo>
                    <a:pt x="191" y="72"/>
                  </a:lnTo>
                  <a:lnTo>
                    <a:pt x="179" y="72"/>
                  </a:lnTo>
                  <a:cubicBezTo>
                    <a:pt x="155" y="72"/>
                    <a:pt x="155" y="72"/>
                    <a:pt x="119" y="84"/>
                  </a:cubicBezTo>
                  <a:cubicBezTo>
                    <a:pt x="84" y="96"/>
                    <a:pt x="60" y="96"/>
                    <a:pt x="36" y="120"/>
                  </a:cubicBezTo>
                  <a:cubicBezTo>
                    <a:pt x="24" y="120"/>
                    <a:pt x="24" y="120"/>
                    <a:pt x="24" y="131"/>
                  </a:cubicBezTo>
                  <a:lnTo>
                    <a:pt x="12" y="143"/>
                  </a:lnTo>
                  <a:cubicBezTo>
                    <a:pt x="0" y="143"/>
                    <a:pt x="0" y="143"/>
                    <a:pt x="12" y="155"/>
                  </a:cubicBezTo>
                  <a:cubicBezTo>
                    <a:pt x="24" y="155"/>
                    <a:pt x="24" y="167"/>
                    <a:pt x="24" y="167"/>
                  </a:cubicBezTo>
                  <a:cubicBezTo>
                    <a:pt x="24" y="191"/>
                    <a:pt x="60" y="203"/>
                    <a:pt x="60" y="215"/>
                  </a:cubicBezTo>
                  <a:cubicBezTo>
                    <a:pt x="60" y="227"/>
                    <a:pt x="72" y="227"/>
                    <a:pt x="72" y="251"/>
                  </a:cubicBezTo>
                  <a:cubicBezTo>
                    <a:pt x="72" y="262"/>
                    <a:pt x="84" y="262"/>
                    <a:pt x="84" y="274"/>
                  </a:cubicBezTo>
                  <a:cubicBezTo>
                    <a:pt x="84" y="274"/>
                    <a:pt x="84" y="286"/>
                    <a:pt x="95" y="286"/>
                  </a:cubicBezTo>
                  <a:cubicBezTo>
                    <a:pt x="72" y="310"/>
                    <a:pt x="95" y="310"/>
                    <a:pt x="95" y="322"/>
                  </a:cubicBezTo>
                  <a:cubicBezTo>
                    <a:pt x="84" y="334"/>
                    <a:pt x="131" y="334"/>
                    <a:pt x="119" y="346"/>
                  </a:cubicBezTo>
                  <a:cubicBezTo>
                    <a:pt x="95" y="370"/>
                    <a:pt x="131" y="370"/>
                    <a:pt x="131" y="382"/>
                  </a:cubicBezTo>
                  <a:cubicBezTo>
                    <a:pt x="131" y="393"/>
                    <a:pt x="155" y="405"/>
                    <a:pt x="155" y="429"/>
                  </a:cubicBezTo>
                  <a:cubicBezTo>
                    <a:pt x="155" y="441"/>
                    <a:pt x="179" y="453"/>
                    <a:pt x="155" y="465"/>
                  </a:cubicBezTo>
                  <a:lnTo>
                    <a:pt x="155" y="524"/>
                  </a:lnTo>
                  <a:lnTo>
                    <a:pt x="155" y="620"/>
                  </a:lnTo>
                  <a:cubicBezTo>
                    <a:pt x="155" y="632"/>
                    <a:pt x="179" y="667"/>
                    <a:pt x="155" y="679"/>
                  </a:cubicBezTo>
                  <a:cubicBezTo>
                    <a:pt x="155" y="691"/>
                    <a:pt x="179" y="703"/>
                    <a:pt x="179" y="727"/>
                  </a:cubicBezTo>
                  <a:cubicBezTo>
                    <a:pt x="179" y="739"/>
                    <a:pt x="191" y="739"/>
                    <a:pt x="191" y="751"/>
                  </a:cubicBezTo>
                  <a:cubicBezTo>
                    <a:pt x="191" y="751"/>
                    <a:pt x="203" y="751"/>
                    <a:pt x="250" y="739"/>
                  </a:cubicBezTo>
                  <a:lnTo>
                    <a:pt x="274" y="739"/>
                  </a:lnTo>
                  <a:cubicBezTo>
                    <a:pt x="298" y="739"/>
                    <a:pt x="322" y="739"/>
                    <a:pt x="381" y="703"/>
                  </a:cubicBezTo>
                  <a:cubicBezTo>
                    <a:pt x="417" y="691"/>
                    <a:pt x="441" y="691"/>
                    <a:pt x="476" y="679"/>
                  </a:cubicBezTo>
                  <a:cubicBezTo>
                    <a:pt x="536" y="667"/>
                    <a:pt x="560" y="643"/>
                    <a:pt x="560" y="643"/>
                  </a:cubicBezTo>
                  <a:cubicBezTo>
                    <a:pt x="548" y="643"/>
                    <a:pt x="548" y="632"/>
                    <a:pt x="524" y="620"/>
                  </a:cubicBezTo>
                  <a:cubicBezTo>
                    <a:pt x="512" y="608"/>
                    <a:pt x="512" y="608"/>
                    <a:pt x="512" y="572"/>
                  </a:cubicBezTo>
                  <a:lnTo>
                    <a:pt x="512" y="548"/>
                  </a:lnTo>
                  <a:cubicBezTo>
                    <a:pt x="512" y="548"/>
                    <a:pt x="512" y="524"/>
                    <a:pt x="500" y="524"/>
                  </a:cubicBezTo>
                  <a:cubicBezTo>
                    <a:pt x="500" y="524"/>
                    <a:pt x="488" y="524"/>
                    <a:pt x="500" y="512"/>
                  </a:cubicBezTo>
                  <a:lnTo>
                    <a:pt x="488" y="512"/>
                  </a:lnTo>
                  <a:cubicBezTo>
                    <a:pt x="500" y="501"/>
                    <a:pt x="500" y="501"/>
                    <a:pt x="488" y="501"/>
                  </a:cubicBezTo>
                  <a:cubicBezTo>
                    <a:pt x="488" y="501"/>
                    <a:pt x="512" y="489"/>
                    <a:pt x="476" y="489"/>
                  </a:cubicBezTo>
                  <a:cubicBezTo>
                    <a:pt x="476" y="489"/>
                    <a:pt x="497" y="469"/>
                    <a:pt x="481" y="469"/>
                  </a:cubicBezTo>
                  <a:cubicBezTo>
                    <a:pt x="476" y="469"/>
                    <a:pt x="467" y="471"/>
                    <a:pt x="453" y="477"/>
                  </a:cubicBezTo>
                  <a:lnTo>
                    <a:pt x="476" y="453"/>
                  </a:lnTo>
                  <a:cubicBezTo>
                    <a:pt x="453" y="453"/>
                    <a:pt x="453" y="441"/>
                    <a:pt x="453" y="441"/>
                  </a:cubicBezTo>
                  <a:cubicBezTo>
                    <a:pt x="453" y="441"/>
                    <a:pt x="476" y="429"/>
                    <a:pt x="453" y="429"/>
                  </a:cubicBezTo>
                  <a:cubicBezTo>
                    <a:pt x="441" y="429"/>
                    <a:pt x="429" y="429"/>
                    <a:pt x="453" y="417"/>
                  </a:cubicBezTo>
                  <a:lnTo>
                    <a:pt x="441" y="417"/>
                  </a:lnTo>
                  <a:cubicBezTo>
                    <a:pt x="500" y="346"/>
                    <a:pt x="500" y="346"/>
                    <a:pt x="500" y="334"/>
                  </a:cubicBezTo>
                  <a:cubicBezTo>
                    <a:pt x="536" y="322"/>
                    <a:pt x="488" y="322"/>
                    <a:pt x="500" y="310"/>
                  </a:cubicBezTo>
                  <a:cubicBezTo>
                    <a:pt x="512" y="298"/>
                    <a:pt x="500" y="298"/>
                    <a:pt x="488" y="298"/>
                  </a:cubicBezTo>
                  <a:lnTo>
                    <a:pt x="453" y="262"/>
                  </a:lnTo>
                  <a:cubicBezTo>
                    <a:pt x="453" y="251"/>
                    <a:pt x="429" y="239"/>
                    <a:pt x="429" y="203"/>
                  </a:cubicBezTo>
                  <a:cubicBezTo>
                    <a:pt x="429" y="191"/>
                    <a:pt x="417" y="191"/>
                    <a:pt x="417" y="167"/>
                  </a:cubicBezTo>
                  <a:cubicBezTo>
                    <a:pt x="417" y="155"/>
                    <a:pt x="393" y="143"/>
                    <a:pt x="393" y="131"/>
                  </a:cubicBezTo>
                  <a:cubicBezTo>
                    <a:pt x="393" y="120"/>
                    <a:pt x="381" y="120"/>
                    <a:pt x="381" y="96"/>
                  </a:cubicBezTo>
                  <a:cubicBezTo>
                    <a:pt x="369" y="84"/>
                    <a:pt x="381" y="72"/>
                    <a:pt x="357" y="48"/>
                  </a:cubicBezTo>
                  <a:cubicBezTo>
                    <a:pt x="357" y="48"/>
                    <a:pt x="322" y="48"/>
                    <a:pt x="334" y="36"/>
                  </a:cubicBezTo>
                  <a:cubicBezTo>
                    <a:pt x="357" y="24"/>
                    <a:pt x="357" y="24"/>
                    <a:pt x="334" y="24"/>
                  </a:cubicBezTo>
                  <a:cubicBezTo>
                    <a:pt x="334" y="24"/>
                    <a:pt x="334" y="12"/>
                    <a:pt x="357" y="12"/>
                  </a:cubicBezTo>
                  <a:cubicBezTo>
                    <a:pt x="369" y="1"/>
                    <a:pt x="369" y="1"/>
                    <a:pt x="35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4" name="Google Shape;974;p32"/>
            <p:cNvSpPr/>
            <p:nvPr/>
          </p:nvSpPr>
          <p:spPr>
            <a:xfrm>
              <a:off x="5609325" y="5307325"/>
              <a:ext cx="19075" cy="34175"/>
            </a:xfrm>
            <a:custGeom>
              <a:avLst/>
              <a:gdLst/>
              <a:ahLst/>
              <a:cxnLst/>
              <a:rect l="l" t="t" r="r" b="b"/>
              <a:pathLst>
                <a:path w="763" h="1367" extrusionOk="0">
                  <a:moveTo>
                    <a:pt x="298" y="1"/>
                  </a:moveTo>
                  <a:cubicBezTo>
                    <a:pt x="250" y="25"/>
                    <a:pt x="215" y="36"/>
                    <a:pt x="215" y="48"/>
                  </a:cubicBezTo>
                  <a:cubicBezTo>
                    <a:pt x="215" y="48"/>
                    <a:pt x="215" y="60"/>
                    <a:pt x="191" y="60"/>
                  </a:cubicBezTo>
                  <a:lnTo>
                    <a:pt x="119" y="60"/>
                  </a:lnTo>
                  <a:cubicBezTo>
                    <a:pt x="96" y="72"/>
                    <a:pt x="60" y="72"/>
                    <a:pt x="48" y="96"/>
                  </a:cubicBezTo>
                  <a:cubicBezTo>
                    <a:pt x="36" y="96"/>
                    <a:pt x="36" y="108"/>
                    <a:pt x="36" y="108"/>
                  </a:cubicBezTo>
                  <a:cubicBezTo>
                    <a:pt x="36" y="108"/>
                    <a:pt x="36" y="120"/>
                    <a:pt x="12" y="144"/>
                  </a:cubicBezTo>
                  <a:cubicBezTo>
                    <a:pt x="0" y="155"/>
                    <a:pt x="12" y="155"/>
                    <a:pt x="12" y="155"/>
                  </a:cubicBezTo>
                  <a:cubicBezTo>
                    <a:pt x="36" y="167"/>
                    <a:pt x="36" y="179"/>
                    <a:pt x="36" y="191"/>
                  </a:cubicBezTo>
                  <a:cubicBezTo>
                    <a:pt x="36" y="227"/>
                    <a:pt x="60" y="251"/>
                    <a:pt x="72" y="286"/>
                  </a:cubicBezTo>
                  <a:cubicBezTo>
                    <a:pt x="72" y="298"/>
                    <a:pt x="96" y="310"/>
                    <a:pt x="107" y="346"/>
                  </a:cubicBezTo>
                  <a:cubicBezTo>
                    <a:pt x="107" y="358"/>
                    <a:pt x="119" y="394"/>
                    <a:pt x="131" y="406"/>
                  </a:cubicBezTo>
                  <a:cubicBezTo>
                    <a:pt x="131" y="417"/>
                    <a:pt x="131" y="417"/>
                    <a:pt x="167" y="441"/>
                  </a:cubicBezTo>
                  <a:cubicBezTo>
                    <a:pt x="131" y="465"/>
                    <a:pt x="179" y="465"/>
                    <a:pt x="167" y="501"/>
                  </a:cubicBezTo>
                  <a:cubicBezTo>
                    <a:pt x="167" y="525"/>
                    <a:pt x="191" y="536"/>
                    <a:pt x="191" y="572"/>
                  </a:cubicBezTo>
                  <a:cubicBezTo>
                    <a:pt x="191" y="584"/>
                    <a:pt x="215" y="596"/>
                    <a:pt x="215" y="632"/>
                  </a:cubicBezTo>
                  <a:cubicBezTo>
                    <a:pt x="215" y="656"/>
                    <a:pt x="238" y="691"/>
                    <a:pt x="250" y="739"/>
                  </a:cubicBezTo>
                  <a:cubicBezTo>
                    <a:pt x="250" y="763"/>
                    <a:pt x="274" y="798"/>
                    <a:pt x="274" y="822"/>
                  </a:cubicBezTo>
                  <a:cubicBezTo>
                    <a:pt x="274" y="858"/>
                    <a:pt x="286" y="882"/>
                    <a:pt x="286" y="929"/>
                  </a:cubicBezTo>
                  <a:cubicBezTo>
                    <a:pt x="286" y="989"/>
                    <a:pt x="298" y="1048"/>
                    <a:pt x="310" y="1108"/>
                  </a:cubicBezTo>
                  <a:cubicBezTo>
                    <a:pt x="310" y="1156"/>
                    <a:pt x="334" y="1179"/>
                    <a:pt x="346" y="1227"/>
                  </a:cubicBezTo>
                  <a:cubicBezTo>
                    <a:pt x="346" y="1251"/>
                    <a:pt x="357" y="1287"/>
                    <a:pt x="369" y="1310"/>
                  </a:cubicBezTo>
                  <a:cubicBezTo>
                    <a:pt x="369" y="1334"/>
                    <a:pt x="393" y="1346"/>
                    <a:pt x="405" y="1358"/>
                  </a:cubicBezTo>
                  <a:cubicBezTo>
                    <a:pt x="405" y="1364"/>
                    <a:pt x="408" y="1367"/>
                    <a:pt x="417" y="1367"/>
                  </a:cubicBezTo>
                  <a:cubicBezTo>
                    <a:pt x="426" y="1367"/>
                    <a:pt x="441" y="1364"/>
                    <a:pt x="465" y="1358"/>
                  </a:cubicBezTo>
                  <a:lnTo>
                    <a:pt x="488" y="1358"/>
                  </a:lnTo>
                  <a:cubicBezTo>
                    <a:pt x="524" y="1358"/>
                    <a:pt x="536" y="1358"/>
                    <a:pt x="596" y="1346"/>
                  </a:cubicBezTo>
                  <a:cubicBezTo>
                    <a:pt x="631" y="1334"/>
                    <a:pt x="655" y="1334"/>
                    <a:pt x="667" y="1310"/>
                  </a:cubicBezTo>
                  <a:cubicBezTo>
                    <a:pt x="727" y="1298"/>
                    <a:pt x="762" y="1287"/>
                    <a:pt x="750" y="1275"/>
                  </a:cubicBezTo>
                  <a:cubicBezTo>
                    <a:pt x="727" y="1251"/>
                    <a:pt x="715" y="1227"/>
                    <a:pt x="715" y="1215"/>
                  </a:cubicBezTo>
                  <a:cubicBezTo>
                    <a:pt x="703" y="1179"/>
                    <a:pt x="691" y="1167"/>
                    <a:pt x="691" y="1132"/>
                  </a:cubicBezTo>
                  <a:cubicBezTo>
                    <a:pt x="691" y="1120"/>
                    <a:pt x="691" y="1108"/>
                    <a:pt x="667" y="1072"/>
                  </a:cubicBezTo>
                  <a:cubicBezTo>
                    <a:pt x="667" y="1060"/>
                    <a:pt x="667" y="1048"/>
                    <a:pt x="655" y="1037"/>
                  </a:cubicBezTo>
                  <a:cubicBezTo>
                    <a:pt x="655" y="1013"/>
                    <a:pt x="643" y="1013"/>
                    <a:pt x="655" y="1001"/>
                  </a:cubicBezTo>
                  <a:cubicBezTo>
                    <a:pt x="661" y="995"/>
                    <a:pt x="658" y="995"/>
                    <a:pt x="654" y="995"/>
                  </a:cubicBezTo>
                  <a:cubicBezTo>
                    <a:pt x="649" y="995"/>
                    <a:pt x="643" y="995"/>
                    <a:pt x="643" y="989"/>
                  </a:cubicBezTo>
                  <a:cubicBezTo>
                    <a:pt x="655" y="977"/>
                    <a:pt x="643" y="953"/>
                    <a:pt x="643" y="953"/>
                  </a:cubicBezTo>
                  <a:cubicBezTo>
                    <a:pt x="643" y="941"/>
                    <a:pt x="667" y="929"/>
                    <a:pt x="631" y="929"/>
                  </a:cubicBezTo>
                  <a:cubicBezTo>
                    <a:pt x="631" y="917"/>
                    <a:pt x="655" y="882"/>
                    <a:pt x="608" y="882"/>
                  </a:cubicBezTo>
                  <a:lnTo>
                    <a:pt x="608" y="870"/>
                  </a:lnTo>
                  <a:cubicBezTo>
                    <a:pt x="608" y="870"/>
                    <a:pt x="631" y="858"/>
                    <a:pt x="608" y="858"/>
                  </a:cubicBezTo>
                  <a:cubicBezTo>
                    <a:pt x="631" y="858"/>
                    <a:pt x="631" y="834"/>
                    <a:pt x="608" y="834"/>
                  </a:cubicBezTo>
                  <a:cubicBezTo>
                    <a:pt x="596" y="822"/>
                    <a:pt x="596" y="810"/>
                    <a:pt x="596" y="810"/>
                  </a:cubicBezTo>
                  <a:cubicBezTo>
                    <a:pt x="596" y="810"/>
                    <a:pt x="608" y="798"/>
                    <a:pt x="596" y="798"/>
                  </a:cubicBezTo>
                  <a:cubicBezTo>
                    <a:pt x="584" y="798"/>
                    <a:pt x="548" y="798"/>
                    <a:pt x="584" y="763"/>
                  </a:cubicBezTo>
                  <a:cubicBezTo>
                    <a:pt x="596" y="763"/>
                    <a:pt x="584" y="751"/>
                    <a:pt x="572" y="751"/>
                  </a:cubicBezTo>
                  <a:lnTo>
                    <a:pt x="584" y="739"/>
                  </a:lnTo>
                  <a:cubicBezTo>
                    <a:pt x="584" y="691"/>
                    <a:pt x="596" y="679"/>
                    <a:pt x="572" y="679"/>
                  </a:cubicBezTo>
                  <a:cubicBezTo>
                    <a:pt x="584" y="644"/>
                    <a:pt x="548" y="644"/>
                    <a:pt x="572" y="632"/>
                  </a:cubicBezTo>
                  <a:cubicBezTo>
                    <a:pt x="572" y="620"/>
                    <a:pt x="572" y="596"/>
                    <a:pt x="548" y="584"/>
                  </a:cubicBezTo>
                  <a:cubicBezTo>
                    <a:pt x="536" y="572"/>
                    <a:pt x="524" y="536"/>
                    <a:pt x="512" y="513"/>
                  </a:cubicBezTo>
                  <a:cubicBezTo>
                    <a:pt x="488" y="465"/>
                    <a:pt x="477" y="441"/>
                    <a:pt x="465" y="394"/>
                  </a:cubicBezTo>
                  <a:cubicBezTo>
                    <a:pt x="465" y="382"/>
                    <a:pt x="453" y="346"/>
                    <a:pt x="453" y="334"/>
                  </a:cubicBezTo>
                  <a:cubicBezTo>
                    <a:pt x="453" y="298"/>
                    <a:pt x="417" y="286"/>
                    <a:pt x="417" y="263"/>
                  </a:cubicBezTo>
                  <a:cubicBezTo>
                    <a:pt x="417" y="239"/>
                    <a:pt x="405" y="227"/>
                    <a:pt x="393" y="215"/>
                  </a:cubicBezTo>
                  <a:cubicBezTo>
                    <a:pt x="369" y="179"/>
                    <a:pt x="369" y="155"/>
                    <a:pt x="357" y="144"/>
                  </a:cubicBezTo>
                  <a:cubicBezTo>
                    <a:pt x="357" y="144"/>
                    <a:pt x="334" y="120"/>
                    <a:pt x="346" y="108"/>
                  </a:cubicBezTo>
                  <a:cubicBezTo>
                    <a:pt x="357" y="96"/>
                    <a:pt x="357" y="96"/>
                    <a:pt x="346" y="84"/>
                  </a:cubicBezTo>
                  <a:cubicBezTo>
                    <a:pt x="334" y="60"/>
                    <a:pt x="346" y="48"/>
                    <a:pt x="346" y="48"/>
                  </a:cubicBezTo>
                  <a:cubicBezTo>
                    <a:pt x="357" y="36"/>
                    <a:pt x="346" y="25"/>
                    <a:pt x="34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5" name="Google Shape;975;p32"/>
            <p:cNvSpPr/>
            <p:nvPr/>
          </p:nvSpPr>
          <p:spPr>
            <a:xfrm>
              <a:off x="5628675" y="5369550"/>
              <a:ext cx="19075" cy="34175"/>
            </a:xfrm>
            <a:custGeom>
              <a:avLst/>
              <a:gdLst/>
              <a:ahLst/>
              <a:cxnLst/>
              <a:rect l="l" t="t" r="r" b="b"/>
              <a:pathLst>
                <a:path w="763" h="1367" extrusionOk="0">
                  <a:moveTo>
                    <a:pt x="298" y="0"/>
                  </a:moveTo>
                  <a:cubicBezTo>
                    <a:pt x="250" y="12"/>
                    <a:pt x="215" y="36"/>
                    <a:pt x="215" y="48"/>
                  </a:cubicBezTo>
                  <a:cubicBezTo>
                    <a:pt x="215" y="48"/>
                    <a:pt x="215" y="60"/>
                    <a:pt x="191" y="60"/>
                  </a:cubicBezTo>
                  <a:lnTo>
                    <a:pt x="119" y="60"/>
                  </a:lnTo>
                  <a:cubicBezTo>
                    <a:pt x="95" y="72"/>
                    <a:pt x="60" y="72"/>
                    <a:pt x="48" y="83"/>
                  </a:cubicBezTo>
                  <a:cubicBezTo>
                    <a:pt x="36" y="83"/>
                    <a:pt x="36" y="107"/>
                    <a:pt x="36" y="107"/>
                  </a:cubicBezTo>
                  <a:cubicBezTo>
                    <a:pt x="36" y="107"/>
                    <a:pt x="36" y="119"/>
                    <a:pt x="12" y="131"/>
                  </a:cubicBezTo>
                  <a:cubicBezTo>
                    <a:pt x="0" y="143"/>
                    <a:pt x="12" y="143"/>
                    <a:pt x="12" y="143"/>
                  </a:cubicBezTo>
                  <a:cubicBezTo>
                    <a:pt x="36" y="167"/>
                    <a:pt x="36" y="179"/>
                    <a:pt x="36" y="191"/>
                  </a:cubicBezTo>
                  <a:cubicBezTo>
                    <a:pt x="36" y="226"/>
                    <a:pt x="60" y="250"/>
                    <a:pt x="72" y="286"/>
                  </a:cubicBezTo>
                  <a:cubicBezTo>
                    <a:pt x="72" y="298"/>
                    <a:pt x="95" y="310"/>
                    <a:pt x="107" y="345"/>
                  </a:cubicBezTo>
                  <a:cubicBezTo>
                    <a:pt x="107" y="357"/>
                    <a:pt x="119" y="381"/>
                    <a:pt x="131" y="405"/>
                  </a:cubicBezTo>
                  <a:cubicBezTo>
                    <a:pt x="131" y="417"/>
                    <a:pt x="131" y="417"/>
                    <a:pt x="167" y="429"/>
                  </a:cubicBezTo>
                  <a:cubicBezTo>
                    <a:pt x="131" y="464"/>
                    <a:pt x="179" y="464"/>
                    <a:pt x="167" y="488"/>
                  </a:cubicBezTo>
                  <a:cubicBezTo>
                    <a:pt x="167" y="524"/>
                    <a:pt x="191" y="536"/>
                    <a:pt x="191" y="560"/>
                  </a:cubicBezTo>
                  <a:cubicBezTo>
                    <a:pt x="191" y="583"/>
                    <a:pt x="215" y="595"/>
                    <a:pt x="215" y="631"/>
                  </a:cubicBezTo>
                  <a:cubicBezTo>
                    <a:pt x="215" y="655"/>
                    <a:pt x="238" y="691"/>
                    <a:pt x="250" y="726"/>
                  </a:cubicBezTo>
                  <a:cubicBezTo>
                    <a:pt x="250" y="762"/>
                    <a:pt x="274" y="786"/>
                    <a:pt x="274" y="822"/>
                  </a:cubicBezTo>
                  <a:cubicBezTo>
                    <a:pt x="274" y="845"/>
                    <a:pt x="286" y="881"/>
                    <a:pt x="286" y="929"/>
                  </a:cubicBezTo>
                  <a:cubicBezTo>
                    <a:pt x="286" y="988"/>
                    <a:pt x="298" y="1036"/>
                    <a:pt x="310" y="1107"/>
                  </a:cubicBezTo>
                  <a:cubicBezTo>
                    <a:pt x="310" y="1143"/>
                    <a:pt x="334" y="1179"/>
                    <a:pt x="345" y="1226"/>
                  </a:cubicBezTo>
                  <a:cubicBezTo>
                    <a:pt x="345" y="1250"/>
                    <a:pt x="357" y="1286"/>
                    <a:pt x="369" y="1310"/>
                  </a:cubicBezTo>
                  <a:cubicBezTo>
                    <a:pt x="369" y="1322"/>
                    <a:pt x="393" y="1334"/>
                    <a:pt x="405" y="1357"/>
                  </a:cubicBezTo>
                  <a:cubicBezTo>
                    <a:pt x="405" y="1363"/>
                    <a:pt x="408" y="1366"/>
                    <a:pt x="417" y="1366"/>
                  </a:cubicBezTo>
                  <a:cubicBezTo>
                    <a:pt x="426" y="1366"/>
                    <a:pt x="441" y="1363"/>
                    <a:pt x="465" y="1357"/>
                  </a:cubicBezTo>
                  <a:lnTo>
                    <a:pt x="488" y="1357"/>
                  </a:lnTo>
                  <a:cubicBezTo>
                    <a:pt x="524" y="1357"/>
                    <a:pt x="536" y="1357"/>
                    <a:pt x="596" y="1334"/>
                  </a:cubicBezTo>
                  <a:cubicBezTo>
                    <a:pt x="631" y="1322"/>
                    <a:pt x="655" y="1322"/>
                    <a:pt x="667" y="1310"/>
                  </a:cubicBezTo>
                  <a:cubicBezTo>
                    <a:pt x="726" y="1298"/>
                    <a:pt x="762" y="1274"/>
                    <a:pt x="750" y="1262"/>
                  </a:cubicBezTo>
                  <a:cubicBezTo>
                    <a:pt x="726" y="1250"/>
                    <a:pt x="715" y="1226"/>
                    <a:pt x="715" y="1203"/>
                  </a:cubicBezTo>
                  <a:cubicBezTo>
                    <a:pt x="703" y="1179"/>
                    <a:pt x="691" y="1155"/>
                    <a:pt x="691" y="1131"/>
                  </a:cubicBezTo>
                  <a:cubicBezTo>
                    <a:pt x="691" y="1119"/>
                    <a:pt x="691" y="1095"/>
                    <a:pt x="667" y="1072"/>
                  </a:cubicBezTo>
                  <a:cubicBezTo>
                    <a:pt x="667" y="1060"/>
                    <a:pt x="667" y="1036"/>
                    <a:pt x="655" y="1024"/>
                  </a:cubicBezTo>
                  <a:cubicBezTo>
                    <a:pt x="655" y="1012"/>
                    <a:pt x="643" y="1012"/>
                    <a:pt x="655" y="1000"/>
                  </a:cubicBezTo>
                  <a:cubicBezTo>
                    <a:pt x="661" y="988"/>
                    <a:pt x="658" y="988"/>
                    <a:pt x="654" y="988"/>
                  </a:cubicBezTo>
                  <a:cubicBezTo>
                    <a:pt x="649" y="988"/>
                    <a:pt x="643" y="988"/>
                    <a:pt x="643" y="976"/>
                  </a:cubicBezTo>
                  <a:cubicBezTo>
                    <a:pt x="655" y="964"/>
                    <a:pt x="643" y="953"/>
                    <a:pt x="643" y="953"/>
                  </a:cubicBezTo>
                  <a:cubicBezTo>
                    <a:pt x="643" y="941"/>
                    <a:pt x="667" y="917"/>
                    <a:pt x="631" y="917"/>
                  </a:cubicBezTo>
                  <a:cubicBezTo>
                    <a:pt x="631" y="905"/>
                    <a:pt x="655" y="881"/>
                    <a:pt x="607" y="881"/>
                  </a:cubicBezTo>
                  <a:lnTo>
                    <a:pt x="607" y="857"/>
                  </a:lnTo>
                  <a:cubicBezTo>
                    <a:pt x="607" y="857"/>
                    <a:pt x="631" y="845"/>
                    <a:pt x="607" y="845"/>
                  </a:cubicBezTo>
                  <a:cubicBezTo>
                    <a:pt x="631" y="845"/>
                    <a:pt x="631" y="834"/>
                    <a:pt x="607" y="834"/>
                  </a:cubicBezTo>
                  <a:cubicBezTo>
                    <a:pt x="596" y="822"/>
                    <a:pt x="596" y="810"/>
                    <a:pt x="596" y="810"/>
                  </a:cubicBezTo>
                  <a:cubicBezTo>
                    <a:pt x="596" y="810"/>
                    <a:pt x="607" y="786"/>
                    <a:pt x="596" y="786"/>
                  </a:cubicBezTo>
                  <a:cubicBezTo>
                    <a:pt x="584" y="786"/>
                    <a:pt x="548" y="786"/>
                    <a:pt x="584" y="762"/>
                  </a:cubicBezTo>
                  <a:cubicBezTo>
                    <a:pt x="596" y="762"/>
                    <a:pt x="584" y="750"/>
                    <a:pt x="572" y="750"/>
                  </a:cubicBezTo>
                  <a:lnTo>
                    <a:pt x="584" y="726"/>
                  </a:lnTo>
                  <a:cubicBezTo>
                    <a:pt x="584" y="691"/>
                    <a:pt x="607" y="667"/>
                    <a:pt x="572" y="667"/>
                  </a:cubicBezTo>
                  <a:cubicBezTo>
                    <a:pt x="584" y="643"/>
                    <a:pt x="548" y="643"/>
                    <a:pt x="572" y="631"/>
                  </a:cubicBezTo>
                  <a:cubicBezTo>
                    <a:pt x="572" y="607"/>
                    <a:pt x="572" y="595"/>
                    <a:pt x="548" y="583"/>
                  </a:cubicBezTo>
                  <a:cubicBezTo>
                    <a:pt x="536" y="572"/>
                    <a:pt x="524" y="536"/>
                    <a:pt x="512" y="512"/>
                  </a:cubicBezTo>
                  <a:cubicBezTo>
                    <a:pt x="488" y="464"/>
                    <a:pt x="476" y="429"/>
                    <a:pt x="465" y="393"/>
                  </a:cubicBezTo>
                  <a:cubicBezTo>
                    <a:pt x="465" y="369"/>
                    <a:pt x="453" y="345"/>
                    <a:pt x="453" y="333"/>
                  </a:cubicBezTo>
                  <a:cubicBezTo>
                    <a:pt x="453" y="298"/>
                    <a:pt x="417" y="286"/>
                    <a:pt x="417" y="250"/>
                  </a:cubicBezTo>
                  <a:cubicBezTo>
                    <a:pt x="417" y="238"/>
                    <a:pt x="405" y="226"/>
                    <a:pt x="393" y="214"/>
                  </a:cubicBezTo>
                  <a:cubicBezTo>
                    <a:pt x="369" y="179"/>
                    <a:pt x="369" y="143"/>
                    <a:pt x="357" y="131"/>
                  </a:cubicBezTo>
                  <a:cubicBezTo>
                    <a:pt x="357" y="131"/>
                    <a:pt x="334" y="119"/>
                    <a:pt x="345" y="107"/>
                  </a:cubicBezTo>
                  <a:cubicBezTo>
                    <a:pt x="357" y="95"/>
                    <a:pt x="357" y="95"/>
                    <a:pt x="345" y="72"/>
                  </a:cubicBezTo>
                  <a:cubicBezTo>
                    <a:pt x="334" y="60"/>
                    <a:pt x="345" y="48"/>
                    <a:pt x="345" y="48"/>
                  </a:cubicBezTo>
                  <a:cubicBezTo>
                    <a:pt x="357" y="36"/>
                    <a:pt x="345" y="12"/>
                    <a:pt x="34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6" name="Google Shape;976;p32"/>
            <p:cNvSpPr/>
            <p:nvPr/>
          </p:nvSpPr>
          <p:spPr>
            <a:xfrm>
              <a:off x="5646825" y="5431450"/>
              <a:ext cx="14300" cy="18775"/>
            </a:xfrm>
            <a:custGeom>
              <a:avLst/>
              <a:gdLst/>
              <a:ahLst/>
              <a:cxnLst/>
              <a:rect l="l" t="t" r="r" b="b"/>
              <a:pathLst>
                <a:path w="572" h="751" extrusionOk="0">
                  <a:moveTo>
                    <a:pt x="358" y="1"/>
                  </a:moveTo>
                  <a:cubicBezTo>
                    <a:pt x="358" y="1"/>
                    <a:pt x="346" y="1"/>
                    <a:pt x="322" y="12"/>
                  </a:cubicBezTo>
                  <a:cubicBezTo>
                    <a:pt x="274" y="24"/>
                    <a:pt x="227" y="36"/>
                    <a:pt x="215" y="60"/>
                  </a:cubicBezTo>
                  <a:lnTo>
                    <a:pt x="203" y="72"/>
                  </a:lnTo>
                  <a:lnTo>
                    <a:pt x="179" y="72"/>
                  </a:lnTo>
                  <a:cubicBezTo>
                    <a:pt x="167" y="72"/>
                    <a:pt x="167" y="72"/>
                    <a:pt x="120" y="84"/>
                  </a:cubicBezTo>
                  <a:cubicBezTo>
                    <a:pt x="96" y="96"/>
                    <a:pt x="60" y="96"/>
                    <a:pt x="48" y="120"/>
                  </a:cubicBezTo>
                  <a:cubicBezTo>
                    <a:pt x="36" y="120"/>
                    <a:pt x="36" y="120"/>
                    <a:pt x="36" y="132"/>
                  </a:cubicBezTo>
                  <a:lnTo>
                    <a:pt x="24" y="143"/>
                  </a:lnTo>
                  <a:cubicBezTo>
                    <a:pt x="0" y="143"/>
                    <a:pt x="0" y="143"/>
                    <a:pt x="24" y="155"/>
                  </a:cubicBezTo>
                  <a:cubicBezTo>
                    <a:pt x="36" y="155"/>
                    <a:pt x="36" y="167"/>
                    <a:pt x="36" y="167"/>
                  </a:cubicBezTo>
                  <a:cubicBezTo>
                    <a:pt x="36" y="191"/>
                    <a:pt x="60" y="203"/>
                    <a:pt x="60" y="215"/>
                  </a:cubicBezTo>
                  <a:cubicBezTo>
                    <a:pt x="60" y="227"/>
                    <a:pt x="84" y="227"/>
                    <a:pt x="84" y="251"/>
                  </a:cubicBezTo>
                  <a:cubicBezTo>
                    <a:pt x="84" y="263"/>
                    <a:pt x="96" y="263"/>
                    <a:pt x="96" y="274"/>
                  </a:cubicBezTo>
                  <a:cubicBezTo>
                    <a:pt x="96" y="274"/>
                    <a:pt x="96" y="286"/>
                    <a:pt x="108" y="286"/>
                  </a:cubicBezTo>
                  <a:cubicBezTo>
                    <a:pt x="84" y="310"/>
                    <a:pt x="108" y="310"/>
                    <a:pt x="108" y="322"/>
                  </a:cubicBezTo>
                  <a:cubicBezTo>
                    <a:pt x="96" y="334"/>
                    <a:pt x="143" y="334"/>
                    <a:pt x="120" y="346"/>
                  </a:cubicBezTo>
                  <a:cubicBezTo>
                    <a:pt x="108" y="370"/>
                    <a:pt x="143" y="370"/>
                    <a:pt x="143" y="382"/>
                  </a:cubicBezTo>
                  <a:cubicBezTo>
                    <a:pt x="143" y="393"/>
                    <a:pt x="167" y="405"/>
                    <a:pt x="167" y="429"/>
                  </a:cubicBezTo>
                  <a:cubicBezTo>
                    <a:pt x="167" y="441"/>
                    <a:pt x="179" y="453"/>
                    <a:pt x="167" y="465"/>
                  </a:cubicBezTo>
                  <a:lnTo>
                    <a:pt x="167" y="524"/>
                  </a:lnTo>
                  <a:lnTo>
                    <a:pt x="167" y="620"/>
                  </a:lnTo>
                  <a:cubicBezTo>
                    <a:pt x="167" y="632"/>
                    <a:pt x="179" y="667"/>
                    <a:pt x="167" y="679"/>
                  </a:cubicBezTo>
                  <a:cubicBezTo>
                    <a:pt x="167" y="691"/>
                    <a:pt x="179" y="703"/>
                    <a:pt x="179" y="727"/>
                  </a:cubicBezTo>
                  <a:cubicBezTo>
                    <a:pt x="179" y="739"/>
                    <a:pt x="191" y="739"/>
                    <a:pt x="191" y="751"/>
                  </a:cubicBezTo>
                  <a:cubicBezTo>
                    <a:pt x="191" y="751"/>
                    <a:pt x="215" y="751"/>
                    <a:pt x="262" y="739"/>
                  </a:cubicBezTo>
                  <a:lnTo>
                    <a:pt x="286" y="739"/>
                  </a:lnTo>
                  <a:cubicBezTo>
                    <a:pt x="298" y="739"/>
                    <a:pt x="334" y="739"/>
                    <a:pt x="393" y="703"/>
                  </a:cubicBezTo>
                  <a:cubicBezTo>
                    <a:pt x="417" y="691"/>
                    <a:pt x="453" y="691"/>
                    <a:pt x="477" y="679"/>
                  </a:cubicBezTo>
                  <a:cubicBezTo>
                    <a:pt x="536" y="667"/>
                    <a:pt x="572" y="644"/>
                    <a:pt x="572" y="644"/>
                  </a:cubicBezTo>
                  <a:cubicBezTo>
                    <a:pt x="560" y="644"/>
                    <a:pt x="560" y="632"/>
                    <a:pt x="536" y="620"/>
                  </a:cubicBezTo>
                  <a:cubicBezTo>
                    <a:pt x="524" y="608"/>
                    <a:pt x="524" y="608"/>
                    <a:pt x="524" y="572"/>
                  </a:cubicBezTo>
                  <a:lnTo>
                    <a:pt x="524" y="548"/>
                  </a:lnTo>
                  <a:cubicBezTo>
                    <a:pt x="524" y="548"/>
                    <a:pt x="524" y="524"/>
                    <a:pt x="512" y="524"/>
                  </a:cubicBezTo>
                  <a:cubicBezTo>
                    <a:pt x="512" y="524"/>
                    <a:pt x="501" y="524"/>
                    <a:pt x="512" y="513"/>
                  </a:cubicBezTo>
                  <a:lnTo>
                    <a:pt x="501" y="513"/>
                  </a:lnTo>
                  <a:cubicBezTo>
                    <a:pt x="512" y="501"/>
                    <a:pt x="512" y="501"/>
                    <a:pt x="501" y="501"/>
                  </a:cubicBezTo>
                  <a:cubicBezTo>
                    <a:pt x="501" y="501"/>
                    <a:pt x="524" y="489"/>
                    <a:pt x="477" y="489"/>
                  </a:cubicBezTo>
                  <a:cubicBezTo>
                    <a:pt x="477" y="489"/>
                    <a:pt x="504" y="469"/>
                    <a:pt x="492" y="469"/>
                  </a:cubicBezTo>
                  <a:cubicBezTo>
                    <a:pt x="488" y="469"/>
                    <a:pt x="480" y="471"/>
                    <a:pt x="465" y="477"/>
                  </a:cubicBezTo>
                  <a:lnTo>
                    <a:pt x="477" y="453"/>
                  </a:lnTo>
                  <a:cubicBezTo>
                    <a:pt x="465" y="453"/>
                    <a:pt x="465" y="441"/>
                    <a:pt x="465" y="441"/>
                  </a:cubicBezTo>
                  <a:cubicBezTo>
                    <a:pt x="465" y="441"/>
                    <a:pt x="477" y="429"/>
                    <a:pt x="465" y="429"/>
                  </a:cubicBezTo>
                  <a:cubicBezTo>
                    <a:pt x="453" y="429"/>
                    <a:pt x="441" y="429"/>
                    <a:pt x="465" y="417"/>
                  </a:cubicBezTo>
                  <a:lnTo>
                    <a:pt x="453" y="417"/>
                  </a:lnTo>
                  <a:cubicBezTo>
                    <a:pt x="512" y="346"/>
                    <a:pt x="512" y="346"/>
                    <a:pt x="512" y="334"/>
                  </a:cubicBezTo>
                  <a:cubicBezTo>
                    <a:pt x="536" y="322"/>
                    <a:pt x="501" y="322"/>
                    <a:pt x="512" y="310"/>
                  </a:cubicBezTo>
                  <a:cubicBezTo>
                    <a:pt x="524" y="298"/>
                    <a:pt x="512" y="298"/>
                    <a:pt x="501" y="298"/>
                  </a:cubicBezTo>
                  <a:lnTo>
                    <a:pt x="465" y="263"/>
                  </a:lnTo>
                  <a:cubicBezTo>
                    <a:pt x="465" y="251"/>
                    <a:pt x="441" y="239"/>
                    <a:pt x="441" y="203"/>
                  </a:cubicBezTo>
                  <a:cubicBezTo>
                    <a:pt x="441" y="191"/>
                    <a:pt x="417" y="191"/>
                    <a:pt x="417" y="167"/>
                  </a:cubicBezTo>
                  <a:cubicBezTo>
                    <a:pt x="417" y="155"/>
                    <a:pt x="405" y="143"/>
                    <a:pt x="405" y="132"/>
                  </a:cubicBezTo>
                  <a:cubicBezTo>
                    <a:pt x="405" y="120"/>
                    <a:pt x="393" y="120"/>
                    <a:pt x="393" y="96"/>
                  </a:cubicBezTo>
                  <a:cubicBezTo>
                    <a:pt x="381" y="84"/>
                    <a:pt x="393" y="72"/>
                    <a:pt x="358" y="48"/>
                  </a:cubicBezTo>
                  <a:cubicBezTo>
                    <a:pt x="358" y="48"/>
                    <a:pt x="334" y="48"/>
                    <a:pt x="346" y="36"/>
                  </a:cubicBezTo>
                  <a:cubicBezTo>
                    <a:pt x="358" y="24"/>
                    <a:pt x="358" y="24"/>
                    <a:pt x="346" y="24"/>
                  </a:cubicBezTo>
                  <a:cubicBezTo>
                    <a:pt x="346" y="24"/>
                    <a:pt x="346" y="12"/>
                    <a:pt x="358" y="12"/>
                  </a:cubicBezTo>
                  <a:cubicBezTo>
                    <a:pt x="381" y="1"/>
                    <a:pt x="381" y="1"/>
                    <a:pt x="35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7" name="Google Shape;977;p32"/>
            <p:cNvSpPr/>
            <p:nvPr/>
          </p:nvSpPr>
          <p:spPr>
            <a:xfrm>
              <a:off x="5733150" y="5432050"/>
              <a:ext cx="14000" cy="17575"/>
            </a:xfrm>
            <a:custGeom>
              <a:avLst/>
              <a:gdLst/>
              <a:ahLst/>
              <a:cxnLst/>
              <a:rect l="l" t="t" r="r" b="b"/>
              <a:pathLst>
                <a:path w="560" h="703" extrusionOk="0">
                  <a:moveTo>
                    <a:pt x="227" y="0"/>
                  </a:moveTo>
                  <a:lnTo>
                    <a:pt x="227" y="48"/>
                  </a:lnTo>
                  <a:cubicBezTo>
                    <a:pt x="227" y="60"/>
                    <a:pt x="227" y="72"/>
                    <a:pt x="215" y="84"/>
                  </a:cubicBezTo>
                  <a:cubicBezTo>
                    <a:pt x="203" y="84"/>
                    <a:pt x="203" y="108"/>
                    <a:pt x="203" y="119"/>
                  </a:cubicBezTo>
                  <a:cubicBezTo>
                    <a:pt x="203" y="131"/>
                    <a:pt x="179" y="131"/>
                    <a:pt x="203" y="131"/>
                  </a:cubicBezTo>
                  <a:cubicBezTo>
                    <a:pt x="203" y="131"/>
                    <a:pt x="203" y="143"/>
                    <a:pt x="179" y="143"/>
                  </a:cubicBezTo>
                  <a:cubicBezTo>
                    <a:pt x="167" y="143"/>
                    <a:pt x="203" y="167"/>
                    <a:pt x="179" y="167"/>
                  </a:cubicBezTo>
                  <a:cubicBezTo>
                    <a:pt x="167" y="167"/>
                    <a:pt x="167" y="167"/>
                    <a:pt x="167" y="179"/>
                  </a:cubicBezTo>
                  <a:cubicBezTo>
                    <a:pt x="167" y="179"/>
                    <a:pt x="119" y="179"/>
                    <a:pt x="167" y="191"/>
                  </a:cubicBezTo>
                  <a:cubicBezTo>
                    <a:pt x="167" y="191"/>
                    <a:pt x="119" y="191"/>
                    <a:pt x="167" y="203"/>
                  </a:cubicBezTo>
                  <a:lnTo>
                    <a:pt x="143" y="203"/>
                  </a:lnTo>
                  <a:cubicBezTo>
                    <a:pt x="155" y="227"/>
                    <a:pt x="143" y="227"/>
                    <a:pt x="143" y="239"/>
                  </a:cubicBezTo>
                  <a:cubicBezTo>
                    <a:pt x="155" y="250"/>
                    <a:pt x="167" y="250"/>
                    <a:pt x="143" y="250"/>
                  </a:cubicBezTo>
                  <a:cubicBezTo>
                    <a:pt x="125" y="233"/>
                    <a:pt x="116" y="227"/>
                    <a:pt x="112" y="227"/>
                  </a:cubicBezTo>
                  <a:cubicBezTo>
                    <a:pt x="107" y="227"/>
                    <a:pt x="107" y="233"/>
                    <a:pt x="107" y="239"/>
                  </a:cubicBezTo>
                  <a:cubicBezTo>
                    <a:pt x="111" y="235"/>
                    <a:pt x="114" y="233"/>
                    <a:pt x="115" y="233"/>
                  </a:cubicBezTo>
                  <a:lnTo>
                    <a:pt x="115" y="233"/>
                  </a:lnTo>
                  <a:cubicBezTo>
                    <a:pt x="118" y="233"/>
                    <a:pt x="115" y="239"/>
                    <a:pt x="107" y="239"/>
                  </a:cubicBezTo>
                  <a:cubicBezTo>
                    <a:pt x="84" y="239"/>
                    <a:pt x="107" y="250"/>
                    <a:pt x="96" y="250"/>
                  </a:cubicBezTo>
                  <a:cubicBezTo>
                    <a:pt x="84" y="250"/>
                    <a:pt x="84" y="262"/>
                    <a:pt x="96" y="262"/>
                  </a:cubicBezTo>
                  <a:cubicBezTo>
                    <a:pt x="107" y="286"/>
                    <a:pt x="96" y="298"/>
                    <a:pt x="96" y="310"/>
                  </a:cubicBezTo>
                  <a:cubicBezTo>
                    <a:pt x="84" y="322"/>
                    <a:pt x="96" y="358"/>
                    <a:pt x="84" y="369"/>
                  </a:cubicBezTo>
                  <a:cubicBezTo>
                    <a:pt x="84" y="381"/>
                    <a:pt x="84" y="405"/>
                    <a:pt x="60" y="405"/>
                  </a:cubicBezTo>
                  <a:cubicBezTo>
                    <a:pt x="48" y="417"/>
                    <a:pt x="60" y="429"/>
                    <a:pt x="48" y="441"/>
                  </a:cubicBezTo>
                  <a:cubicBezTo>
                    <a:pt x="36" y="441"/>
                    <a:pt x="48" y="465"/>
                    <a:pt x="48" y="477"/>
                  </a:cubicBezTo>
                  <a:cubicBezTo>
                    <a:pt x="48" y="489"/>
                    <a:pt x="36" y="512"/>
                    <a:pt x="48" y="524"/>
                  </a:cubicBezTo>
                  <a:cubicBezTo>
                    <a:pt x="48" y="524"/>
                    <a:pt x="60" y="536"/>
                    <a:pt x="48" y="536"/>
                  </a:cubicBezTo>
                  <a:cubicBezTo>
                    <a:pt x="36" y="536"/>
                    <a:pt x="36" y="536"/>
                    <a:pt x="36" y="548"/>
                  </a:cubicBezTo>
                  <a:cubicBezTo>
                    <a:pt x="36" y="548"/>
                    <a:pt x="36" y="560"/>
                    <a:pt x="24" y="560"/>
                  </a:cubicBezTo>
                  <a:cubicBezTo>
                    <a:pt x="0" y="560"/>
                    <a:pt x="0" y="560"/>
                    <a:pt x="0" y="584"/>
                  </a:cubicBezTo>
                  <a:cubicBezTo>
                    <a:pt x="0" y="584"/>
                    <a:pt x="24" y="596"/>
                    <a:pt x="36" y="596"/>
                  </a:cubicBezTo>
                  <a:cubicBezTo>
                    <a:pt x="84" y="608"/>
                    <a:pt x="119" y="620"/>
                    <a:pt x="143" y="620"/>
                  </a:cubicBezTo>
                  <a:lnTo>
                    <a:pt x="155" y="620"/>
                  </a:lnTo>
                  <a:lnTo>
                    <a:pt x="167" y="643"/>
                  </a:lnTo>
                  <a:cubicBezTo>
                    <a:pt x="167" y="643"/>
                    <a:pt x="179" y="655"/>
                    <a:pt x="215" y="667"/>
                  </a:cubicBezTo>
                  <a:cubicBezTo>
                    <a:pt x="238" y="679"/>
                    <a:pt x="274" y="679"/>
                    <a:pt x="286" y="703"/>
                  </a:cubicBezTo>
                  <a:lnTo>
                    <a:pt x="334" y="703"/>
                  </a:lnTo>
                  <a:lnTo>
                    <a:pt x="334" y="679"/>
                  </a:lnTo>
                  <a:cubicBezTo>
                    <a:pt x="346" y="667"/>
                    <a:pt x="334" y="655"/>
                    <a:pt x="346" y="643"/>
                  </a:cubicBezTo>
                  <a:lnTo>
                    <a:pt x="346" y="608"/>
                  </a:lnTo>
                  <a:lnTo>
                    <a:pt x="346" y="584"/>
                  </a:lnTo>
                  <a:cubicBezTo>
                    <a:pt x="346" y="584"/>
                    <a:pt x="357" y="584"/>
                    <a:pt x="334" y="560"/>
                  </a:cubicBezTo>
                  <a:cubicBezTo>
                    <a:pt x="381" y="560"/>
                    <a:pt x="346" y="548"/>
                    <a:pt x="346" y="548"/>
                  </a:cubicBezTo>
                  <a:cubicBezTo>
                    <a:pt x="357" y="548"/>
                    <a:pt x="334" y="524"/>
                    <a:pt x="357" y="500"/>
                  </a:cubicBezTo>
                  <a:cubicBezTo>
                    <a:pt x="381" y="500"/>
                    <a:pt x="357" y="489"/>
                    <a:pt x="381" y="477"/>
                  </a:cubicBezTo>
                  <a:cubicBezTo>
                    <a:pt x="393" y="465"/>
                    <a:pt x="381" y="429"/>
                    <a:pt x="393" y="429"/>
                  </a:cubicBezTo>
                  <a:cubicBezTo>
                    <a:pt x="405" y="417"/>
                    <a:pt x="405" y="405"/>
                    <a:pt x="417" y="381"/>
                  </a:cubicBezTo>
                  <a:cubicBezTo>
                    <a:pt x="429" y="369"/>
                    <a:pt x="429" y="358"/>
                    <a:pt x="453" y="346"/>
                  </a:cubicBezTo>
                  <a:cubicBezTo>
                    <a:pt x="477" y="322"/>
                    <a:pt x="488" y="298"/>
                    <a:pt x="512" y="262"/>
                  </a:cubicBezTo>
                  <a:cubicBezTo>
                    <a:pt x="524" y="250"/>
                    <a:pt x="524" y="239"/>
                    <a:pt x="536" y="227"/>
                  </a:cubicBezTo>
                  <a:cubicBezTo>
                    <a:pt x="560" y="215"/>
                    <a:pt x="560" y="191"/>
                    <a:pt x="560" y="179"/>
                  </a:cubicBezTo>
                  <a:lnTo>
                    <a:pt x="560" y="143"/>
                  </a:lnTo>
                  <a:cubicBezTo>
                    <a:pt x="560" y="143"/>
                    <a:pt x="560" y="131"/>
                    <a:pt x="488" y="119"/>
                  </a:cubicBezTo>
                  <a:lnTo>
                    <a:pt x="477" y="108"/>
                  </a:lnTo>
                  <a:cubicBezTo>
                    <a:pt x="465" y="96"/>
                    <a:pt x="441" y="72"/>
                    <a:pt x="393" y="60"/>
                  </a:cubicBezTo>
                  <a:cubicBezTo>
                    <a:pt x="357" y="48"/>
                    <a:pt x="346" y="48"/>
                    <a:pt x="322" y="24"/>
                  </a:cubicBezTo>
                  <a:cubicBezTo>
                    <a:pt x="262" y="0"/>
                    <a:pt x="227" y="0"/>
                    <a:pt x="22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8" name="Google Shape;978;p32"/>
            <p:cNvSpPr/>
            <p:nvPr/>
          </p:nvSpPr>
          <p:spPr>
            <a:xfrm>
              <a:off x="5751900" y="5372325"/>
              <a:ext cx="20250" cy="32950"/>
            </a:xfrm>
            <a:custGeom>
              <a:avLst/>
              <a:gdLst/>
              <a:ahLst/>
              <a:cxnLst/>
              <a:rect l="l" t="t" r="r" b="b"/>
              <a:pathLst>
                <a:path w="810" h="1318" extrusionOk="0">
                  <a:moveTo>
                    <a:pt x="298" y="401"/>
                  </a:moveTo>
                  <a:cubicBezTo>
                    <a:pt x="298" y="401"/>
                    <a:pt x="310" y="401"/>
                    <a:pt x="310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18" y="0"/>
                  </a:moveTo>
                  <a:cubicBezTo>
                    <a:pt x="507" y="0"/>
                    <a:pt x="500" y="3"/>
                    <a:pt x="500" y="8"/>
                  </a:cubicBezTo>
                  <a:cubicBezTo>
                    <a:pt x="500" y="44"/>
                    <a:pt x="489" y="56"/>
                    <a:pt x="489" y="80"/>
                  </a:cubicBezTo>
                  <a:cubicBezTo>
                    <a:pt x="489" y="115"/>
                    <a:pt x="477" y="139"/>
                    <a:pt x="465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81" y="282"/>
                    <a:pt x="417" y="294"/>
                    <a:pt x="405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8" y="353"/>
                  </a:cubicBezTo>
                  <a:lnTo>
                    <a:pt x="346" y="353"/>
                  </a:lnTo>
                  <a:cubicBezTo>
                    <a:pt x="322" y="365"/>
                    <a:pt x="298" y="353"/>
                    <a:pt x="322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2"/>
                    <a:pt x="286" y="484"/>
                    <a:pt x="239" y="484"/>
                  </a:cubicBezTo>
                  <a:cubicBezTo>
                    <a:pt x="227" y="484"/>
                    <a:pt x="239" y="496"/>
                    <a:pt x="250" y="496"/>
                  </a:cubicBezTo>
                  <a:cubicBezTo>
                    <a:pt x="250" y="496"/>
                    <a:pt x="250" y="496"/>
                    <a:pt x="250" y="496"/>
                  </a:cubicBezTo>
                  <a:lnTo>
                    <a:pt x="250" y="496"/>
                  </a:lnTo>
                  <a:cubicBezTo>
                    <a:pt x="247" y="496"/>
                    <a:pt x="243" y="496"/>
                    <a:pt x="239" y="496"/>
                  </a:cubicBezTo>
                  <a:cubicBezTo>
                    <a:pt x="242" y="504"/>
                    <a:pt x="245" y="507"/>
                    <a:pt x="247" y="507"/>
                  </a:cubicBezTo>
                  <a:cubicBezTo>
                    <a:pt x="250" y="507"/>
                    <a:pt x="250" y="497"/>
                    <a:pt x="250" y="496"/>
                  </a:cubicBezTo>
                  <a:lnTo>
                    <a:pt x="250" y="496"/>
                  </a:lnTo>
                  <a:cubicBezTo>
                    <a:pt x="282" y="497"/>
                    <a:pt x="265" y="499"/>
                    <a:pt x="286" y="520"/>
                  </a:cubicBezTo>
                  <a:cubicBezTo>
                    <a:pt x="250" y="520"/>
                    <a:pt x="262" y="544"/>
                    <a:pt x="250" y="556"/>
                  </a:cubicBezTo>
                  <a:cubicBezTo>
                    <a:pt x="239" y="556"/>
                    <a:pt x="239" y="592"/>
                    <a:pt x="239" y="603"/>
                  </a:cubicBezTo>
                  <a:cubicBezTo>
                    <a:pt x="239" y="627"/>
                    <a:pt x="239" y="663"/>
                    <a:pt x="227" y="675"/>
                  </a:cubicBezTo>
                  <a:cubicBezTo>
                    <a:pt x="203" y="723"/>
                    <a:pt x="191" y="746"/>
                    <a:pt x="179" y="794"/>
                  </a:cubicBezTo>
                  <a:cubicBezTo>
                    <a:pt x="167" y="806"/>
                    <a:pt x="167" y="842"/>
                    <a:pt x="143" y="853"/>
                  </a:cubicBezTo>
                  <a:cubicBezTo>
                    <a:pt x="131" y="865"/>
                    <a:pt x="131" y="913"/>
                    <a:pt x="119" y="925"/>
                  </a:cubicBezTo>
                  <a:cubicBezTo>
                    <a:pt x="108" y="949"/>
                    <a:pt x="108" y="961"/>
                    <a:pt x="108" y="996"/>
                  </a:cubicBezTo>
                  <a:cubicBezTo>
                    <a:pt x="84" y="1020"/>
                    <a:pt x="72" y="1032"/>
                    <a:pt x="72" y="1080"/>
                  </a:cubicBezTo>
                  <a:cubicBezTo>
                    <a:pt x="72" y="1092"/>
                    <a:pt x="84" y="1115"/>
                    <a:pt x="72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24" y="1151"/>
                  </a:cubicBezTo>
                  <a:cubicBezTo>
                    <a:pt x="12" y="1151"/>
                    <a:pt x="0" y="1163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6"/>
                    <a:pt x="131" y="1246"/>
                  </a:cubicBezTo>
                  <a:lnTo>
                    <a:pt x="143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03" y="1294"/>
                  </a:cubicBezTo>
                  <a:cubicBezTo>
                    <a:pt x="239" y="1306"/>
                    <a:pt x="262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4" y="1306"/>
                    <a:pt x="334" y="1306"/>
                    <a:pt x="334" y="1294"/>
                  </a:cubicBezTo>
                  <a:cubicBezTo>
                    <a:pt x="334" y="1270"/>
                    <a:pt x="334" y="1258"/>
                    <a:pt x="358" y="1246"/>
                  </a:cubicBezTo>
                  <a:cubicBezTo>
                    <a:pt x="369" y="1211"/>
                    <a:pt x="369" y="1187"/>
                    <a:pt x="381" y="1151"/>
                  </a:cubicBezTo>
                  <a:cubicBezTo>
                    <a:pt x="393" y="1139"/>
                    <a:pt x="381" y="1115"/>
                    <a:pt x="393" y="1092"/>
                  </a:cubicBezTo>
                  <a:cubicBezTo>
                    <a:pt x="417" y="1080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53" y="1008"/>
                    <a:pt x="429" y="973"/>
                    <a:pt x="441" y="961"/>
                  </a:cubicBezTo>
                  <a:cubicBezTo>
                    <a:pt x="477" y="949"/>
                    <a:pt x="441" y="901"/>
                    <a:pt x="477" y="889"/>
                  </a:cubicBezTo>
                  <a:cubicBezTo>
                    <a:pt x="489" y="877"/>
                    <a:pt x="489" y="853"/>
                    <a:pt x="489" y="830"/>
                  </a:cubicBezTo>
                  <a:cubicBezTo>
                    <a:pt x="500" y="794"/>
                    <a:pt x="500" y="758"/>
                    <a:pt x="512" y="723"/>
                  </a:cubicBezTo>
                  <a:lnTo>
                    <a:pt x="560" y="639"/>
                  </a:lnTo>
                  <a:cubicBezTo>
                    <a:pt x="572" y="603"/>
                    <a:pt x="596" y="580"/>
                    <a:pt x="620" y="544"/>
                  </a:cubicBezTo>
                  <a:cubicBezTo>
                    <a:pt x="655" y="496"/>
                    <a:pt x="679" y="437"/>
                    <a:pt x="715" y="401"/>
                  </a:cubicBezTo>
                  <a:cubicBezTo>
                    <a:pt x="727" y="365"/>
                    <a:pt x="739" y="318"/>
                    <a:pt x="774" y="294"/>
                  </a:cubicBezTo>
                  <a:cubicBezTo>
                    <a:pt x="786" y="258"/>
                    <a:pt x="798" y="234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39"/>
                    <a:pt x="810" y="139"/>
                    <a:pt x="774" y="115"/>
                  </a:cubicBezTo>
                  <a:lnTo>
                    <a:pt x="750" y="103"/>
                  </a:lnTo>
                  <a:cubicBezTo>
                    <a:pt x="739" y="80"/>
                    <a:pt x="727" y="68"/>
                    <a:pt x="667" y="56"/>
                  </a:cubicBezTo>
                  <a:cubicBezTo>
                    <a:pt x="631" y="44"/>
                    <a:pt x="608" y="44"/>
                    <a:pt x="596" y="20"/>
                  </a:cubicBezTo>
                  <a:cubicBezTo>
                    <a:pt x="561" y="6"/>
                    <a:pt x="534" y="0"/>
                    <a:pt x="5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79" name="Google Shape;979;p32"/>
            <p:cNvSpPr/>
            <p:nvPr/>
          </p:nvSpPr>
          <p:spPr>
            <a:xfrm>
              <a:off x="5777800" y="5312800"/>
              <a:ext cx="20550" cy="32950"/>
            </a:xfrm>
            <a:custGeom>
              <a:avLst/>
              <a:gdLst/>
              <a:ahLst/>
              <a:cxnLst/>
              <a:rect l="l" t="t" r="r" b="b"/>
              <a:pathLst>
                <a:path w="822" h="1318" extrusionOk="0">
                  <a:moveTo>
                    <a:pt x="298" y="401"/>
                  </a:moveTo>
                  <a:cubicBezTo>
                    <a:pt x="298" y="401"/>
                    <a:pt x="322" y="401"/>
                    <a:pt x="322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25" y="0"/>
                  </a:moveTo>
                  <a:cubicBezTo>
                    <a:pt x="516" y="0"/>
                    <a:pt x="512" y="3"/>
                    <a:pt x="512" y="8"/>
                  </a:cubicBezTo>
                  <a:cubicBezTo>
                    <a:pt x="512" y="44"/>
                    <a:pt x="500" y="56"/>
                    <a:pt x="500" y="79"/>
                  </a:cubicBezTo>
                  <a:cubicBezTo>
                    <a:pt x="500" y="115"/>
                    <a:pt x="476" y="139"/>
                    <a:pt x="465" y="163"/>
                  </a:cubicBezTo>
                  <a:cubicBezTo>
                    <a:pt x="453" y="175"/>
                    <a:pt x="453" y="187"/>
                    <a:pt x="441" y="198"/>
                  </a:cubicBezTo>
                  <a:cubicBezTo>
                    <a:pt x="441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93" y="282"/>
                    <a:pt x="417" y="294"/>
                    <a:pt x="405" y="294"/>
                  </a:cubicBezTo>
                  <a:cubicBezTo>
                    <a:pt x="381" y="294"/>
                    <a:pt x="393" y="306"/>
                    <a:pt x="381" y="317"/>
                  </a:cubicBezTo>
                  <a:cubicBezTo>
                    <a:pt x="381" y="341"/>
                    <a:pt x="334" y="317"/>
                    <a:pt x="357" y="353"/>
                  </a:cubicBezTo>
                  <a:lnTo>
                    <a:pt x="346" y="353"/>
                  </a:lnTo>
                  <a:cubicBezTo>
                    <a:pt x="334" y="365"/>
                    <a:pt x="298" y="353"/>
                    <a:pt x="334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74" y="437"/>
                  </a:cubicBezTo>
                  <a:cubicBezTo>
                    <a:pt x="274" y="437"/>
                    <a:pt x="262" y="437"/>
                    <a:pt x="262" y="460"/>
                  </a:cubicBezTo>
                  <a:cubicBezTo>
                    <a:pt x="274" y="472"/>
                    <a:pt x="286" y="484"/>
                    <a:pt x="238" y="484"/>
                  </a:cubicBezTo>
                  <a:cubicBezTo>
                    <a:pt x="226" y="484"/>
                    <a:pt x="238" y="496"/>
                    <a:pt x="262" y="496"/>
                  </a:cubicBezTo>
                  <a:cubicBezTo>
                    <a:pt x="262" y="496"/>
                    <a:pt x="262" y="496"/>
                    <a:pt x="262" y="496"/>
                  </a:cubicBezTo>
                  <a:lnTo>
                    <a:pt x="262" y="496"/>
                  </a:lnTo>
                  <a:cubicBezTo>
                    <a:pt x="257" y="496"/>
                    <a:pt x="250" y="496"/>
                    <a:pt x="238" y="496"/>
                  </a:cubicBezTo>
                  <a:cubicBezTo>
                    <a:pt x="246" y="504"/>
                    <a:pt x="252" y="507"/>
                    <a:pt x="255" y="507"/>
                  </a:cubicBezTo>
                  <a:cubicBezTo>
                    <a:pt x="261" y="507"/>
                    <a:pt x="262" y="498"/>
                    <a:pt x="262" y="496"/>
                  </a:cubicBezTo>
                  <a:lnTo>
                    <a:pt x="262" y="496"/>
                  </a:lnTo>
                  <a:cubicBezTo>
                    <a:pt x="277" y="497"/>
                    <a:pt x="268" y="502"/>
                    <a:pt x="286" y="520"/>
                  </a:cubicBezTo>
                  <a:cubicBezTo>
                    <a:pt x="262" y="520"/>
                    <a:pt x="274" y="544"/>
                    <a:pt x="262" y="556"/>
                  </a:cubicBezTo>
                  <a:cubicBezTo>
                    <a:pt x="238" y="556"/>
                    <a:pt x="238" y="591"/>
                    <a:pt x="238" y="603"/>
                  </a:cubicBezTo>
                  <a:cubicBezTo>
                    <a:pt x="238" y="627"/>
                    <a:pt x="238" y="663"/>
                    <a:pt x="226" y="675"/>
                  </a:cubicBezTo>
                  <a:cubicBezTo>
                    <a:pt x="215" y="722"/>
                    <a:pt x="203" y="746"/>
                    <a:pt x="179" y="794"/>
                  </a:cubicBezTo>
                  <a:cubicBezTo>
                    <a:pt x="167" y="806"/>
                    <a:pt x="167" y="841"/>
                    <a:pt x="155" y="853"/>
                  </a:cubicBezTo>
                  <a:cubicBezTo>
                    <a:pt x="143" y="865"/>
                    <a:pt x="143" y="913"/>
                    <a:pt x="119" y="925"/>
                  </a:cubicBezTo>
                  <a:cubicBezTo>
                    <a:pt x="107" y="948"/>
                    <a:pt x="107" y="960"/>
                    <a:pt x="107" y="996"/>
                  </a:cubicBezTo>
                  <a:cubicBezTo>
                    <a:pt x="95" y="1020"/>
                    <a:pt x="84" y="1032"/>
                    <a:pt x="84" y="1079"/>
                  </a:cubicBezTo>
                  <a:cubicBezTo>
                    <a:pt x="84" y="1091"/>
                    <a:pt x="95" y="1115"/>
                    <a:pt x="84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36" y="1151"/>
                  </a:cubicBezTo>
                  <a:cubicBezTo>
                    <a:pt x="24" y="1151"/>
                    <a:pt x="0" y="1163"/>
                    <a:pt x="0" y="1187"/>
                  </a:cubicBezTo>
                  <a:lnTo>
                    <a:pt x="36" y="1210"/>
                  </a:lnTo>
                  <a:cubicBezTo>
                    <a:pt x="84" y="1222"/>
                    <a:pt x="119" y="1246"/>
                    <a:pt x="143" y="1246"/>
                  </a:cubicBezTo>
                  <a:lnTo>
                    <a:pt x="155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15" y="1294"/>
                  </a:cubicBezTo>
                  <a:cubicBezTo>
                    <a:pt x="238" y="1306"/>
                    <a:pt x="274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34" y="1306"/>
                  </a:cubicBezTo>
                  <a:cubicBezTo>
                    <a:pt x="346" y="1306"/>
                    <a:pt x="346" y="1306"/>
                    <a:pt x="346" y="1294"/>
                  </a:cubicBezTo>
                  <a:cubicBezTo>
                    <a:pt x="346" y="1270"/>
                    <a:pt x="346" y="1258"/>
                    <a:pt x="357" y="1246"/>
                  </a:cubicBezTo>
                  <a:cubicBezTo>
                    <a:pt x="369" y="1210"/>
                    <a:pt x="369" y="1187"/>
                    <a:pt x="393" y="1151"/>
                  </a:cubicBezTo>
                  <a:cubicBezTo>
                    <a:pt x="405" y="1139"/>
                    <a:pt x="393" y="1115"/>
                    <a:pt x="405" y="1091"/>
                  </a:cubicBezTo>
                  <a:cubicBezTo>
                    <a:pt x="417" y="1079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65" y="1008"/>
                    <a:pt x="429" y="972"/>
                    <a:pt x="453" y="960"/>
                  </a:cubicBezTo>
                  <a:cubicBezTo>
                    <a:pt x="476" y="948"/>
                    <a:pt x="453" y="901"/>
                    <a:pt x="476" y="889"/>
                  </a:cubicBezTo>
                  <a:cubicBezTo>
                    <a:pt x="488" y="877"/>
                    <a:pt x="488" y="853"/>
                    <a:pt x="488" y="829"/>
                  </a:cubicBezTo>
                  <a:cubicBezTo>
                    <a:pt x="512" y="794"/>
                    <a:pt x="512" y="758"/>
                    <a:pt x="524" y="722"/>
                  </a:cubicBezTo>
                  <a:lnTo>
                    <a:pt x="572" y="639"/>
                  </a:lnTo>
                  <a:cubicBezTo>
                    <a:pt x="584" y="603"/>
                    <a:pt x="596" y="579"/>
                    <a:pt x="631" y="544"/>
                  </a:cubicBezTo>
                  <a:cubicBezTo>
                    <a:pt x="655" y="496"/>
                    <a:pt x="691" y="437"/>
                    <a:pt x="715" y="401"/>
                  </a:cubicBezTo>
                  <a:cubicBezTo>
                    <a:pt x="727" y="365"/>
                    <a:pt x="750" y="317"/>
                    <a:pt x="774" y="294"/>
                  </a:cubicBezTo>
                  <a:cubicBezTo>
                    <a:pt x="786" y="258"/>
                    <a:pt x="810" y="234"/>
                    <a:pt x="810" y="198"/>
                  </a:cubicBezTo>
                  <a:cubicBezTo>
                    <a:pt x="810" y="187"/>
                    <a:pt x="822" y="175"/>
                    <a:pt x="822" y="163"/>
                  </a:cubicBezTo>
                  <a:cubicBezTo>
                    <a:pt x="822" y="139"/>
                    <a:pt x="822" y="139"/>
                    <a:pt x="774" y="115"/>
                  </a:cubicBezTo>
                  <a:lnTo>
                    <a:pt x="762" y="103"/>
                  </a:lnTo>
                  <a:cubicBezTo>
                    <a:pt x="750" y="79"/>
                    <a:pt x="727" y="67"/>
                    <a:pt x="679" y="56"/>
                  </a:cubicBezTo>
                  <a:cubicBezTo>
                    <a:pt x="643" y="44"/>
                    <a:pt x="607" y="44"/>
                    <a:pt x="596" y="20"/>
                  </a:cubicBezTo>
                  <a:cubicBezTo>
                    <a:pt x="561" y="6"/>
                    <a:pt x="538" y="0"/>
                    <a:pt x="52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0" name="Google Shape;980;p32"/>
            <p:cNvSpPr/>
            <p:nvPr/>
          </p:nvSpPr>
          <p:spPr>
            <a:xfrm>
              <a:off x="5803700" y="5253250"/>
              <a:ext cx="20250" cy="32975"/>
            </a:xfrm>
            <a:custGeom>
              <a:avLst/>
              <a:gdLst/>
              <a:ahLst/>
              <a:cxnLst/>
              <a:rect l="l" t="t" r="r" b="b"/>
              <a:pathLst>
                <a:path w="810" h="1319" extrusionOk="0">
                  <a:moveTo>
                    <a:pt x="298" y="402"/>
                  </a:moveTo>
                  <a:cubicBezTo>
                    <a:pt x="298" y="402"/>
                    <a:pt x="310" y="402"/>
                    <a:pt x="310" y="413"/>
                  </a:cubicBezTo>
                  <a:cubicBezTo>
                    <a:pt x="298" y="413"/>
                    <a:pt x="298" y="413"/>
                    <a:pt x="298" y="402"/>
                  </a:cubicBezTo>
                  <a:close/>
                  <a:moveTo>
                    <a:pt x="518" y="1"/>
                  </a:moveTo>
                  <a:cubicBezTo>
                    <a:pt x="506" y="1"/>
                    <a:pt x="500" y="4"/>
                    <a:pt x="500" y="9"/>
                  </a:cubicBezTo>
                  <a:cubicBezTo>
                    <a:pt x="500" y="44"/>
                    <a:pt x="488" y="56"/>
                    <a:pt x="488" y="80"/>
                  </a:cubicBezTo>
                  <a:cubicBezTo>
                    <a:pt x="488" y="116"/>
                    <a:pt x="476" y="140"/>
                    <a:pt x="453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3"/>
                    <a:pt x="417" y="235"/>
                    <a:pt x="417" y="247"/>
                  </a:cubicBezTo>
                  <a:cubicBezTo>
                    <a:pt x="417" y="259"/>
                    <a:pt x="417" y="259"/>
                    <a:pt x="393" y="283"/>
                  </a:cubicBezTo>
                  <a:cubicBezTo>
                    <a:pt x="381" y="283"/>
                    <a:pt x="417" y="294"/>
                    <a:pt x="393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7" y="354"/>
                  </a:cubicBezTo>
                  <a:lnTo>
                    <a:pt x="333" y="354"/>
                  </a:lnTo>
                  <a:cubicBezTo>
                    <a:pt x="322" y="366"/>
                    <a:pt x="298" y="354"/>
                    <a:pt x="322" y="402"/>
                  </a:cubicBezTo>
                  <a:lnTo>
                    <a:pt x="274" y="402"/>
                  </a:lnTo>
                  <a:cubicBezTo>
                    <a:pt x="298" y="413"/>
                    <a:pt x="274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3"/>
                    <a:pt x="274" y="485"/>
                    <a:pt x="238" y="485"/>
                  </a:cubicBezTo>
                  <a:cubicBezTo>
                    <a:pt x="214" y="485"/>
                    <a:pt x="238" y="497"/>
                    <a:pt x="250" y="497"/>
                  </a:cubicBezTo>
                  <a:cubicBezTo>
                    <a:pt x="250" y="497"/>
                    <a:pt x="250" y="497"/>
                    <a:pt x="250" y="497"/>
                  </a:cubicBezTo>
                  <a:lnTo>
                    <a:pt x="250" y="497"/>
                  </a:lnTo>
                  <a:cubicBezTo>
                    <a:pt x="247" y="497"/>
                    <a:pt x="243" y="497"/>
                    <a:pt x="238" y="497"/>
                  </a:cubicBezTo>
                  <a:cubicBezTo>
                    <a:pt x="242" y="505"/>
                    <a:pt x="245" y="507"/>
                    <a:pt x="247" y="507"/>
                  </a:cubicBezTo>
                  <a:cubicBezTo>
                    <a:pt x="250" y="507"/>
                    <a:pt x="250" y="498"/>
                    <a:pt x="250" y="497"/>
                  </a:cubicBezTo>
                  <a:lnTo>
                    <a:pt x="250" y="497"/>
                  </a:lnTo>
                  <a:cubicBezTo>
                    <a:pt x="271" y="497"/>
                    <a:pt x="264" y="500"/>
                    <a:pt x="274" y="521"/>
                  </a:cubicBezTo>
                  <a:cubicBezTo>
                    <a:pt x="250" y="521"/>
                    <a:pt x="262" y="544"/>
                    <a:pt x="250" y="556"/>
                  </a:cubicBezTo>
                  <a:cubicBezTo>
                    <a:pt x="238" y="556"/>
                    <a:pt x="238" y="592"/>
                    <a:pt x="238" y="604"/>
                  </a:cubicBezTo>
                  <a:cubicBezTo>
                    <a:pt x="238" y="628"/>
                    <a:pt x="238" y="664"/>
                    <a:pt x="214" y="675"/>
                  </a:cubicBezTo>
                  <a:cubicBezTo>
                    <a:pt x="202" y="723"/>
                    <a:pt x="191" y="747"/>
                    <a:pt x="179" y="794"/>
                  </a:cubicBezTo>
                  <a:cubicBezTo>
                    <a:pt x="155" y="806"/>
                    <a:pt x="155" y="842"/>
                    <a:pt x="143" y="854"/>
                  </a:cubicBezTo>
                  <a:cubicBezTo>
                    <a:pt x="131" y="866"/>
                    <a:pt x="131" y="914"/>
                    <a:pt x="119" y="925"/>
                  </a:cubicBezTo>
                  <a:cubicBezTo>
                    <a:pt x="95" y="949"/>
                    <a:pt x="95" y="961"/>
                    <a:pt x="95" y="997"/>
                  </a:cubicBezTo>
                  <a:cubicBezTo>
                    <a:pt x="83" y="1021"/>
                    <a:pt x="72" y="1033"/>
                    <a:pt x="72" y="1080"/>
                  </a:cubicBezTo>
                  <a:cubicBezTo>
                    <a:pt x="72" y="1092"/>
                    <a:pt x="83" y="1116"/>
                    <a:pt x="72" y="1116"/>
                  </a:cubicBezTo>
                  <a:cubicBezTo>
                    <a:pt x="60" y="1116"/>
                    <a:pt x="60" y="1128"/>
                    <a:pt x="60" y="1128"/>
                  </a:cubicBezTo>
                  <a:cubicBezTo>
                    <a:pt x="60" y="1140"/>
                    <a:pt x="36" y="1140"/>
                    <a:pt x="24" y="1152"/>
                  </a:cubicBezTo>
                  <a:cubicBezTo>
                    <a:pt x="12" y="1152"/>
                    <a:pt x="0" y="1164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7"/>
                    <a:pt x="131" y="1247"/>
                  </a:cubicBezTo>
                  <a:lnTo>
                    <a:pt x="143" y="1247"/>
                  </a:lnTo>
                  <a:lnTo>
                    <a:pt x="155" y="1259"/>
                  </a:lnTo>
                  <a:cubicBezTo>
                    <a:pt x="155" y="1271"/>
                    <a:pt x="179" y="1271"/>
                    <a:pt x="202" y="1295"/>
                  </a:cubicBezTo>
                  <a:cubicBezTo>
                    <a:pt x="238" y="1306"/>
                    <a:pt x="262" y="1306"/>
                    <a:pt x="274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3" y="1306"/>
                    <a:pt x="333" y="1306"/>
                    <a:pt x="333" y="1295"/>
                  </a:cubicBezTo>
                  <a:cubicBezTo>
                    <a:pt x="333" y="1271"/>
                    <a:pt x="333" y="1259"/>
                    <a:pt x="345" y="1247"/>
                  </a:cubicBezTo>
                  <a:cubicBezTo>
                    <a:pt x="369" y="1211"/>
                    <a:pt x="369" y="1187"/>
                    <a:pt x="381" y="1152"/>
                  </a:cubicBezTo>
                  <a:cubicBezTo>
                    <a:pt x="393" y="1140"/>
                    <a:pt x="381" y="1116"/>
                    <a:pt x="393" y="1092"/>
                  </a:cubicBezTo>
                  <a:cubicBezTo>
                    <a:pt x="405" y="1080"/>
                    <a:pt x="405" y="1056"/>
                    <a:pt x="405" y="1033"/>
                  </a:cubicBezTo>
                  <a:cubicBezTo>
                    <a:pt x="405" y="1021"/>
                    <a:pt x="429" y="1021"/>
                    <a:pt x="405" y="1009"/>
                  </a:cubicBezTo>
                  <a:cubicBezTo>
                    <a:pt x="453" y="1009"/>
                    <a:pt x="429" y="973"/>
                    <a:pt x="441" y="961"/>
                  </a:cubicBezTo>
                  <a:cubicBezTo>
                    <a:pt x="464" y="949"/>
                    <a:pt x="441" y="902"/>
                    <a:pt x="464" y="890"/>
                  </a:cubicBezTo>
                  <a:cubicBezTo>
                    <a:pt x="488" y="878"/>
                    <a:pt x="488" y="854"/>
                    <a:pt x="488" y="830"/>
                  </a:cubicBezTo>
                  <a:cubicBezTo>
                    <a:pt x="500" y="794"/>
                    <a:pt x="500" y="759"/>
                    <a:pt x="512" y="723"/>
                  </a:cubicBezTo>
                  <a:lnTo>
                    <a:pt x="560" y="640"/>
                  </a:lnTo>
                  <a:cubicBezTo>
                    <a:pt x="572" y="604"/>
                    <a:pt x="583" y="580"/>
                    <a:pt x="619" y="544"/>
                  </a:cubicBezTo>
                  <a:cubicBezTo>
                    <a:pt x="643" y="497"/>
                    <a:pt x="679" y="437"/>
                    <a:pt x="703" y="402"/>
                  </a:cubicBezTo>
                  <a:cubicBezTo>
                    <a:pt x="726" y="366"/>
                    <a:pt x="738" y="318"/>
                    <a:pt x="762" y="294"/>
                  </a:cubicBezTo>
                  <a:cubicBezTo>
                    <a:pt x="786" y="259"/>
                    <a:pt x="798" y="235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40"/>
                    <a:pt x="810" y="140"/>
                    <a:pt x="762" y="116"/>
                  </a:cubicBezTo>
                  <a:lnTo>
                    <a:pt x="750" y="104"/>
                  </a:lnTo>
                  <a:cubicBezTo>
                    <a:pt x="738" y="80"/>
                    <a:pt x="726" y="68"/>
                    <a:pt x="667" y="56"/>
                  </a:cubicBezTo>
                  <a:cubicBezTo>
                    <a:pt x="631" y="44"/>
                    <a:pt x="607" y="44"/>
                    <a:pt x="595" y="21"/>
                  </a:cubicBezTo>
                  <a:cubicBezTo>
                    <a:pt x="561" y="7"/>
                    <a:pt x="534" y="1"/>
                    <a:pt x="51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1" name="Google Shape;981;p32"/>
            <p:cNvSpPr/>
            <p:nvPr/>
          </p:nvSpPr>
          <p:spPr>
            <a:xfrm>
              <a:off x="5830475" y="5208800"/>
              <a:ext cx="13725" cy="17600"/>
            </a:xfrm>
            <a:custGeom>
              <a:avLst/>
              <a:gdLst/>
              <a:ahLst/>
              <a:cxnLst/>
              <a:rect l="l" t="t" r="r" b="b"/>
              <a:pathLst>
                <a:path w="549" h="704" extrusionOk="0">
                  <a:moveTo>
                    <a:pt x="215" y="1"/>
                  </a:moveTo>
                  <a:lnTo>
                    <a:pt x="215" y="48"/>
                  </a:lnTo>
                  <a:cubicBezTo>
                    <a:pt x="215" y="60"/>
                    <a:pt x="215" y="72"/>
                    <a:pt x="203" y="84"/>
                  </a:cubicBezTo>
                  <a:cubicBezTo>
                    <a:pt x="191" y="84"/>
                    <a:pt x="191" y="108"/>
                    <a:pt x="191" y="120"/>
                  </a:cubicBezTo>
                  <a:cubicBezTo>
                    <a:pt x="191" y="132"/>
                    <a:pt x="179" y="132"/>
                    <a:pt x="191" y="132"/>
                  </a:cubicBezTo>
                  <a:cubicBezTo>
                    <a:pt x="191" y="132"/>
                    <a:pt x="191" y="144"/>
                    <a:pt x="179" y="144"/>
                  </a:cubicBezTo>
                  <a:cubicBezTo>
                    <a:pt x="155" y="144"/>
                    <a:pt x="191" y="167"/>
                    <a:pt x="179" y="167"/>
                  </a:cubicBezTo>
                  <a:cubicBezTo>
                    <a:pt x="155" y="167"/>
                    <a:pt x="155" y="167"/>
                    <a:pt x="155" y="179"/>
                  </a:cubicBezTo>
                  <a:cubicBezTo>
                    <a:pt x="155" y="179"/>
                    <a:pt x="120" y="179"/>
                    <a:pt x="155" y="191"/>
                  </a:cubicBezTo>
                  <a:cubicBezTo>
                    <a:pt x="155" y="191"/>
                    <a:pt x="120" y="191"/>
                    <a:pt x="155" y="203"/>
                  </a:cubicBezTo>
                  <a:lnTo>
                    <a:pt x="132" y="203"/>
                  </a:lnTo>
                  <a:cubicBezTo>
                    <a:pt x="144" y="227"/>
                    <a:pt x="132" y="227"/>
                    <a:pt x="132" y="239"/>
                  </a:cubicBezTo>
                  <a:cubicBezTo>
                    <a:pt x="144" y="251"/>
                    <a:pt x="155" y="251"/>
                    <a:pt x="132" y="251"/>
                  </a:cubicBezTo>
                  <a:cubicBezTo>
                    <a:pt x="104" y="237"/>
                    <a:pt x="96" y="231"/>
                    <a:pt x="95" y="231"/>
                  </a:cubicBezTo>
                  <a:lnTo>
                    <a:pt x="95" y="231"/>
                  </a:lnTo>
                  <a:cubicBezTo>
                    <a:pt x="94" y="231"/>
                    <a:pt x="96" y="234"/>
                    <a:pt x="96" y="239"/>
                  </a:cubicBezTo>
                  <a:cubicBezTo>
                    <a:pt x="72" y="239"/>
                    <a:pt x="96" y="251"/>
                    <a:pt x="84" y="251"/>
                  </a:cubicBezTo>
                  <a:cubicBezTo>
                    <a:pt x="72" y="251"/>
                    <a:pt x="72" y="263"/>
                    <a:pt x="84" y="263"/>
                  </a:cubicBezTo>
                  <a:cubicBezTo>
                    <a:pt x="96" y="286"/>
                    <a:pt x="84" y="298"/>
                    <a:pt x="84" y="310"/>
                  </a:cubicBezTo>
                  <a:cubicBezTo>
                    <a:pt x="72" y="322"/>
                    <a:pt x="84" y="358"/>
                    <a:pt x="72" y="370"/>
                  </a:cubicBezTo>
                  <a:cubicBezTo>
                    <a:pt x="72" y="382"/>
                    <a:pt x="72" y="406"/>
                    <a:pt x="60" y="406"/>
                  </a:cubicBezTo>
                  <a:cubicBezTo>
                    <a:pt x="36" y="417"/>
                    <a:pt x="60" y="429"/>
                    <a:pt x="36" y="441"/>
                  </a:cubicBezTo>
                  <a:cubicBezTo>
                    <a:pt x="24" y="441"/>
                    <a:pt x="36" y="465"/>
                    <a:pt x="36" y="477"/>
                  </a:cubicBezTo>
                  <a:cubicBezTo>
                    <a:pt x="36" y="489"/>
                    <a:pt x="24" y="513"/>
                    <a:pt x="36" y="525"/>
                  </a:cubicBezTo>
                  <a:cubicBezTo>
                    <a:pt x="36" y="525"/>
                    <a:pt x="60" y="537"/>
                    <a:pt x="36" y="537"/>
                  </a:cubicBezTo>
                  <a:cubicBezTo>
                    <a:pt x="24" y="537"/>
                    <a:pt x="24" y="537"/>
                    <a:pt x="24" y="548"/>
                  </a:cubicBezTo>
                  <a:cubicBezTo>
                    <a:pt x="24" y="548"/>
                    <a:pt x="24" y="560"/>
                    <a:pt x="13" y="560"/>
                  </a:cubicBezTo>
                  <a:cubicBezTo>
                    <a:pt x="1" y="560"/>
                    <a:pt x="1" y="560"/>
                    <a:pt x="1" y="584"/>
                  </a:cubicBezTo>
                  <a:cubicBezTo>
                    <a:pt x="1" y="584"/>
                    <a:pt x="13" y="596"/>
                    <a:pt x="24" y="596"/>
                  </a:cubicBezTo>
                  <a:cubicBezTo>
                    <a:pt x="72" y="608"/>
                    <a:pt x="120" y="620"/>
                    <a:pt x="132" y="620"/>
                  </a:cubicBezTo>
                  <a:lnTo>
                    <a:pt x="144" y="620"/>
                  </a:lnTo>
                  <a:lnTo>
                    <a:pt x="155" y="644"/>
                  </a:lnTo>
                  <a:cubicBezTo>
                    <a:pt x="155" y="644"/>
                    <a:pt x="179" y="656"/>
                    <a:pt x="203" y="667"/>
                  </a:cubicBezTo>
                  <a:cubicBezTo>
                    <a:pt x="239" y="679"/>
                    <a:pt x="263" y="679"/>
                    <a:pt x="274" y="703"/>
                  </a:cubicBezTo>
                  <a:lnTo>
                    <a:pt x="322" y="703"/>
                  </a:lnTo>
                  <a:lnTo>
                    <a:pt x="322" y="679"/>
                  </a:lnTo>
                  <a:cubicBezTo>
                    <a:pt x="334" y="667"/>
                    <a:pt x="322" y="656"/>
                    <a:pt x="334" y="644"/>
                  </a:cubicBezTo>
                  <a:lnTo>
                    <a:pt x="334" y="608"/>
                  </a:lnTo>
                  <a:lnTo>
                    <a:pt x="334" y="584"/>
                  </a:lnTo>
                  <a:cubicBezTo>
                    <a:pt x="334" y="584"/>
                    <a:pt x="358" y="584"/>
                    <a:pt x="322" y="560"/>
                  </a:cubicBezTo>
                  <a:cubicBezTo>
                    <a:pt x="370" y="560"/>
                    <a:pt x="334" y="548"/>
                    <a:pt x="334" y="548"/>
                  </a:cubicBezTo>
                  <a:cubicBezTo>
                    <a:pt x="358" y="548"/>
                    <a:pt x="322" y="525"/>
                    <a:pt x="358" y="501"/>
                  </a:cubicBezTo>
                  <a:cubicBezTo>
                    <a:pt x="370" y="501"/>
                    <a:pt x="358" y="489"/>
                    <a:pt x="370" y="477"/>
                  </a:cubicBezTo>
                  <a:cubicBezTo>
                    <a:pt x="382" y="465"/>
                    <a:pt x="370" y="429"/>
                    <a:pt x="382" y="429"/>
                  </a:cubicBezTo>
                  <a:cubicBezTo>
                    <a:pt x="394" y="417"/>
                    <a:pt x="394" y="406"/>
                    <a:pt x="417" y="382"/>
                  </a:cubicBezTo>
                  <a:cubicBezTo>
                    <a:pt x="429" y="370"/>
                    <a:pt x="429" y="358"/>
                    <a:pt x="441" y="346"/>
                  </a:cubicBezTo>
                  <a:cubicBezTo>
                    <a:pt x="477" y="322"/>
                    <a:pt x="489" y="298"/>
                    <a:pt x="501" y="263"/>
                  </a:cubicBezTo>
                  <a:cubicBezTo>
                    <a:pt x="513" y="251"/>
                    <a:pt x="513" y="239"/>
                    <a:pt x="536" y="227"/>
                  </a:cubicBezTo>
                  <a:cubicBezTo>
                    <a:pt x="548" y="215"/>
                    <a:pt x="548" y="191"/>
                    <a:pt x="548" y="179"/>
                  </a:cubicBezTo>
                  <a:lnTo>
                    <a:pt x="548" y="144"/>
                  </a:lnTo>
                  <a:cubicBezTo>
                    <a:pt x="548" y="144"/>
                    <a:pt x="548" y="132"/>
                    <a:pt x="489" y="120"/>
                  </a:cubicBezTo>
                  <a:lnTo>
                    <a:pt x="477" y="108"/>
                  </a:lnTo>
                  <a:cubicBezTo>
                    <a:pt x="453" y="96"/>
                    <a:pt x="429" y="72"/>
                    <a:pt x="382" y="60"/>
                  </a:cubicBezTo>
                  <a:cubicBezTo>
                    <a:pt x="358" y="48"/>
                    <a:pt x="334" y="48"/>
                    <a:pt x="310" y="25"/>
                  </a:cubicBezTo>
                  <a:cubicBezTo>
                    <a:pt x="251" y="1"/>
                    <a:pt x="215" y="1"/>
                    <a:pt x="21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2" name="Google Shape;982;p32"/>
            <p:cNvSpPr/>
            <p:nvPr/>
          </p:nvSpPr>
          <p:spPr>
            <a:xfrm>
              <a:off x="5918875" y="5198400"/>
              <a:ext cx="15800" cy="18175"/>
            </a:xfrm>
            <a:custGeom>
              <a:avLst/>
              <a:gdLst/>
              <a:ahLst/>
              <a:cxnLst/>
              <a:rect l="l" t="t" r="r" b="b"/>
              <a:pathLst>
                <a:path w="632" h="727" extrusionOk="0">
                  <a:moveTo>
                    <a:pt x="525" y="286"/>
                  </a:moveTo>
                  <a:cubicBezTo>
                    <a:pt x="529" y="290"/>
                    <a:pt x="533" y="291"/>
                    <a:pt x="535" y="291"/>
                  </a:cubicBezTo>
                  <a:cubicBezTo>
                    <a:pt x="541" y="291"/>
                    <a:pt x="541" y="286"/>
                    <a:pt x="525" y="286"/>
                  </a:cubicBezTo>
                  <a:close/>
                  <a:moveTo>
                    <a:pt x="346" y="0"/>
                  </a:moveTo>
                  <a:cubicBezTo>
                    <a:pt x="346" y="0"/>
                    <a:pt x="334" y="0"/>
                    <a:pt x="298" y="12"/>
                  </a:cubicBezTo>
                  <a:cubicBezTo>
                    <a:pt x="251" y="36"/>
                    <a:pt x="215" y="60"/>
                    <a:pt x="215" y="71"/>
                  </a:cubicBezTo>
                  <a:lnTo>
                    <a:pt x="191" y="95"/>
                  </a:lnTo>
                  <a:lnTo>
                    <a:pt x="179" y="95"/>
                  </a:lnTo>
                  <a:cubicBezTo>
                    <a:pt x="167" y="95"/>
                    <a:pt x="167" y="95"/>
                    <a:pt x="120" y="107"/>
                  </a:cubicBezTo>
                  <a:cubicBezTo>
                    <a:pt x="96" y="119"/>
                    <a:pt x="72" y="131"/>
                    <a:pt x="48" y="155"/>
                  </a:cubicBezTo>
                  <a:lnTo>
                    <a:pt x="37" y="167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37" y="191"/>
                    <a:pt x="37" y="202"/>
                    <a:pt x="37" y="202"/>
                  </a:cubicBezTo>
                  <a:cubicBezTo>
                    <a:pt x="37" y="226"/>
                    <a:pt x="60" y="226"/>
                    <a:pt x="60" y="250"/>
                  </a:cubicBezTo>
                  <a:cubicBezTo>
                    <a:pt x="60" y="262"/>
                    <a:pt x="72" y="262"/>
                    <a:pt x="72" y="262"/>
                  </a:cubicBezTo>
                  <a:cubicBezTo>
                    <a:pt x="72" y="286"/>
                    <a:pt x="96" y="286"/>
                    <a:pt x="96" y="298"/>
                  </a:cubicBezTo>
                  <a:cubicBezTo>
                    <a:pt x="96" y="298"/>
                    <a:pt x="96" y="303"/>
                    <a:pt x="100" y="303"/>
                  </a:cubicBezTo>
                  <a:cubicBezTo>
                    <a:pt x="100" y="303"/>
                    <a:pt x="100" y="303"/>
                    <a:pt x="101" y="303"/>
                  </a:cubicBezTo>
                  <a:lnTo>
                    <a:pt x="101" y="303"/>
                  </a:lnTo>
                  <a:cubicBezTo>
                    <a:pt x="80" y="320"/>
                    <a:pt x="119" y="311"/>
                    <a:pt x="108" y="321"/>
                  </a:cubicBezTo>
                  <a:cubicBezTo>
                    <a:pt x="108" y="345"/>
                    <a:pt x="132" y="345"/>
                    <a:pt x="132" y="357"/>
                  </a:cubicBezTo>
                  <a:cubicBezTo>
                    <a:pt x="132" y="369"/>
                    <a:pt x="156" y="369"/>
                    <a:pt x="156" y="381"/>
                  </a:cubicBezTo>
                  <a:cubicBezTo>
                    <a:pt x="156" y="405"/>
                    <a:pt x="179" y="417"/>
                    <a:pt x="179" y="429"/>
                  </a:cubicBezTo>
                  <a:cubicBezTo>
                    <a:pt x="179" y="441"/>
                    <a:pt x="191" y="464"/>
                    <a:pt x="191" y="476"/>
                  </a:cubicBezTo>
                  <a:cubicBezTo>
                    <a:pt x="191" y="488"/>
                    <a:pt x="215" y="500"/>
                    <a:pt x="215" y="524"/>
                  </a:cubicBezTo>
                  <a:cubicBezTo>
                    <a:pt x="215" y="548"/>
                    <a:pt x="227" y="583"/>
                    <a:pt x="227" y="607"/>
                  </a:cubicBezTo>
                  <a:cubicBezTo>
                    <a:pt x="227" y="619"/>
                    <a:pt x="239" y="643"/>
                    <a:pt x="239" y="667"/>
                  </a:cubicBezTo>
                  <a:cubicBezTo>
                    <a:pt x="239" y="679"/>
                    <a:pt x="251" y="702"/>
                    <a:pt x="275" y="714"/>
                  </a:cubicBezTo>
                  <a:lnTo>
                    <a:pt x="287" y="726"/>
                  </a:lnTo>
                  <a:cubicBezTo>
                    <a:pt x="287" y="726"/>
                    <a:pt x="298" y="726"/>
                    <a:pt x="346" y="702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94" y="679"/>
                    <a:pt x="418" y="667"/>
                    <a:pt x="465" y="643"/>
                  </a:cubicBezTo>
                  <a:cubicBezTo>
                    <a:pt x="489" y="619"/>
                    <a:pt x="513" y="607"/>
                    <a:pt x="537" y="595"/>
                  </a:cubicBezTo>
                  <a:cubicBezTo>
                    <a:pt x="596" y="560"/>
                    <a:pt x="632" y="548"/>
                    <a:pt x="608" y="536"/>
                  </a:cubicBezTo>
                  <a:cubicBezTo>
                    <a:pt x="596" y="536"/>
                    <a:pt x="596" y="524"/>
                    <a:pt x="584" y="524"/>
                  </a:cubicBezTo>
                  <a:cubicBezTo>
                    <a:pt x="572" y="524"/>
                    <a:pt x="548" y="500"/>
                    <a:pt x="572" y="488"/>
                  </a:cubicBezTo>
                  <a:cubicBezTo>
                    <a:pt x="572" y="476"/>
                    <a:pt x="572" y="476"/>
                    <a:pt x="548" y="464"/>
                  </a:cubicBezTo>
                  <a:cubicBezTo>
                    <a:pt x="548" y="464"/>
                    <a:pt x="548" y="441"/>
                    <a:pt x="537" y="441"/>
                  </a:cubicBezTo>
                  <a:cubicBezTo>
                    <a:pt x="537" y="441"/>
                    <a:pt x="525" y="441"/>
                    <a:pt x="537" y="429"/>
                  </a:cubicBezTo>
                  <a:cubicBezTo>
                    <a:pt x="541" y="425"/>
                    <a:pt x="541" y="423"/>
                    <a:pt x="539" y="423"/>
                  </a:cubicBezTo>
                  <a:cubicBezTo>
                    <a:pt x="535" y="423"/>
                    <a:pt x="525" y="429"/>
                    <a:pt x="525" y="429"/>
                  </a:cubicBezTo>
                  <a:cubicBezTo>
                    <a:pt x="537" y="417"/>
                    <a:pt x="525" y="417"/>
                    <a:pt x="525" y="417"/>
                  </a:cubicBezTo>
                  <a:cubicBezTo>
                    <a:pt x="525" y="417"/>
                    <a:pt x="538" y="397"/>
                    <a:pt x="530" y="397"/>
                  </a:cubicBezTo>
                  <a:cubicBezTo>
                    <a:pt x="527" y="397"/>
                    <a:pt x="522" y="399"/>
                    <a:pt x="513" y="405"/>
                  </a:cubicBezTo>
                  <a:cubicBezTo>
                    <a:pt x="513" y="405"/>
                    <a:pt x="526" y="385"/>
                    <a:pt x="513" y="385"/>
                  </a:cubicBezTo>
                  <a:cubicBezTo>
                    <a:pt x="511" y="385"/>
                    <a:pt x="508" y="385"/>
                    <a:pt x="505" y="386"/>
                  </a:cubicBezTo>
                  <a:lnTo>
                    <a:pt x="505" y="386"/>
                  </a:lnTo>
                  <a:cubicBezTo>
                    <a:pt x="510" y="379"/>
                    <a:pt x="504" y="369"/>
                    <a:pt x="489" y="369"/>
                  </a:cubicBezTo>
                  <a:lnTo>
                    <a:pt x="489" y="369"/>
                  </a:lnTo>
                  <a:cubicBezTo>
                    <a:pt x="489" y="369"/>
                    <a:pt x="489" y="369"/>
                    <a:pt x="489" y="369"/>
                  </a:cubicBezTo>
                  <a:cubicBezTo>
                    <a:pt x="477" y="369"/>
                    <a:pt x="477" y="369"/>
                    <a:pt x="477" y="357"/>
                  </a:cubicBezTo>
                  <a:cubicBezTo>
                    <a:pt x="477" y="357"/>
                    <a:pt x="489" y="345"/>
                    <a:pt x="477" y="345"/>
                  </a:cubicBezTo>
                  <a:cubicBezTo>
                    <a:pt x="471" y="345"/>
                    <a:pt x="465" y="348"/>
                    <a:pt x="462" y="348"/>
                  </a:cubicBezTo>
                  <a:cubicBezTo>
                    <a:pt x="459" y="348"/>
                    <a:pt x="459" y="345"/>
                    <a:pt x="465" y="333"/>
                  </a:cubicBezTo>
                  <a:lnTo>
                    <a:pt x="453" y="333"/>
                  </a:lnTo>
                  <a:lnTo>
                    <a:pt x="465" y="310"/>
                  </a:lnTo>
                  <a:lnTo>
                    <a:pt x="525" y="286"/>
                  </a:lnTo>
                  <a:cubicBezTo>
                    <a:pt x="537" y="274"/>
                    <a:pt x="513" y="274"/>
                    <a:pt x="525" y="250"/>
                  </a:cubicBezTo>
                  <a:cubicBezTo>
                    <a:pt x="525" y="238"/>
                    <a:pt x="525" y="238"/>
                    <a:pt x="513" y="238"/>
                  </a:cubicBezTo>
                  <a:cubicBezTo>
                    <a:pt x="489" y="238"/>
                    <a:pt x="477" y="226"/>
                    <a:pt x="477" y="214"/>
                  </a:cubicBezTo>
                  <a:lnTo>
                    <a:pt x="429" y="167"/>
                  </a:lnTo>
                  <a:cubicBezTo>
                    <a:pt x="429" y="155"/>
                    <a:pt x="418" y="155"/>
                    <a:pt x="418" y="131"/>
                  </a:cubicBezTo>
                  <a:cubicBezTo>
                    <a:pt x="418" y="119"/>
                    <a:pt x="406" y="119"/>
                    <a:pt x="406" y="107"/>
                  </a:cubicBezTo>
                  <a:cubicBezTo>
                    <a:pt x="406" y="95"/>
                    <a:pt x="394" y="95"/>
                    <a:pt x="394" y="95"/>
                  </a:cubicBezTo>
                  <a:cubicBezTo>
                    <a:pt x="370" y="71"/>
                    <a:pt x="370" y="60"/>
                    <a:pt x="358" y="60"/>
                  </a:cubicBezTo>
                  <a:cubicBezTo>
                    <a:pt x="358" y="60"/>
                    <a:pt x="334" y="60"/>
                    <a:pt x="346" y="48"/>
                  </a:cubicBezTo>
                  <a:cubicBezTo>
                    <a:pt x="358" y="36"/>
                    <a:pt x="358" y="36"/>
                    <a:pt x="346" y="36"/>
                  </a:cubicBezTo>
                  <a:lnTo>
                    <a:pt x="346" y="12"/>
                  </a:lnTo>
                  <a:cubicBezTo>
                    <a:pt x="358" y="0"/>
                    <a:pt x="358" y="0"/>
                    <a:pt x="34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3" name="Google Shape;983;p32"/>
            <p:cNvSpPr/>
            <p:nvPr/>
          </p:nvSpPr>
          <p:spPr>
            <a:xfrm>
              <a:off x="5945375" y="5244825"/>
              <a:ext cx="25325" cy="35925"/>
            </a:xfrm>
            <a:custGeom>
              <a:avLst/>
              <a:gdLst/>
              <a:ahLst/>
              <a:cxnLst/>
              <a:rect l="l" t="t" r="r" b="b"/>
              <a:pathLst>
                <a:path w="1013" h="1437" extrusionOk="0">
                  <a:moveTo>
                    <a:pt x="298" y="0"/>
                  </a:moveTo>
                  <a:cubicBezTo>
                    <a:pt x="298" y="0"/>
                    <a:pt x="286" y="0"/>
                    <a:pt x="250" y="12"/>
                  </a:cubicBezTo>
                  <a:cubicBezTo>
                    <a:pt x="203" y="36"/>
                    <a:pt x="167" y="60"/>
                    <a:pt x="167" y="72"/>
                  </a:cubicBezTo>
                  <a:lnTo>
                    <a:pt x="167" y="96"/>
                  </a:lnTo>
                  <a:lnTo>
                    <a:pt x="143" y="96"/>
                  </a:lnTo>
                  <a:cubicBezTo>
                    <a:pt x="131" y="96"/>
                    <a:pt x="120" y="96"/>
                    <a:pt x="84" y="108"/>
                  </a:cubicBezTo>
                  <a:cubicBezTo>
                    <a:pt x="60" y="119"/>
                    <a:pt x="48" y="131"/>
                    <a:pt x="24" y="155"/>
                  </a:cubicBezTo>
                  <a:cubicBezTo>
                    <a:pt x="12" y="167"/>
                    <a:pt x="24" y="167"/>
                    <a:pt x="24" y="167"/>
                  </a:cubicBezTo>
                  <a:cubicBezTo>
                    <a:pt x="24" y="167"/>
                    <a:pt x="24" y="179"/>
                    <a:pt x="12" y="191"/>
                  </a:cubicBezTo>
                  <a:cubicBezTo>
                    <a:pt x="0" y="215"/>
                    <a:pt x="12" y="215"/>
                    <a:pt x="12" y="215"/>
                  </a:cubicBezTo>
                  <a:cubicBezTo>
                    <a:pt x="24" y="227"/>
                    <a:pt x="24" y="239"/>
                    <a:pt x="48" y="250"/>
                  </a:cubicBezTo>
                  <a:cubicBezTo>
                    <a:pt x="60" y="286"/>
                    <a:pt x="84" y="310"/>
                    <a:pt x="108" y="346"/>
                  </a:cubicBezTo>
                  <a:cubicBezTo>
                    <a:pt x="108" y="358"/>
                    <a:pt x="131" y="369"/>
                    <a:pt x="143" y="405"/>
                  </a:cubicBezTo>
                  <a:cubicBezTo>
                    <a:pt x="167" y="417"/>
                    <a:pt x="179" y="453"/>
                    <a:pt x="191" y="465"/>
                  </a:cubicBezTo>
                  <a:cubicBezTo>
                    <a:pt x="191" y="477"/>
                    <a:pt x="191" y="477"/>
                    <a:pt x="227" y="477"/>
                  </a:cubicBezTo>
                  <a:cubicBezTo>
                    <a:pt x="191" y="512"/>
                    <a:pt x="239" y="524"/>
                    <a:pt x="239" y="536"/>
                  </a:cubicBezTo>
                  <a:cubicBezTo>
                    <a:pt x="239" y="572"/>
                    <a:pt x="286" y="584"/>
                    <a:pt x="286" y="608"/>
                  </a:cubicBezTo>
                  <a:cubicBezTo>
                    <a:pt x="286" y="643"/>
                    <a:pt x="310" y="643"/>
                    <a:pt x="310" y="667"/>
                  </a:cubicBezTo>
                  <a:cubicBezTo>
                    <a:pt x="322" y="715"/>
                    <a:pt x="358" y="727"/>
                    <a:pt x="370" y="774"/>
                  </a:cubicBezTo>
                  <a:cubicBezTo>
                    <a:pt x="381" y="810"/>
                    <a:pt x="405" y="834"/>
                    <a:pt x="417" y="881"/>
                  </a:cubicBezTo>
                  <a:cubicBezTo>
                    <a:pt x="429" y="929"/>
                    <a:pt x="441" y="953"/>
                    <a:pt x="465" y="989"/>
                  </a:cubicBezTo>
                  <a:cubicBezTo>
                    <a:pt x="477" y="1048"/>
                    <a:pt x="501" y="1108"/>
                    <a:pt x="536" y="1179"/>
                  </a:cubicBezTo>
                  <a:cubicBezTo>
                    <a:pt x="548" y="1227"/>
                    <a:pt x="584" y="1251"/>
                    <a:pt x="584" y="1298"/>
                  </a:cubicBezTo>
                  <a:lnTo>
                    <a:pt x="620" y="1382"/>
                  </a:lnTo>
                  <a:cubicBezTo>
                    <a:pt x="643" y="1405"/>
                    <a:pt x="655" y="1417"/>
                    <a:pt x="655" y="1429"/>
                  </a:cubicBezTo>
                  <a:cubicBezTo>
                    <a:pt x="655" y="1434"/>
                    <a:pt x="657" y="1437"/>
                    <a:pt x="663" y="1437"/>
                  </a:cubicBezTo>
                  <a:cubicBezTo>
                    <a:pt x="671" y="1437"/>
                    <a:pt x="687" y="1431"/>
                    <a:pt x="715" y="1417"/>
                  </a:cubicBezTo>
                  <a:cubicBezTo>
                    <a:pt x="719" y="1413"/>
                    <a:pt x="721" y="1412"/>
                    <a:pt x="724" y="1412"/>
                  </a:cubicBezTo>
                  <a:cubicBezTo>
                    <a:pt x="728" y="1412"/>
                    <a:pt x="731" y="1417"/>
                    <a:pt x="739" y="1417"/>
                  </a:cubicBezTo>
                  <a:cubicBezTo>
                    <a:pt x="774" y="1417"/>
                    <a:pt x="786" y="1417"/>
                    <a:pt x="846" y="1370"/>
                  </a:cubicBezTo>
                  <a:cubicBezTo>
                    <a:pt x="882" y="1358"/>
                    <a:pt x="893" y="1346"/>
                    <a:pt x="917" y="1322"/>
                  </a:cubicBezTo>
                  <a:cubicBezTo>
                    <a:pt x="977" y="1298"/>
                    <a:pt x="1012" y="1262"/>
                    <a:pt x="1001" y="1262"/>
                  </a:cubicBezTo>
                  <a:cubicBezTo>
                    <a:pt x="977" y="1251"/>
                    <a:pt x="965" y="1227"/>
                    <a:pt x="953" y="1203"/>
                  </a:cubicBezTo>
                  <a:cubicBezTo>
                    <a:pt x="917" y="1191"/>
                    <a:pt x="905" y="1167"/>
                    <a:pt x="905" y="1131"/>
                  </a:cubicBezTo>
                  <a:cubicBezTo>
                    <a:pt x="905" y="1120"/>
                    <a:pt x="893" y="1084"/>
                    <a:pt x="882" y="1072"/>
                  </a:cubicBezTo>
                  <a:cubicBezTo>
                    <a:pt x="858" y="1060"/>
                    <a:pt x="858" y="1048"/>
                    <a:pt x="846" y="1024"/>
                  </a:cubicBezTo>
                  <a:cubicBezTo>
                    <a:pt x="834" y="1024"/>
                    <a:pt x="834" y="1012"/>
                    <a:pt x="834" y="1001"/>
                  </a:cubicBezTo>
                  <a:cubicBezTo>
                    <a:pt x="840" y="995"/>
                    <a:pt x="837" y="995"/>
                    <a:pt x="832" y="995"/>
                  </a:cubicBezTo>
                  <a:cubicBezTo>
                    <a:pt x="828" y="995"/>
                    <a:pt x="822" y="995"/>
                    <a:pt x="822" y="989"/>
                  </a:cubicBezTo>
                  <a:cubicBezTo>
                    <a:pt x="834" y="965"/>
                    <a:pt x="822" y="953"/>
                    <a:pt x="822" y="941"/>
                  </a:cubicBezTo>
                  <a:cubicBezTo>
                    <a:pt x="822" y="931"/>
                    <a:pt x="831" y="903"/>
                    <a:pt x="811" y="903"/>
                  </a:cubicBezTo>
                  <a:cubicBezTo>
                    <a:pt x="807" y="903"/>
                    <a:pt x="803" y="904"/>
                    <a:pt x="798" y="905"/>
                  </a:cubicBezTo>
                  <a:lnTo>
                    <a:pt x="798" y="893"/>
                  </a:lnTo>
                  <a:cubicBezTo>
                    <a:pt x="798" y="881"/>
                    <a:pt x="834" y="846"/>
                    <a:pt x="774" y="846"/>
                  </a:cubicBezTo>
                  <a:lnTo>
                    <a:pt x="774" y="834"/>
                  </a:lnTo>
                  <a:lnTo>
                    <a:pt x="774" y="822"/>
                  </a:lnTo>
                  <a:lnTo>
                    <a:pt x="762" y="822"/>
                  </a:lnTo>
                  <a:cubicBezTo>
                    <a:pt x="766" y="818"/>
                    <a:pt x="769" y="817"/>
                    <a:pt x="771" y="817"/>
                  </a:cubicBezTo>
                  <a:cubicBezTo>
                    <a:pt x="774" y="817"/>
                    <a:pt x="774" y="822"/>
                    <a:pt x="774" y="822"/>
                  </a:cubicBezTo>
                  <a:cubicBezTo>
                    <a:pt x="786" y="822"/>
                    <a:pt x="786" y="810"/>
                    <a:pt x="774" y="810"/>
                  </a:cubicBezTo>
                  <a:cubicBezTo>
                    <a:pt x="762" y="810"/>
                    <a:pt x="739" y="798"/>
                    <a:pt x="739" y="774"/>
                  </a:cubicBezTo>
                  <a:lnTo>
                    <a:pt x="739" y="762"/>
                  </a:lnTo>
                  <a:cubicBezTo>
                    <a:pt x="727" y="762"/>
                    <a:pt x="703" y="762"/>
                    <a:pt x="727" y="739"/>
                  </a:cubicBezTo>
                  <a:cubicBezTo>
                    <a:pt x="733" y="727"/>
                    <a:pt x="733" y="721"/>
                    <a:pt x="730" y="721"/>
                  </a:cubicBezTo>
                  <a:lnTo>
                    <a:pt x="730" y="721"/>
                  </a:lnTo>
                  <a:cubicBezTo>
                    <a:pt x="727" y="721"/>
                    <a:pt x="721" y="727"/>
                    <a:pt x="715" y="739"/>
                  </a:cubicBezTo>
                  <a:lnTo>
                    <a:pt x="727" y="715"/>
                  </a:lnTo>
                  <a:cubicBezTo>
                    <a:pt x="715" y="715"/>
                    <a:pt x="727" y="703"/>
                    <a:pt x="703" y="703"/>
                  </a:cubicBezTo>
                  <a:cubicBezTo>
                    <a:pt x="715" y="667"/>
                    <a:pt x="679" y="667"/>
                    <a:pt x="679" y="643"/>
                  </a:cubicBezTo>
                  <a:cubicBezTo>
                    <a:pt x="679" y="631"/>
                    <a:pt x="667" y="608"/>
                    <a:pt x="655" y="596"/>
                  </a:cubicBezTo>
                  <a:cubicBezTo>
                    <a:pt x="620" y="584"/>
                    <a:pt x="608" y="560"/>
                    <a:pt x="596" y="524"/>
                  </a:cubicBezTo>
                  <a:cubicBezTo>
                    <a:pt x="560" y="477"/>
                    <a:pt x="536" y="453"/>
                    <a:pt x="524" y="405"/>
                  </a:cubicBezTo>
                  <a:cubicBezTo>
                    <a:pt x="501" y="369"/>
                    <a:pt x="489" y="358"/>
                    <a:pt x="477" y="346"/>
                  </a:cubicBezTo>
                  <a:cubicBezTo>
                    <a:pt x="465" y="310"/>
                    <a:pt x="429" y="298"/>
                    <a:pt x="429" y="274"/>
                  </a:cubicBezTo>
                  <a:cubicBezTo>
                    <a:pt x="429" y="262"/>
                    <a:pt x="405" y="239"/>
                    <a:pt x="381" y="227"/>
                  </a:cubicBezTo>
                  <a:cubicBezTo>
                    <a:pt x="370" y="191"/>
                    <a:pt x="358" y="167"/>
                    <a:pt x="322" y="155"/>
                  </a:cubicBezTo>
                  <a:cubicBezTo>
                    <a:pt x="310" y="155"/>
                    <a:pt x="298" y="143"/>
                    <a:pt x="310" y="119"/>
                  </a:cubicBezTo>
                  <a:cubicBezTo>
                    <a:pt x="322" y="108"/>
                    <a:pt x="310" y="96"/>
                    <a:pt x="310" y="96"/>
                  </a:cubicBezTo>
                  <a:cubicBezTo>
                    <a:pt x="298" y="72"/>
                    <a:pt x="298" y="60"/>
                    <a:pt x="310" y="48"/>
                  </a:cubicBezTo>
                  <a:cubicBezTo>
                    <a:pt x="310" y="36"/>
                    <a:pt x="310" y="12"/>
                    <a:pt x="29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4" name="Google Shape;984;p32"/>
            <p:cNvSpPr/>
            <p:nvPr/>
          </p:nvSpPr>
          <p:spPr>
            <a:xfrm>
              <a:off x="5979600" y="5310000"/>
              <a:ext cx="15500" cy="18200"/>
            </a:xfrm>
            <a:custGeom>
              <a:avLst/>
              <a:gdLst/>
              <a:ahLst/>
              <a:cxnLst/>
              <a:rect l="l" t="t" r="r" b="b"/>
              <a:pathLst>
                <a:path w="620" h="728" extrusionOk="0">
                  <a:moveTo>
                    <a:pt x="538" y="281"/>
                  </a:moveTo>
                  <a:cubicBezTo>
                    <a:pt x="536" y="281"/>
                    <a:pt x="532" y="283"/>
                    <a:pt x="525" y="287"/>
                  </a:cubicBezTo>
                  <a:cubicBezTo>
                    <a:pt x="532" y="287"/>
                    <a:pt x="540" y="281"/>
                    <a:pt x="538" y="281"/>
                  </a:cubicBezTo>
                  <a:close/>
                  <a:moveTo>
                    <a:pt x="346" y="1"/>
                  </a:moveTo>
                  <a:cubicBezTo>
                    <a:pt x="346" y="1"/>
                    <a:pt x="322" y="1"/>
                    <a:pt x="298" y="13"/>
                  </a:cubicBezTo>
                  <a:cubicBezTo>
                    <a:pt x="251" y="37"/>
                    <a:pt x="203" y="60"/>
                    <a:pt x="203" y="72"/>
                  </a:cubicBezTo>
                  <a:lnTo>
                    <a:pt x="191" y="96"/>
                  </a:lnTo>
                  <a:lnTo>
                    <a:pt x="179" y="96"/>
                  </a:lnTo>
                  <a:cubicBezTo>
                    <a:pt x="167" y="96"/>
                    <a:pt x="167" y="96"/>
                    <a:pt x="120" y="108"/>
                  </a:cubicBezTo>
                  <a:cubicBezTo>
                    <a:pt x="84" y="120"/>
                    <a:pt x="72" y="132"/>
                    <a:pt x="48" y="156"/>
                  </a:cubicBezTo>
                  <a:lnTo>
                    <a:pt x="24" y="168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24" y="191"/>
                    <a:pt x="24" y="203"/>
                    <a:pt x="24" y="203"/>
                  </a:cubicBezTo>
                  <a:cubicBezTo>
                    <a:pt x="24" y="227"/>
                    <a:pt x="60" y="227"/>
                    <a:pt x="60" y="251"/>
                  </a:cubicBezTo>
                  <a:cubicBezTo>
                    <a:pt x="60" y="263"/>
                    <a:pt x="72" y="263"/>
                    <a:pt x="72" y="263"/>
                  </a:cubicBezTo>
                  <a:cubicBezTo>
                    <a:pt x="72" y="287"/>
                    <a:pt x="84" y="287"/>
                    <a:pt x="84" y="299"/>
                  </a:cubicBezTo>
                  <a:cubicBezTo>
                    <a:pt x="84" y="299"/>
                    <a:pt x="84" y="304"/>
                    <a:pt x="91" y="304"/>
                  </a:cubicBezTo>
                  <a:cubicBezTo>
                    <a:pt x="95" y="304"/>
                    <a:pt x="100" y="302"/>
                    <a:pt x="108" y="299"/>
                  </a:cubicBezTo>
                  <a:lnTo>
                    <a:pt x="108" y="299"/>
                  </a:lnTo>
                  <a:cubicBezTo>
                    <a:pt x="72" y="322"/>
                    <a:pt x="120" y="310"/>
                    <a:pt x="108" y="322"/>
                  </a:cubicBezTo>
                  <a:cubicBezTo>
                    <a:pt x="108" y="346"/>
                    <a:pt x="132" y="346"/>
                    <a:pt x="132" y="358"/>
                  </a:cubicBezTo>
                  <a:cubicBezTo>
                    <a:pt x="132" y="370"/>
                    <a:pt x="144" y="370"/>
                    <a:pt x="144" y="382"/>
                  </a:cubicBezTo>
                  <a:cubicBezTo>
                    <a:pt x="144" y="406"/>
                    <a:pt x="179" y="418"/>
                    <a:pt x="179" y="429"/>
                  </a:cubicBezTo>
                  <a:cubicBezTo>
                    <a:pt x="179" y="441"/>
                    <a:pt x="191" y="465"/>
                    <a:pt x="191" y="477"/>
                  </a:cubicBezTo>
                  <a:cubicBezTo>
                    <a:pt x="191" y="489"/>
                    <a:pt x="203" y="501"/>
                    <a:pt x="203" y="525"/>
                  </a:cubicBezTo>
                  <a:cubicBezTo>
                    <a:pt x="203" y="549"/>
                    <a:pt x="227" y="584"/>
                    <a:pt x="227" y="608"/>
                  </a:cubicBezTo>
                  <a:cubicBezTo>
                    <a:pt x="227" y="620"/>
                    <a:pt x="239" y="644"/>
                    <a:pt x="239" y="668"/>
                  </a:cubicBezTo>
                  <a:cubicBezTo>
                    <a:pt x="239" y="679"/>
                    <a:pt x="251" y="703"/>
                    <a:pt x="263" y="715"/>
                  </a:cubicBezTo>
                  <a:lnTo>
                    <a:pt x="286" y="727"/>
                  </a:lnTo>
                  <a:cubicBezTo>
                    <a:pt x="286" y="727"/>
                    <a:pt x="298" y="727"/>
                    <a:pt x="346" y="703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82" y="679"/>
                    <a:pt x="417" y="668"/>
                    <a:pt x="465" y="644"/>
                  </a:cubicBezTo>
                  <a:cubicBezTo>
                    <a:pt x="489" y="620"/>
                    <a:pt x="501" y="608"/>
                    <a:pt x="536" y="596"/>
                  </a:cubicBezTo>
                  <a:cubicBezTo>
                    <a:pt x="596" y="560"/>
                    <a:pt x="620" y="549"/>
                    <a:pt x="608" y="537"/>
                  </a:cubicBezTo>
                  <a:cubicBezTo>
                    <a:pt x="596" y="537"/>
                    <a:pt x="596" y="525"/>
                    <a:pt x="584" y="525"/>
                  </a:cubicBezTo>
                  <a:cubicBezTo>
                    <a:pt x="560" y="525"/>
                    <a:pt x="548" y="501"/>
                    <a:pt x="560" y="489"/>
                  </a:cubicBezTo>
                  <a:cubicBezTo>
                    <a:pt x="560" y="477"/>
                    <a:pt x="560" y="477"/>
                    <a:pt x="548" y="465"/>
                  </a:cubicBezTo>
                  <a:cubicBezTo>
                    <a:pt x="548" y="465"/>
                    <a:pt x="548" y="441"/>
                    <a:pt x="536" y="441"/>
                  </a:cubicBezTo>
                  <a:cubicBezTo>
                    <a:pt x="536" y="441"/>
                    <a:pt x="525" y="441"/>
                    <a:pt x="536" y="429"/>
                  </a:cubicBezTo>
                  <a:cubicBezTo>
                    <a:pt x="540" y="426"/>
                    <a:pt x="540" y="424"/>
                    <a:pt x="539" y="424"/>
                  </a:cubicBezTo>
                  <a:cubicBezTo>
                    <a:pt x="535" y="424"/>
                    <a:pt x="525" y="429"/>
                    <a:pt x="525" y="429"/>
                  </a:cubicBezTo>
                  <a:cubicBezTo>
                    <a:pt x="536" y="418"/>
                    <a:pt x="525" y="418"/>
                    <a:pt x="525" y="418"/>
                  </a:cubicBezTo>
                  <a:cubicBezTo>
                    <a:pt x="525" y="418"/>
                    <a:pt x="538" y="397"/>
                    <a:pt x="525" y="397"/>
                  </a:cubicBezTo>
                  <a:cubicBezTo>
                    <a:pt x="520" y="397"/>
                    <a:pt x="513" y="400"/>
                    <a:pt x="501" y="406"/>
                  </a:cubicBezTo>
                  <a:cubicBezTo>
                    <a:pt x="501" y="406"/>
                    <a:pt x="521" y="386"/>
                    <a:pt x="511" y="386"/>
                  </a:cubicBezTo>
                  <a:cubicBezTo>
                    <a:pt x="508" y="386"/>
                    <a:pt x="503" y="387"/>
                    <a:pt x="495" y="391"/>
                  </a:cubicBezTo>
                  <a:lnTo>
                    <a:pt x="495" y="391"/>
                  </a:lnTo>
                  <a:cubicBezTo>
                    <a:pt x="500" y="384"/>
                    <a:pt x="498" y="370"/>
                    <a:pt x="489" y="370"/>
                  </a:cubicBezTo>
                  <a:lnTo>
                    <a:pt x="489" y="370"/>
                  </a:lnTo>
                  <a:cubicBezTo>
                    <a:pt x="489" y="370"/>
                    <a:pt x="489" y="370"/>
                    <a:pt x="489" y="370"/>
                  </a:cubicBezTo>
                  <a:cubicBezTo>
                    <a:pt x="477" y="370"/>
                    <a:pt x="477" y="370"/>
                    <a:pt x="477" y="358"/>
                  </a:cubicBezTo>
                  <a:cubicBezTo>
                    <a:pt x="477" y="358"/>
                    <a:pt x="489" y="346"/>
                    <a:pt x="477" y="346"/>
                  </a:cubicBezTo>
                  <a:cubicBezTo>
                    <a:pt x="471" y="346"/>
                    <a:pt x="462" y="349"/>
                    <a:pt x="458" y="349"/>
                  </a:cubicBezTo>
                  <a:cubicBezTo>
                    <a:pt x="453" y="349"/>
                    <a:pt x="453" y="346"/>
                    <a:pt x="465" y="334"/>
                  </a:cubicBezTo>
                  <a:lnTo>
                    <a:pt x="441" y="334"/>
                  </a:lnTo>
                  <a:lnTo>
                    <a:pt x="465" y="310"/>
                  </a:lnTo>
                  <a:lnTo>
                    <a:pt x="525" y="287"/>
                  </a:lnTo>
                  <a:cubicBezTo>
                    <a:pt x="536" y="275"/>
                    <a:pt x="501" y="275"/>
                    <a:pt x="525" y="251"/>
                  </a:cubicBezTo>
                  <a:cubicBezTo>
                    <a:pt x="525" y="239"/>
                    <a:pt x="525" y="239"/>
                    <a:pt x="501" y="239"/>
                  </a:cubicBezTo>
                  <a:cubicBezTo>
                    <a:pt x="489" y="239"/>
                    <a:pt x="477" y="227"/>
                    <a:pt x="477" y="215"/>
                  </a:cubicBezTo>
                  <a:lnTo>
                    <a:pt x="429" y="168"/>
                  </a:lnTo>
                  <a:cubicBezTo>
                    <a:pt x="429" y="156"/>
                    <a:pt x="417" y="156"/>
                    <a:pt x="417" y="132"/>
                  </a:cubicBezTo>
                  <a:cubicBezTo>
                    <a:pt x="417" y="120"/>
                    <a:pt x="405" y="120"/>
                    <a:pt x="405" y="108"/>
                  </a:cubicBezTo>
                  <a:cubicBezTo>
                    <a:pt x="405" y="96"/>
                    <a:pt x="382" y="96"/>
                    <a:pt x="382" y="96"/>
                  </a:cubicBezTo>
                  <a:cubicBezTo>
                    <a:pt x="370" y="72"/>
                    <a:pt x="370" y="60"/>
                    <a:pt x="358" y="60"/>
                  </a:cubicBezTo>
                  <a:cubicBezTo>
                    <a:pt x="358" y="60"/>
                    <a:pt x="322" y="60"/>
                    <a:pt x="346" y="48"/>
                  </a:cubicBezTo>
                  <a:cubicBezTo>
                    <a:pt x="358" y="37"/>
                    <a:pt x="358" y="37"/>
                    <a:pt x="346" y="37"/>
                  </a:cubicBezTo>
                  <a:lnTo>
                    <a:pt x="346" y="13"/>
                  </a:lnTo>
                  <a:cubicBezTo>
                    <a:pt x="358" y="1"/>
                    <a:pt x="358" y="1"/>
                    <a:pt x="34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985" name="Google Shape;985;p32"/>
          <p:cNvGrpSpPr/>
          <p:nvPr/>
        </p:nvGrpSpPr>
        <p:grpSpPr>
          <a:xfrm rot="-1645724">
            <a:off x="2658617" y="195018"/>
            <a:ext cx="1257228" cy="1043734"/>
            <a:chOff x="5543550" y="5098075"/>
            <a:chExt cx="531025" cy="440850"/>
          </a:xfrm>
        </p:grpSpPr>
        <p:sp>
          <p:nvSpPr>
            <p:cNvPr id="986" name="Google Shape;986;p32"/>
            <p:cNvSpPr/>
            <p:nvPr/>
          </p:nvSpPr>
          <p:spPr>
            <a:xfrm>
              <a:off x="5980200" y="5300550"/>
              <a:ext cx="94375" cy="104425"/>
            </a:xfrm>
            <a:custGeom>
              <a:avLst/>
              <a:gdLst/>
              <a:ahLst/>
              <a:cxnLst/>
              <a:rect l="l" t="t" r="r" b="b"/>
              <a:pathLst>
                <a:path w="3775" h="4177" extrusionOk="0">
                  <a:moveTo>
                    <a:pt x="1905" y="1"/>
                  </a:moveTo>
                  <a:cubicBezTo>
                    <a:pt x="1849" y="1"/>
                    <a:pt x="1792" y="40"/>
                    <a:pt x="1775" y="117"/>
                  </a:cubicBezTo>
                  <a:lnTo>
                    <a:pt x="1655" y="605"/>
                  </a:lnTo>
                  <a:cubicBezTo>
                    <a:pt x="1524" y="1200"/>
                    <a:pt x="1084" y="1677"/>
                    <a:pt x="548" y="1843"/>
                  </a:cubicBezTo>
                  <a:lnTo>
                    <a:pt x="131" y="1962"/>
                  </a:lnTo>
                  <a:cubicBezTo>
                    <a:pt x="0" y="1998"/>
                    <a:pt x="0" y="2212"/>
                    <a:pt x="131" y="2260"/>
                  </a:cubicBezTo>
                  <a:lnTo>
                    <a:pt x="548" y="2379"/>
                  </a:lnTo>
                  <a:cubicBezTo>
                    <a:pt x="1096" y="2522"/>
                    <a:pt x="1513" y="2998"/>
                    <a:pt x="1655" y="3605"/>
                  </a:cubicBezTo>
                  <a:lnTo>
                    <a:pt x="1763" y="4070"/>
                  </a:lnTo>
                  <a:cubicBezTo>
                    <a:pt x="1786" y="4141"/>
                    <a:pt x="1846" y="4177"/>
                    <a:pt x="1903" y="4177"/>
                  </a:cubicBezTo>
                  <a:cubicBezTo>
                    <a:pt x="1959" y="4177"/>
                    <a:pt x="2013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703" y="2534"/>
                    <a:pt x="3239" y="2379"/>
                  </a:cubicBezTo>
                  <a:lnTo>
                    <a:pt x="3632" y="2260"/>
                  </a:lnTo>
                  <a:cubicBezTo>
                    <a:pt x="3775" y="2224"/>
                    <a:pt x="3775" y="1998"/>
                    <a:pt x="3644" y="1974"/>
                  </a:cubicBezTo>
                  <a:lnTo>
                    <a:pt x="3310" y="1879"/>
                  </a:lnTo>
                  <a:cubicBezTo>
                    <a:pt x="2775" y="1736"/>
                    <a:pt x="2334" y="1272"/>
                    <a:pt x="2191" y="677"/>
                  </a:cubicBezTo>
                  <a:lnTo>
                    <a:pt x="2036" y="117"/>
                  </a:lnTo>
                  <a:cubicBezTo>
                    <a:pt x="2019" y="40"/>
                    <a:pt x="1962" y="1"/>
                    <a:pt x="190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7" name="Google Shape;987;p32"/>
            <p:cNvSpPr/>
            <p:nvPr/>
          </p:nvSpPr>
          <p:spPr>
            <a:xfrm>
              <a:off x="5543550" y="5192000"/>
              <a:ext cx="69950" cy="78600"/>
            </a:xfrm>
            <a:custGeom>
              <a:avLst/>
              <a:gdLst/>
              <a:ahLst/>
              <a:cxnLst/>
              <a:rect l="l" t="t" r="r" b="b"/>
              <a:pathLst>
                <a:path w="2798" h="3144" extrusionOk="0">
                  <a:moveTo>
                    <a:pt x="1421" y="0"/>
                  </a:moveTo>
                  <a:cubicBezTo>
                    <a:pt x="1381" y="0"/>
                    <a:pt x="1339" y="30"/>
                    <a:pt x="1322" y="89"/>
                  </a:cubicBezTo>
                  <a:lnTo>
                    <a:pt x="1238" y="470"/>
                  </a:lnTo>
                  <a:cubicBezTo>
                    <a:pt x="1131" y="911"/>
                    <a:pt x="822" y="1268"/>
                    <a:pt x="417" y="1387"/>
                  </a:cubicBezTo>
                  <a:lnTo>
                    <a:pt x="107" y="1482"/>
                  </a:lnTo>
                  <a:cubicBezTo>
                    <a:pt x="0" y="1506"/>
                    <a:pt x="0" y="1673"/>
                    <a:pt x="107" y="1697"/>
                  </a:cubicBezTo>
                  <a:lnTo>
                    <a:pt x="417" y="1792"/>
                  </a:lnTo>
                  <a:cubicBezTo>
                    <a:pt x="822" y="1911"/>
                    <a:pt x="1131" y="2268"/>
                    <a:pt x="1238" y="2709"/>
                  </a:cubicBezTo>
                  <a:lnTo>
                    <a:pt x="1310" y="3054"/>
                  </a:lnTo>
                  <a:cubicBezTo>
                    <a:pt x="1322" y="3114"/>
                    <a:pt x="1363" y="3143"/>
                    <a:pt x="1405" y="3143"/>
                  </a:cubicBezTo>
                  <a:cubicBezTo>
                    <a:pt x="1447" y="3143"/>
                    <a:pt x="1488" y="3114"/>
                    <a:pt x="1500" y="3054"/>
                  </a:cubicBezTo>
                  <a:lnTo>
                    <a:pt x="1572" y="2709"/>
                  </a:lnTo>
                  <a:cubicBezTo>
                    <a:pt x="1679" y="2268"/>
                    <a:pt x="1988" y="1911"/>
                    <a:pt x="2393" y="1792"/>
                  </a:cubicBezTo>
                  <a:lnTo>
                    <a:pt x="2691" y="1697"/>
                  </a:lnTo>
                  <a:cubicBezTo>
                    <a:pt x="2798" y="1673"/>
                    <a:pt x="2798" y="1506"/>
                    <a:pt x="2703" y="1482"/>
                  </a:cubicBezTo>
                  <a:lnTo>
                    <a:pt x="2453" y="1399"/>
                  </a:lnTo>
                  <a:cubicBezTo>
                    <a:pt x="2048" y="1292"/>
                    <a:pt x="1738" y="958"/>
                    <a:pt x="1619" y="506"/>
                  </a:cubicBezTo>
                  <a:lnTo>
                    <a:pt x="1512" y="89"/>
                  </a:lnTo>
                  <a:cubicBezTo>
                    <a:pt x="1500" y="30"/>
                    <a:pt x="1462" y="0"/>
                    <a:pt x="142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8" name="Google Shape;988;p32"/>
            <p:cNvSpPr/>
            <p:nvPr/>
          </p:nvSpPr>
          <p:spPr>
            <a:xfrm>
              <a:off x="5652175" y="5434500"/>
              <a:ext cx="94100" cy="104425"/>
            </a:xfrm>
            <a:custGeom>
              <a:avLst/>
              <a:gdLst/>
              <a:ahLst/>
              <a:cxnLst/>
              <a:rect l="l" t="t" r="r" b="b"/>
              <a:pathLst>
                <a:path w="3764" h="4177" extrusionOk="0">
                  <a:moveTo>
                    <a:pt x="1895" y="1"/>
                  </a:moveTo>
                  <a:cubicBezTo>
                    <a:pt x="1837" y="1"/>
                    <a:pt x="1781" y="39"/>
                    <a:pt x="1763" y="117"/>
                  </a:cubicBezTo>
                  <a:lnTo>
                    <a:pt x="1644" y="605"/>
                  </a:lnTo>
                  <a:cubicBezTo>
                    <a:pt x="1513" y="1200"/>
                    <a:pt x="1084" y="1676"/>
                    <a:pt x="548" y="1843"/>
                  </a:cubicBezTo>
                  <a:lnTo>
                    <a:pt x="132" y="1962"/>
                  </a:lnTo>
                  <a:cubicBezTo>
                    <a:pt x="1" y="1998"/>
                    <a:pt x="1" y="2212"/>
                    <a:pt x="132" y="2260"/>
                  </a:cubicBezTo>
                  <a:lnTo>
                    <a:pt x="548" y="2379"/>
                  </a:lnTo>
                  <a:cubicBezTo>
                    <a:pt x="1084" y="2522"/>
                    <a:pt x="1501" y="2998"/>
                    <a:pt x="1644" y="3605"/>
                  </a:cubicBezTo>
                  <a:lnTo>
                    <a:pt x="1751" y="4070"/>
                  </a:lnTo>
                  <a:cubicBezTo>
                    <a:pt x="1775" y="4141"/>
                    <a:pt x="1834" y="4177"/>
                    <a:pt x="1892" y="4177"/>
                  </a:cubicBezTo>
                  <a:cubicBezTo>
                    <a:pt x="1950" y="4177"/>
                    <a:pt x="2007" y="4141"/>
                    <a:pt x="2025" y="4070"/>
                  </a:cubicBezTo>
                  <a:lnTo>
                    <a:pt x="2132" y="3605"/>
                  </a:lnTo>
                  <a:cubicBezTo>
                    <a:pt x="2263" y="3010"/>
                    <a:pt x="2692" y="2534"/>
                    <a:pt x="3227" y="2379"/>
                  </a:cubicBezTo>
                  <a:lnTo>
                    <a:pt x="3632" y="2260"/>
                  </a:lnTo>
                  <a:cubicBezTo>
                    <a:pt x="3763" y="2212"/>
                    <a:pt x="3763" y="1986"/>
                    <a:pt x="3644" y="1974"/>
                  </a:cubicBezTo>
                  <a:lnTo>
                    <a:pt x="3299" y="1879"/>
                  </a:lnTo>
                  <a:cubicBezTo>
                    <a:pt x="2763" y="1736"/>
                    <a:pt x="2334" y="1272"/>
                    <a:pt x="2180" y="676"/>
                  </a:cubicBezTo>
                  <a:lnTo>
                    <a:pt x="2037" y="117"/>
                  </a:lnTo>
                  <a:cubicBezTo>
                    <a:pt x="2013" y="39"/>
                    <a:pt x="1953" y="1"/>
                    <a:pt x="189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89" name="Google Shape;989;p32"/>
            <p:cNvSpPr/>
            <p:nvPr/>
          </p:nvSpPr>
          <p:spPr>
            <a:xfrm>
              <a:off x="5829875" y="5098075"/>
              <a:ext cx="117300" cy="131225"/>
            </a:xfrm>
            <a:custGeom>
              <a:avLst/>
              <a:gdLst/>
              <a:ahLst/>
              <a:cxnLst/>
              <a:rect l="l" t="t" r="r" b="b"/>
              <a:pathLst>
                <a:path w="4692" h="5249" extrusionOk="0">
                  <a:moveTo>
                    <a:pt x="2370" y="1"/>
                  </a:moveTo>
                  <a:cubicBezTo>
                    <a:pt x="2299" y="1"/>
                    <a:pt x="2227" y="48"/>
                    <a:pt x="2203" y="143"/>
                  </a:cubicBezTo>
                  <a:lnTo>
                    <a:pt x="2061" y="751"/>
                  </a:lnTo>
                  <a:cubicBezTo>
                    <a:pt x="1882" y="1513"/>
                    <a:pt x="1358" y="2108"/>
                    <a:pt x="691" y="2299"/>
                  </a:cubicBezTo>
                  <a:lnTo>
                    <a:pt x="168" y="2453"/>
                  </a:lnTo>
                  <a:cubicBezTo>
                    <a:pt x="1" y="2489"/>
                    <a:pt x="1" y="2775"/>
                    <a:pt x="168" y="2822"/>
                  </a:cubicBezTo>
                  <a:lnTo>
                    <a:pt x="691" y="2965"/>
                  </a:lnTo>
                  <a:cubicBezTo>
                    <a:pt x="1358" y="3180"/>
                    <a:pt x="1882" y="3763"/>
                    <a:pt x="2061" y="4525"/>
                  </a:cubicBezTo>
                  <a:lnTo>
                    <a:pt x="2192" y="5096"/>
                  </a:lnTo>
                  <a:cubicBezTo>
                    <a:pt x="2215" y="5198"/>
                    <a:pt x="2287" y="5248"/>
                    <a:pt x="2358" y="5248"/>
                  </a:cubicBezTo>
                  <a:cubicBezTo>
                    <a:pt x="2430" y="5248"/>
                    <a:pt x="2501" y="5198"/>
                    <a:pt x="2525" y="5096"/>
                  </a:cubicBezTo>
                  <a:lnTo>
                    <a:pt x="2656" y="4525"/>
                  </a:lnTo>
                  <a:cubicBezTo>
                    <a:pt x="2835" y="3763"/>
                    <a:pt x="3358" y="3168"/>
                    <a:pt x="4025" y="2965"/>
                  </a:cubicBezTo>
                  <a:lnTo>
                    <a:pt x="4513" y="2822"/>
                  </a:lnTo>
                  <a:cubicBezTo>
                    <a:pt x="4692" y="2763"/>
                    <a:pt x="4692" y="2501"/>
                    <a:pt x="4525" y="2465"/>
                  </a:cubicBezTo>
                  <a:lnTo>
                    <a:pt x="4108" y="2346"/>
                  </a:lnTo>
                  <a:cubicBezTo>
                    <a:pt x="3442" y="2168"/>
                    <a:pt x="2906" y="1584"/>
                    <a:pt x="2715" y="846"/>
                  </a:cubicBezTo>
                  <a:lnTo>
                    <a:pt x="2537" y="143"/>
                  </a:lnTo>
                  <a:cubicBezTo>
                    <a:pt x="2513" y="48"/>
                    <a:pt x="2442" y="1"/>
                    <a:pt x="2370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0" name="Google Shape;990;p32"/>
            <p:cNvSpPr/>
            <p:nvPr/>
          </p:nvSpPr>
          <p:spPr>
            <a:xfrm>
              <a:off x="5593850" y="5260300"/>
              <a:ext cx="14000" cy="18775"/>
            </a:xfrm>
            <a:custGeom>
              <a:avLst/>
              <a:gdLst/>
              <a:ahLst/>
              <a:cxnLst/>
              <a:rect l="l" t="t" r="r" b="b"/>
              <a:pathLst>
                <a:path w="560" h="751" extrusionOk="0">
                  <a:moveTo>
                    <a:pt x="500" y="334"/>
                  </a:moveTo>
                  <a:cubicBezTo>
                    <a:pt x="500" y="338"/>
                    <a:pt x="504" y="339"/>
                    <a:pt x="508" y="339"/>
                  </a:cubicBezTo>
                  <a:cubicBezTo>
                    <a:pt x="516" y="339"/>
                    <a:pt x="524" y="334"/>
                    <a:pt x="500" y="334"/>
                  </a:cubicBezTo>
                  <a:close/>
                  <a:moveTo>
                    <a:pt x="357" y="1"/>
                  </a:moveTo>
                  <a:cubicBezTo>
                    <a:pt x="357" y="1"/>
                    <a:pt x="334" y="1"/>
                    <a:pt x="310" y="12"/>
                  </a:cubicBezTo>
                  <a:cubicBezTo>
                    <a:pt x="262" y="24"/>
                    <a:pt x="214" y="36"/>
                    <a:pt x="203" y="60"/>
                  </a:cubicBezTo>
                  <a:lnTo>
                    <a:pt x="191" y="72"/>
                  </a:lnTo>
                  <a:lnTo>
                    <a:pt x="179" y="72"/>
                  </a:lnTo>
                  <a:cubicBezTo>
                    <a:pt x="155" y="72"/>
                    <a:pt x="155" y="72"/>
                    <a:pt x="119" y="84"/>
                  </a:cubicBezTo>
                  <a:cubicBezTo>
                    <a:pt x="84" y="96"/>
                    <a:pt x="60" y="96"/>
                    <a:pt x="36" y="120"/>
                  </a:cubicBezTo>
                  <a:cubicBezTo>
                    <a:pt x="24" y="120"/>
                    <a:pt x="24" y="120"/>
                    <a:pt x="24" y="131"/>
                  </a:cubicBezTo>
                  <a:lnTo>
                    <a:pt x="12" y="143"/>
                  </a:lnTo>
                  <a:cubicBezTo>
                    <a:pt x="0" y="143"/>
                    <a:pt x="0" y="143"/>
                    <a:pt x="12" y="155"/>
                  </a:cubicBezTo>
                  <a:cubicBezTo>
                    <a:pt x="24" y="155"/>
                    <a:pt x="24" y="167"/>
                    <a:pt x="24" y="167"/>
                  </a:cubicBezTo>
                  <a:cubicBezTo>
                    <a:pt x="24" y="191"/>
                    <a:pt x="60" y="203"/>
                    <a:pt x="60" y="215"/>
                  </a:cubicBezTo>
                  <a:cubicBezTo>
                    <a:pt x="60" y="227"/>
                    <a:pt x="72" y="227"/>
                    <a:pt x="72" y="251"/>
                  </a:cubicBezTo>
                  <a:cubicBezTo>
                    <a:pt x="72" y="262"/>
                    <a:pt x="84" y="262"/>
                    <a:pt x="84" y="274"/>
                  </a:cubicBezTo>
                  <a:cubicBezTo>
                    <a:pt x="84" y="274"/>
                    <a:pt x="84" y="286"/>
                    <a:pt x="95" y="286"/>
                  </a:cubicBezTo>
                  <a:cubicBezTo>
                    <a:pt x="72" y="310"/>
                    <a:pt x="95" y="310"/>
                    <a:pt x="95" y="322"/>
                  </a:cubicBezTo>
                  <a:cubicBezTo>
                    <a:pt x="84" y="334"/>
                    <a:pt x="131" y="334"/>
                    <a:pt x="119" y="346"/>
                  </a:cubicBezTo>
                  <a:cubicBezTo>
                    <a:pt x="95" y="370"/>
                    <a:pt x="131" y="370"/>
                    <a:pt x="131" y="382"/>
                  </a:cubicBezTo>
                  <a:cubicBezTo>
                    <a:pt x="131" y="393"/>
                    <a:pt x="155" y="405"/>
                    <a:pt x="155" y="429"/>
                  </a:cubicBezTo>
                  <a:cubicBezTo>
                    <a:pt x="155" y="441"/>
                    <a:pt x="179" y="453"/>
                    <a:pt x="155" y="465"/>
                  </a:cubicBezTo>
                  <a:lnTo>
                    <a:pt x="155" y="524"/>
                  </a:lnTo>
                  <a:lnTo>
                    <a:pt x="155" y="620"/>
                  </a:lnTo>
                  <a:cubicBezTo>
                    <a:pt x="155" y="632"/>
                    <a:pt x="179" y="667"/>
                    <a:pt x="155" y="679"/>
                  </a:cubicBezTo>
                  <a:cubicBezTo>
                    <a:pt x="155" y="691"/>
                    <a:pt x="179" y="703"/>
                    <a:pt x="179" y="727"/>
                  </a:cubicBezTo>
                  <a:cubicBezTo>
                    <a:pt x="179" y="739"/>
                    <a:pt x="191" y="739"/>
                    <a:pt x="191" y="751"/>
                  </a:cubicBezTo>
                  <a:cubicBezTo>
                    <a:pt x="191" y="751"/>
                    <a:pt x="203" y="751"/>
                    <a:pt x="250" y="739"/>
                  </a:cubicBezTo>
                  <a:lnTo>
                    <a:pt x="274" y="739"/>
                  </a:lnTo>
                  <a:cubicBezTo>
                    <a:pt x="298" y="739"/>
                    <a:pt x="322" y="739"/>
                    <a:pt x="381" y="703"/>
                  </a:cubicBezTo>
                  <a:cubicBezTo>
                    <a:pt x="417" y="691"/>
                    <a:pt x="441" y="691"/>
                    <a:pt x="476" y="679"/>
                  </a:cubicBezTo>
                  <a:cubicBezTo>
                    <a:pt x="536" y="667"/>
                    <a:pt x="560" y="643"/>
                    <a:pt x="560" y="643"/>
                  </a:cubicBezTo>
                  <a:cubicBezTo>
                    <a:pt x="548" y="643"/>
                    <a:pt x="548" y="632"/>
                    <a:pt x="524" y="620"/>
                  </a:cubicBezTo>
                  <a:cubicBezTo>
                    <a:pt x="512" y="608"/>
                    <a:pt x="512" y="608"/>
                    <a:pt x="512" y="572"/>
                  </a:cubicBezTo>
                  <a:lnTo>
                    <a:pt x="512" y="548"/>
                  </a:lnTo>
                  <a:cubicBezTo>
                    <a:pt x="512" y="548"/>
                    <a:pt x="512" y="524"/>
                    <a:pt x="500" y="524"/>
                  </a:cubicBezTo>
                  <a:cubicBezTo>
                    <a:pt x="500" y="524"/>
                    <a:pt x="488" y="524"/>
                    <a:pt x="500" y="512"/>
                  </a:cubicBezTo>
                  <a:lnTo>
                    <a:pt x="488" y="512"/>
                  </a:lnTo>
                  <a:cubicBezTo>
                    <a:pt x="500" y="501"/>
                    <a:pt x="500" y="501"/>
                    <a:pt x="488" y="501"/>
                  </a:cubicBezTo>
                  <a:cubicBezTo>
                    <a:pt x="488" y="501"/>
                    <a:pt x="512" y="489"/>
                    <a:pt x="476" y="489"/>
                  </a:cubicBezTo>
                  <a:cubicBezTo>
                    <a:pt x="476" y="489"/>
                    <a:pt x="497" y="469"/>
                    <a:pt x="481" y="469"/>
                  </a:cubicBezTo>
                  <a:cubicBezTo>
                    <a:pt x="476" y="469"/>
                    <a:pt x="467" y="471"/>
                    <a:pt x="453" y="477"/>
                  </a:cubicBezTo>
                  <a:lnTo>
                    <a:pt x="476" y="453"/>
                  </a:lnTo>
                  <a:cubicBezTo>
                    <a:pt x="453" y="453"/>
                    <a:pt x="453" y="441"/>
                    <a:pt x="453" y="441"/>
                  </a:cubicBezTo>
                  <a:cubicBezTo>
                    <a:pt x="453" y="441"/>
                    <a:pt x="476" y="429"/>
                    <a:pt x="453" y="429"/>
                  </a:cubicBezTo>
                  <a:cubicBezTo>
                    <a:pt x="441" y="429"/>
                    <a:pt x="429" y="429"/>
                    <a:pt x="453" y="417"/>
                  </a:cubicBezTo>
                  <a:lnTo>
                    <a:pt x="441" y="417"/>
                  </a:lnTo>
                  <a:cubicBezTo>
                    <a:pt x="500" y="346"/>
                    <a:pt x="500" y="346"/>
                    <a:pt x="500" y="334"/>
                  </a:cubicBezTo>
                  <a:cubicBezTo>
                    <a:pt x="536" y="322"/>
                    <a:pt x="488" y="322"/>
                    <a:pt x="500" y="310"/>
                  </a:cubicBezTo>
                  <a:cubicBezTo>
                    <a:pt x="512" y="298"/>
                    <a:pt x="500" y="298"/>
                    <a:pt x="488" y="298"/>
                  </a:cubicBezTo>
                  <a:lnTo>
                    <a:pt x="453" y="262"/>
                  </a:lnTo>
                  <a:cubicBezTo>
                    <a:pt x="453" y="251"/>
                    <a:pt x="429" y="239"/>
                    <a:pt x="429" y="203"/>
                  </a:cubicBezTo>
                  <a:cubicBezTo>
                    <a:pt x="429" y="191"/>
                    <a:pt x="417" y="191"/>
                    <a:pt x="417" y="167"/>
                  </a:cubicBezTo>
                  <a:cubicBezTo>
                    <a:pt x="417" y="155"/>
                    <a:pt x="393" y="143"/>
                    <a:pt x="393" y="131"/>
                  </a:cubicBezTo>
                  <a:cubicBezTo>
                    <a:pt x="393" y="120"/>
                    <a:pt x="381" y="120"/>
                    <a:pt x="381" y="96"/>
                  </a:cubicBezTo>
                  <a:cubicBezTo>
                    <a:pt x="369" y="84"/>
                    <a:pt x="381" y="72"/>
                    <a:pt x="357" y="48"/>
                  </a:cubicBezTo>
                  <a:cubicBezTo>
                    <a:pt x="357" y="48"/>
                    <a:pt x="322" y="48"/>
                    <a:pt x="334" y="36"/>
                  </a:cubicBezTo>
                  <a:cubicBezTo>
                    <a:pt x="357" y="24"/>
                    <a:pt x="357" y="24"/>
                    <a:pt x="334" y="24"/>
                  </a:cubicBezTo>
                  <a:cubicBezTo>
                    <a:pt x="334" y="24"/>
                    <a:pt x="334" y="12"/>
                    <a:pt x="357" y="12"/>
                  </a:cubicBezTo>
                  <a:cubicBezTo>
                    <a:pt x="369" y="1"/>
                    <a:pt x="369" y="1"/>
                    <a:pt x="35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1" name="Google Shape;991;p32"/>
            <p:cNvSpPr/>
            <p:nvPr/>
          </p:nvSpPr>
          <p:spPr>
            <a:xfrm>
              <a:off x="5609325" y="5307325"/>
              <a:ext cx="19075" cy="34175"/>
            </a:xfrm>
            <a:custGeom>
              <a:avLst/>
              <a:gdLst/>
              <a:ahLst/>
              <a:cxnLst/>
              <a:rect l="l" t="t" r="r" b="b"/>
              <a:pathLst>
                <a:path w="763" h="1367" extrusionOk="0">
                  <a:moveTo>
                    <a:pt x="298" y="1"/>
                  </a:moveTo>
                  <a:cubicBezTo>
                    <a:pt x="250" y="25"/>
                    <a:pt x="215" y="36"/>
                    <a:pt x="215" y="48"/>
                  </a:cubicBezTo>
                  <a:cubicBezTo>
                    <a:pt x="215" y="48"/>
                    <a:pt x="215" y="60"/>
                    <a:pt x="191" y="60"/>
                  </a:cubicBezTo>
                  <a:lnTo>
                    <a:pt x="119" y="60"/>
                  </a:lnTo>
                  <a:cubicBezTo>
                    <a:pt x="96" y="72"/>
                    <a:pt x="60" y="72"/>
                    <a:pt x="48" y="96"/>
                  </a:cubicBezTo>
                  <a:cubicBezTo>
                    <a:pt x="36" y="96"/>
                    <a:pt x="36" y="108"/>
                    <a:pt x="36" y="108"/>
                  </a:cubicBezTo>
                  <a:cubicBezTo>
                    <a:pt x="36" y="108"/>
                    <a:pt x="36" y="120"/>
                    <a:pt x="12" y="144"/>
                  </a:cubicBezTo>
                  <a:cubicBezTo>
                    <a:pt x="0" y="155"/>
                    <a:pt x="12" y="155"/>
                    <a:pt x="12" y="155"/>
                  </a:cubicBezTo>
                  <a:cubicBezTo>
                    <a:pt x="36" y="167"/>
                    <a:pt x="36" y="179"/>
                    <a:pt x="36" y="191"/>
                  </a:cubicBezTo>
                  <a:cubicBezTo>
                    <a:pt x="36" y="227"/>
                    <a:pt x="60" y="251"/>
                    <a:pt x="72" y="286"/>
                  </a:cubicBezTo>
                  <a:cubicBezTo>
                    <a:pt x="72" y="298"/>
                    <a:pt x="96" y="310"/>
                    <a:pt x="107" y="346"/>
                  </a:cubicBezTo>
                  <a:cubicBezTo>
                    <a:pt x="107" y="358"/>
                    <a:pt x="119" y="394"/>
                    <a:pt x="131" y="406"/>
                  </a:cubicBezTo>
                  <a:cubicBezTo>
                    <a:pt x="131" y="417"/>
                    <a:pt x="131" y="417"/>
                    <a:pt x="167" y="441"/>
                  </a:cubicBezTo>
                  <a:cubicBezTo>
                    <a:pt x="131" y="465"/>
                    <a:pt x="179" y="465"/>
                    <a:pt x="167" y="501"/>
                  </a:cubicBezTo>
                  <a:cubicBezTo>
                    <a:pt x="167" y="525"/>
                    <a:pt x="191" y="536"/>
                    <a:pt x="191" y="572"/>
                  </a:cubicBezTo>
                  <a:cubicBezTo>
                    <a:pt x="191" y="584"/>
                    <a:pt x="215" y="596"/>
                    <a:pt x="215" y="632"/>
                  </a:cubicBezTo>
                  <a:cubicBezTo>
                    <a:pt x="215" y="656"/>
                    <a:pt x="238" y="691"/>
                    <a:pt x="250" y="739"/>
                  </a:cubicBezTo>
                  <a:cubicBezTo>
                    <a:pt x="250" y="763"/>
                    <a:pt x="274" y="798"/>
                    <a:pt x="274" y="822"/>
                  </a:cubicBezTo>
                  <a:cubicBezTo>
                    <a:pt x="274" y="858"/>
                    <a:pt x="286" y="882"/>
                    <a:pt x="286" y="929"/>
                  </a:cubicBezTo>
                  <a:cubicBezTo>
                    <a:pt x="286" y="989"/>
                    <a:pt x="298" y="1048"/>
                    <a:pt x="310" y="1108"/>
                  </a:cubicBezTo>
                  <a:cubicBezTo>
                    <a:pt x="310" y="1156"/>
                    <a:pt x="334" y="1179"/>
                    <a:pt x="346" y="1227"/>
                  </a:cubicBezTo>
                  <a:cubicBezTo>
                    <a:pt x="346" y="1251"/>
                    <a:pt x="357" y="1287"/>
                    <a:pt x="369" y="1310"/>
                  </a:cubicBezTo>
                  <a:cubicBezTo>
                    <a:pt x="369" y="1334"/>
                    <a:pt x="393" y="1346"/>
                    <a:pt x="405" y="1358"/>
                  </a:cubicBezTo>
                  <a:cubicBezTo>
                    <a:pt x="405" y="1364"/>
                    <a:pt x="408" y="1367"/>
                    <a:pt x="417" y="1367"/>
                  </a:cubicBezTo>
                  <a:cubicBezTo>
                    <a:pt x="426" y="1367"/>
                    <a:pt x="441" y="1364"/>
                    <a:pt x="465" y="1358"/>
                  </a:cubicBezTo>
                  <a:lnTo>
                    <a:pt x="488" y="1358"/>
                  </a:lnTo>
                  <a:cubicBezTo>
                    <a:pt x="524" y="1358"/>
                    <a:pt x="536" y="1358"/>
                    <a:pt x="596" y="1346"/>
                  </a:cubicBezTo>
                  <a:cubicBezTo>
                    <a:pt x="631" y="1334"/>
                    <a:pt x="655" y="1334"/>
                    <a:pt x="667" y="1310"/>
                  </a:cubicBezTo>
                  <a:cubicBezTo>
                    <a:pt x="727" y="1298"/>
                    <a:pt x="762" y="1287"/>
                    <a:pt x="750" y="1275"/>
                  </a:cubicBezTo>
                  <a:cubicBezTo>
                    <a:pt x="727" y="1251"/>
                    <a:pt x="715" y="1227"/>
                    <a:pt x="715" y="1215"/>
                  </a:cubicBezTo>
                  <a:cubicBezTo>
                    <a:pt x="703" y="1179"/>
                    <a:pt x="691" y="1167"/>
                    <a:pt x="691" y="1132"/>
                  </a:cubicBezTo>
                  <a:cubicBezTo>
                    <a:pt x="691" y="1120"/>
                    <a:pt x="691" y="1108"/>
                    <a:pt x="667" y="1072"/>
                  </a:cubicBezTo>
                  <a:cubicBezTo>
                    <a:pt x="667" y="1060"/>
                    <a:pt x="667" y="1048"/>
                    <a:pt x="655" y="1037"/>
                  </a:cubicBezTo>
                  <a:cubicBezTo>
                    <a:pt x="655" y="1013"/>
                    <a:pt x="643" y="1013"/>
                    <a:pt x="655" y="1001"/>
                  </a:cubicBezTo>
                  <a:cubicBezTo>
                    <a:pt x="661" y="995"/>
                    <a:pt x="658" y="995"/>
                    <a:pt x="654" y="995"/>
                  </a:cubicBezTo>
                  <a:cubicBezTo>
                    <a:pt x="649" y="995"/>
                    <a:pt x="643" y="995"/>
                    <a:pt x="643" y="989"/>
                  </a:cubicBezTo>
                  <a:cubicBezTo>
                    <a:pt x="655" y="977"/>
                    <a:pt x="643" y="953"/>
                    <a:pt x="643" y="953"/>
                  </a:cubicBezTo>
                  <a:cubicBezTo>
                    <a:pt x="643" y="941"/>
                    <a:pt x="667" y="929"/>
                    <a:pt x="631" y="929"/>
                  </a:cubicBezTo>
                  <a:cubicBezTo>
                    <a:pt x="631" y="917"/>
                    <a:pt x="655" y="882"/>
                    <a:pt x="608" y="882"/>
                  </a:cubicBezTo>
                  <a:lnTo>
                    <a:pt x="608" y="870"/>
                  </a:lnTo>
                  <a:cubicBezTo>
                    <a:pt x="608" y="870"/>
                    <a:pt x="631" y="858"/>
                    <a:pt x="608" y="858"/>
                  </a:cubicBezTo>
                  <a:cubicBezTo>
                    <a:pt x="631" y="858"/>
                    <a:pt x="631" y="834"/>
                    <a:pt x="608" y="834"/>
                  </a:cubicBezTo>
                  <a:cubicBezTo>
                    <a:pt x="596" y="822"/>
                    <a:pt x="596" y="810"/>
                    <a:pt x="596" y="810"/>
                  </a:cubicBezTo>
                  <a:cubicBezTo>
                    <a:pt x="596" y="810"/>
                    <a:pt x="608" y="798"/>
                    <a:pt x="596" y="798"/>
                  </a:cubicBezTo>
                  <a:cubicBezTo>
                    <a:pt x="584" y="798"/>
                    <a:pt x="548" y="798"/>
                    <a:pt x="584" y="763"/>
                  </a:cubicBezTo>
                  <a:cubicBezTo>
                    <a:pt x="596" y="763"/>
                    <a:pt x="584" y="751"/>
                    <a:pt x="572" y="751"/>
                  </a:cubicBezTo>
                  <a:lnTo>
                    <a:pt x="584" y="739"/>
                  </a:lnTo>
                  <a:cubicBezTo>
                    <a:pt x="584" y="691"/>
                    <a:pt x="596" y="679"/>
                    <a:pt x="572" y="679"/>
                  </a:cubicBezTo>
                  <a:cubicBezTo>
                    <a:pt x="584" y="644"/>
                    <a:pt x="548" y="644"/>
                    <a:pt x="572" y="632"/>
                  </a:cubicBezTo>
                  <a:cubicBezTo>
                    <a:pt x="572" y="620"/>
                    <a:pt x="572" y="596"/>
                    <a:pt x="548" y="584"/>
                  </a:cubicBezTo>
                  <a:cubicBezTo>
                    <a:pt x="536" y="572"/>
                    <a:pt x="524" y="536"/>
                    <a:pt x="512" y="513"/>
                  </a:cubicBezTo>
                  <a:cubicBezTo>
                    <a:pt x="488" y="465"/>
                    <a:pt x="477" y="441"/>
                    <a:pt x="465" y="394"/>
                  </a:cubicBezTo>
                  <a:cubicBezTo>
                    <a:pt x="465" y="382"/>
                    <a:pt x="453" y="346"/>
                    <a:pt x="453" y="334"/>
                  </a:cubicBezTo>
                  <a:cubicBezTo>
                    <a:pt x="453" y="298"/>
                    <a:pt x="417" y="286"/>
                    <a:pt x="417" y="263"/>
                  </a:cubicBezTo>
                  <a:cubicBezTo>
                    <a:pt x="417" y="239"/>
                    <a:pt x="405" y="227"/>
                    <a:pt x="393" y="215"/>
                  </a:cubicBezTo>
                  <a:cubicBezTo>
                    <a:pt x="369" y="179"/>
                    <a:pt x="369" y="155"/>
                    <a:pt x="357" y="144"/>
                  </a:cubicBezTo>
                  <a:cubicBezTo>
                    <a:pt x="357" y="144"/>
                    <a:pt x="334" y="120"/>
                    <a:pt x="346" y="108"/>
                  </a:cubicBezTo>
                  <a:cubicBezTo>
                    <a:pt x="357" y="96"/>
                    <a:pt x="357" y="96"/>
                    <a:pt x="346" y="84"/>
                  </a:cubicBezTo>
                  <a:cubicBezTo>
                    <a:pt x="334" y="60"/>
                    <a:pt x="346" y="48"/>
                    <a:pt x="346" y="48"/>
                  </a:cubicBezTo>
                  <a:cubicBezTo>
                    <a:pt x="357" y="36"/>
                    <a:pt x="346" y="25"/>
                    <a:pt x="34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2" name="Google Shape;992;p32"/>
            <p:cNvSpPr/>
            <p:nvPr/>
          </p:nvSpPr>
          <p:spPr>
            <a:xfrm>
              <a:off x="5628675" y="5369550"/>
              <a:ext cx="19075" cy="34175"/>
            </a:xfrm>
            <a:custGeom>
              <a:avLst/>
              <a:gdLst/>
              <a:ahLst/>
              <a:cxnLst/>
              <a:rect l="l" t="t" r="r" b="b"/>
              <a:pathLst>
                <a:path w="763" h="1367" extrusionOk="0">
                  <a:moveTo>
                    <a:pt x="298" y="0"/>
                  </a:moveTo>
                  <a:cubicBezTo>
                    <a:pt x="250" y="12"/>
                    <a:pt x="215" y="36"/>
                    <a:pt x="215" y="48"/>
                  </a:cubicBezTo>
                  <a:cubicBezTo>
                    <a:pt x="215" y="48"/>
                    <a:pt x="215" y="60"/>
                    <a:pt x="191" y="60"/>
                  </a:cubicBezTo>
                  <a:lnTo>
                    <a:pt x="119" y="60"/>
                  </a:lnTo>
                  <a:cubicBezTo>
                    <a:pt x="95" y="72"/>
                    <a:pt x="60" y="72"/>
                    <a:pt x="48" y="83"/>
                  </a:cubicBezTo>
                  <a:cubicBezTo>
                    <a:pt x="36" y="83"/>
                    <a:pt x="36" y="107"/>
                    <a:pt x="36" y="107"/>
                  </a:cubicBezTo>
                  <a:cubicBezTo>
                    <a:pt x="36" y="107"/>
                    <a:pt x="36" y="119"/>
                    <a:pt x="12" y="131"/>
                  </a:cubicBezTo>
                  <a:cubicBezTo>
                    <a:pt x="0" y="143"/>
                    <a:pt x="12" y="143"/>
                    <a:pt x="12" y="143"/>
                  </a:cubicBezTo>
                  <a:cubicBezTo>
                    <a:pt x="36" y="167"/>
                    <a:pt x="36" y="179"/>
                    <a:pt x="36" y="191"/>
                  </a:cubicBezTo>
                  <a:cubicBezTo>
                    <a:pt x="36" y="226"/>
                    <a:pt x="60" y="250"/>
                    <a:pt x="72" y="286"/>
                  </a:cubicBezTo>
                  <a:cubicBezTo>
                    <a:pt x="72" y="298"/>
                    <a:pt x="95" y="310"/>
                    <a:pt x="107" y="345"/>
                  </a:cubicBezTo>
                  <a:cubicBezTo>
                    <a:pt x="107" y="357"/>
                    <a:pt x="119" y="381"/>
                    <a:pt x="131" y="405"/>
                  </a:cubicBezTo>
                  <a:cubicBezTo>
                    <a:pt x="131" y="417"/>
                    <a:pt x="131" y="417"/>
                    <a:pt x="167" y="429"/>
                  </a:cubicBezTo>
                  <a:cubicBezTo>
                    <a:pt x="131" y="464"/>
                    <a:pt x="179" y="464"/>
                    <a:pt x="167" y="488"/>
                  </a:cubicBezTo>
                  <a:cubicBezTo>
                    <a:pt x="167" y="524"/>
                    <a:pt x="191" y="536"/>
                    <a:pt x="191" y="560"/>
                  </a:cubicBezTo>
                  <a:cubicBezTo>
                    <a:pt x="191" y="583"/>
                    <a:pt x="215" y="595"/>
                    <a:pt x="215" y="631"/>
                  </a:cubicBezTo>
                  <a:cubicBezTo>
                    <a:pt x="215" y="655"/>
                    <a:pt x="238" y="691"/>
                    <a:pt x="250" y="726"/>
                  </a:cubicBezTo>
                  <a:cubicBezTo>
                    <a:pt x="250" y="762"/>
                    <a:pt x="274" y="786"/>
                    <a:pt x="274" y="822"/>
                  </a:cubicBezTo>
                  <a:cubicBezTo>
                    <a:pt x="274" y="845"/>
                    <a:pt x="286" y="881"/>
                    <a:pt x="286" y="929"/>
                  </a:cubicBezTo>
                  <a:cubicBezTo>
                    <a:pt x="286" y="988"/>
                    <a:pt x="298" y="1036"/>
                    <a:pt x="310" y="1107"/>
                  </a:cubicBezTo>
                  <a:cubicBezTo>
                    <a:pt x="310" y="1143"/>
                    <a:pt x="334" y="1179"/>
                    <a:pt x="345" y="1226"/>
                  </a:cubicBezTo>
                  <a:cubicBezTo>
                    <a:pt x="345" y="1250"/>
                    <a:pt x="357" y="1286"/>
                    <a:pt x="369" y="1310"/>
                  </a:cubicBezTo>
                  <a:cubicBezTo>
                    <a:pt x="369" y="1322"/>
                    <a:pt x="393" y="1334"/>
                    <a:pt x="405" y="1357"/>
                  </a:cubicBezTo>
                  <a:cubicBezTo>
                    <a:pt x="405" y="1363"/>
                    <a:pt x="408" y="1366"/>
                    <a:pt x="417" y="1366"/>
                  </a:cubicBezTo>
                  <a:cubicBezTo>
                    <a:pt x="426" y="1366"/>
                    <a:pt x="441" y="1363"/>
                    <a:pt x="465" y="1357"/>
                  </a:cubicBezTo>
                  <a:lnTo>
                    <a:pt x="488" y="1357"/>
                  </a:lnTo>
                  <a:cubicBezTo>
                    <a:pt x="524" y="1357"/>
                    <a:pt x="536" y="1357"/>
                    <a:pt x="596" y="1334"/>
                  </a:cubicBezTo>
                  <a:cubicBezTo>
                    <a:pt x="631" y="1322"/>
                    <a:pt x="655" y="1322"/>
                    <a:pt x="667" y="1310"/>
                  </a:cubicBezTo>
                  <a:cubicBezTo>
                    <a:pt x="726" y="1298"/>
                    <a:pt x="762" y="1274"/>
                    <a:pt x="750" y="1262"/>
                  </a:cubicBezTo>
                  <a:cubicBezTo>
                    <a:pt x="726" y="1250"/>
                    <a:pt x="715" y="1226"/>
                    <a:pt x="715" y="1203"/>
                  </a:cubicBezTo>
                  <a:cubicBezTo>
                    <a:pt x="703" y="1179"/>
                    <a:pt x="691" y="1155"/>
                    <a:pt x="691" y="1131"/>
                  </a:cubicBezTo>
                  <a:cubicBezTo>
                    <a:pt x="691" y="1119"/>
                    <a:pt x="691" y="1095"/>
                    <a:pt x="667" y="1072"/>
                  </a:cubicBezTo>
                  <a:cubicBezTo>
                    <a:pt x="667" y="1060"/>
                    <a:pt x="667" y="1036"/>
                    <a:pt x="655" y="1024"/>
                  </a:cubicBezTo>
                  <a:cubicBezTo>
                    <a:pt x="655" y="1012"/>
                    <a:pt x="643" y="1012"/>
                    <a:pt x="655" y="1000"/>
                  </a:cubicBezTo>
                  <a:cubicBezTo>
                    <a:pt x="661" y="988"/>
                    <a:pt x="658" y="988"/>
                    <a:pt x="654" y="988"/>
                  </a:cubicBezTo>
                  <a:cubicBezTo>
                    <a:pt x="649" y="988"/>
                    <a:pt x="643" y="988"/>
                    <a:pt x="643" y="976"/>
                  </a:cubicBezTo>
                  <a:cubicBezTo>
                    <a:pt x="655" y="964"/>
                    <a:pt x="643" y="953"/>
                    <a:pt x="643" y="953"/>
                  </a:cubicBezTo>
                  <a:cubicBezTo>
                    <a:pt x="643" y="941"/>
                    <a:pt x="667" y="917"/>
                    <a:pt x="631" y="917"/>
                  </a:cubicBezTo>
                  <a:cubicBezTo>
                    <a:pt x="631" y="905"/>
                    <a:pt x="655" y="881"/>
                    <a:pt x="607" y="881"/>
                  </a:cubicBezTo>
                  <a:lnTo>
                    <a:pt x="607" y="857"/>
                  </a:lnTo>
                  <a:cubicBezTo>
                    <a:pt x="607" y="857"/>
                    <a:pt x="631" y="845"/>
                    <a:pt x="607" y="845"/>
                  </a:cubicBezTo>
                  <a:cubicBezTo>
                    <a:pt x="631" y="845"/>
                    <a:pt x="631" y="834"/>
                    <a:pt x="607" y="834"/>
                  </a:cubicBezTo>
                  <a:cubicBezTo>
                    <a:pt x="596" y="822"/>
                    <a:pt x="596" y="810"/>
                    <a:pt x="596" y="810"/>
                  </a:cubicBezTo>
                  <a:cubicBezTo>
                    <a:pt x="596" y="810"/>
                    <a:pt x="607" y="786"/>
                    <a:pt x="596" y="786"/>
                  </a:cubicBezTo>
                  <a:cubicBezTo>
                    <a:pt x="584" y="786"/>
                    <a:pt x="548" y="786"/>
                    <a:pt x="584" y="762"/>
                  </a:cubicBezTo>
                  <a:cubicBezTo>
                    <a:pt x="596" y="762"/>
                    <a:pt x="584" y="750"/>
                    <a:pt x="572" y="750"/>
                  </a:cubicBezTo>
                  <a:lnTo>
                    <a:pt x="584" y="726"/>
                  </a:lnTo>
                  <a:cubicBezTo>
                    <a:pt x="584" y="691"/>
                    <a:pt x="607" y="667"/>
                    <a:pt x="572" y="667"/>
                  </a:cubicBezTo>
                  <a:cubicBezTo>
                    <a:pt x="584" y="643"/>
                    <a:pt x="548" y="643"/>
                    <a:pt x="572" y="631"/>
                  </a:cubicBezTo>
                  <a:cubicBezTo>
                    <a:pt x="572" y="607"/>
                    <a:pt x="572" y="595"/>
                    <a:pt x="548" y="583"/>
                  </a:cubicBezTo>
                  <a:cubicBezTo>
                    <a:pt x="536" y="572"/>
                    <a:pt x="524" y="536"/>
                    <a:pt x="512" y="512"/>
                  </a:cubicBezTo>
                  <a:cubicBezTo>
                    <a:pt x="488" y="464"/>
                    <a:pt x="476" y="429"/>
                    <a:pt x="465" y="393"/>
                  </a:cubicBezTo>
                  <a:cubicBezTo>
                    <a:pt x="465" y="369"/>
                    <a:pt x="453" y="345"/>
                    <a:pt x="453" y="333"/>
                  </a:cubicBezTo>
                  <a:cubicBezTo>
                    <a:pt x="453" y="298"/>
                    <a:pt x="417" y="286"/>
                    <a:pt x="417" y="250"/>
                  </a:cubicBezTo>
                  <a:cubicBezTo>
                    <a:pt x="417" y="238"/>
                    <a:pt x="405" y="226"/>
                    <a:pt x="393" y="214"/>
                  </a:cubicBezTo>
                  <a:cubicBezTo>
                    <a:pt x="369" y="179"/>
                    <a:pt x="369" y="143"/>
                    <a:pt x="357" y="131"/>
                  </a:cubicBezTo>
                  <a:cubicBezTo>
                    <a:pt x="357" y="131"/>
                    <a:pt x="334" y="119"/>
                    <a:pt x="345" y="107"/>
                  </a:cubicBezTo>
                  <a:cubicBezTo>
                    <a:pt x="357" y="95"/>
                    <a:pt x="357" y="95"/>
                    <a:pt x="345" y="72"/>
                  </a:cubicBezTo>
                  <a:cubicBezTo>
                    <a:pt x="334" y="60"/>
                    <a:pt x="345" y="48"/>
                    <a:pt x="345" y="48"/>
                  </a:cubicBezTo>
                  <a:cubicBezTo>
                    <a:pt x="357" y="36"/>
                    <a:pt x="345" y="12"/>
                    <a:pt x="34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3" name="Google Shape;993;p32"/>
            <p:cNvSpPr/>
            <p:nvPr/>
          </p:nvSpPr>
          <p:spPr>
            <a:xfrm>
              <a:off x="5646825" y="5431450"/>
              <a:ext cx="14300" cy="18775"/>
            </a:xfrm>
            <a:custGeom>
              <a:avLst/>
              <a:gdLst/>
              <a:ahLst/>
              <a:cxnLst/>
              <a:rect l="l" t="t" r="r" b="b"/>
              <a:pathLst>
                <a:path w="572" h="751" extrusionOk="0">
                  <a:moveTo>
                    <a:pt x="358" y="1"/>
                  </a:moveTo>
                  <a:cubicBezTo>
                    <a:pt x="358" y="1"/>
                    <a:pt x="346" y="1"/>
                    <a:pt x="322" y="12"/>
                  </a:cubicBezTo>
                  <a:cubicBezTo>
                    <a:pt x="274" y="24"/>
                    <a:pt x="227" y="36"/>
                    <a:pt x="215" y="60"/>
                  </a:cubicBezTo>
                  <a:lnTo>
                    <a:pt x="203" y="72"/>
                  </a:lnTo>
                  <a:lnTo>
                    <a:pt x="179" y="72"/>
                  </a:lnTo>
                  <a:cubicBezTo>
                    <a:pt x="167" y="72"/>
                    <a:pt x="167" y="72"/>
                    <a:pt x="120" y="84"/>
                  </a:cubicBezTo>
                  <a:cubicBezTo>
                    <a:pt x="96" y="96"/>
                    <a:pt x="60" y="96"/>
                    <a:pt x="48" y="120"/>
                  </a:cubicBezTo>
                  <a:cubicBezTo>
                    <a:pt x="36" y="120"/>
                    <a:pt x="36" y="120"/>
                    <a:pt x="36" y="132"/>
                  </a:cubicBezTo>
                  <a:lnTo>
                    <a:pt x="24" y="143"/>
                  </a:lnTo>
                  <a:cubicBezTo>
                    <a:pt x="0" y="143"/>
                    <a:pt x="0" y="143"/>
                    <a:pt x="24" y="155"/>
                  </a:cubicBezTo>
                  <a:cubicBezTo>
                    <a:pt x="36" y="155"/>
                    <a:pt x="36" y="167"/>
                    <a:pt x="36" y="167"/>
                  </a:cubicBezTo>
                  <a:cubicBezTo>
                    <a:pt x="36" y="191"/>
                    <a:pt x="60" y="203"/>
                    <a:pt x="60" y="215"/>
                  </a:cubicBezTo>
                  <a:cubicBezTo>
                    <a:pt x="60" y="227"/>
                    <a:pt x="84" y="227"/>
                    <a:pt x="84" y="251"/>
                  </a:cubicBezTo>
                  <a:cubicBezTo>
                    <a:pt x="84" y="263"/>
                    <a:pt x="96" y="263"/>
                    <a:pt x="96" y="274"/>
                  </a:cubicBezTo>
                  <a:cubicBezTo>
                    <a:pt x="96" y="274"/>
                    <a:pt x="96" y="286"/>
                    <a:pt x="108" y="286"/>
                  </a:cubicBezTo>
                  <a:cubicBezTo>
                    <a:pt x="84" y="310"/>
                    <a:pt x="108" y="310"/>
                    <a:pt x="108" y="322"/>
                  </a:cubicBezTo>
                  <a:cubicBezTo>
                    <a:pt x="96" y="334"/>
                    <a:pt x="143" y="334"/>
                    <a:pt x="120" y="346"/>
                  </a:cubicBezTo>
                  <a:cubicBezTo>
                    <a:pt x="108" y="370"/>
                    <a:pt x="143" y="370"/>
                    <a:pt x="143" y="382"/>
                  </a:cubicBezTo>
                  <a:cubicBezTo>
                    <a:pt x="143" y="393"/>
                    <a:pt x="167" y="405"/>
                    <a:pt x="167" y="429"/>
                  </a:cubicBezTo>
                  <a:cubicBezTo>
                    <a:pt x="167" y="441"/>
                    <a:pt x="179" y="453"/>
                    <a:pt x="167" y="465"/>
                  </a:cubicBezTo>
                  <a:lnTo>
                    <a:pt x="167" y="524"/>
                  </a:lnTo>
                  <a:lnTo>
                    <a:pt x="167" y="620"/>
                  </a:lnTo>
                  <a:cubicBezTo>
                    <a:pt x="167" y="632"/>
                    <a:pt x="179" y="667"/>
                    <a:pt x="167" y="679"/>
                  </a:cubicBezTo>
                  <a:cubicBezTo>
                    <a:pt x="167" y="691"/>
                    <a:pt x="179" y="703"/>
                    <a:pt x="179" y="727"/>
                  </a:cubicBezTo>
                  <a:cubicBezTo>
                    <a:pt x="179" y="739"/>
                    <a:pt x="191" y="739"/>
                    <a:pt x="191" y="751"/>
                  </a:cubicBezTo>
                  <a:cubicBezTo>
                    <a:pt x="191" y="751"/>
                    <a:pt x="215" y="751"/>
                    <a:pt x="262" y="739"/>
                  </a:cubicBezTo>
                  <a:lnTo>
                    <a:pt x="286" y="739"/>
                  </a:lnTo>
                  <a:cubicBezTo>
                    <a:pt x="298" y="739"/>
                    <a:pt x="334" y="739"/>
                    <a:pt x="393" y="703"/>
                  </a:cubicBezTo>
                  <a:cubicBezTo>
                    <a:pt x="417" y="691"/>
                    <a:pt x="453" y="691"/>
                    <a:pt x="477" y="679"/>
                  </a:cubicBezTo>
                  <a:cubicBezTo>
                    <a:pt x="536" y="667"/>
                    <a:pt x="572" y="644"/>
                    <a:pt x="572" y="644"/>
                  </a:cubicBezTo>
                  <a:cubicBezTo>
                    <a:pt x="560" y="644"/>
                    <a:pt x="560" y="632"/>
                    <a:pt x="536" y="620"/>
                  </a:cubicBezTo>
                  <a:cubicBezTo>
                    <a:pt x="524" y="608"/>
                    <a:pt x="524" y="608"/>
                    <a:pt x="524" y="572"/>
                  </a:cubicBezTo>
                  <a:lnTo>
                    <a:pt x="524" y="548"/>
                  </a:lnTo>
                  <a:cubicBezTo>
                    <a:pt x="524" y="548"/>
                    <a:pt x="524" y="524"/>
                    <a:pt x="512" y="524"/>
                  </a:cubicBezTo>
                  <a:cubicBezTo>
                    <a:pt x="512" y="524"/>
                    <a:pt x="501" y="524"/>
                    <a:pt x="512" y="513"/>
                  </a:cubicBezTo>
                  <a:lnTo>
                    <a:pt x="501" y="513"/>
                  </a:lnTo>
                  <a:cubicBezTo>
                    <a:pt x="512" y="501"/>
                    <a:pt x="512" y="501"/>
                    <a:pt x="501" y="501"/>
                  </a:cubicBezTo>
                  <a:cubicBezTo>
                    <a:pt x="501" y="501"/>
                    <a:pt x="524" y="489"/>
                    <a:pt x="477" y="489"/>
                  </a:cubicBezTo>
                  <a:cubicBezTo>
                    <a:pt x="477" y="489"/>
                    <a:pt x="504" y="469"/>
                    <a:pt x="492" y="469"/>
                  </a:cubicBezTo>
                  <a:cubicBezTo>
                    <a:pt x="488" y="469"/>
                    <a:pt x="480" y="471"/>
                    <a:pt x="465" y="477"/>
                  </a:cubicBezTo>
                  <a:lnTo>
                    <a:pt x="477" y="453"/>
                  </a:lnTo>
                  <a:cubicBezTo>
                    <a:pt x="465" y="453"/>
                    <a:pt x="465" y="441"/>
                    <a:pt x="465" y="441"/>
                  </a:cubicBezTo>
                  <a:cubicBezTo>
                    <a:pt x="465" y="441"/>
                    <a:pt x="477" y="429"/>
                    <a:pt x="465" y="429"/>
                  </a:cubicBezTo>
                  <a:cubicBezTo>
                    <a:pt x="453" y="429"/>
                    <a:pt x="441" y="429"/>
                    <a:pt x="465" y="417"/>
                  </a:cubicBezTo>
                  <a:lnTo>
                    <a:pt x="453" y="417"/>
                  </a:lnTo>
                  <a:cubicBezTo>
                    <a:pt x="512" y="346"/>
                    <a:pt x="512" y="346"/>
                    <a:pt x="512" y="334"/>
                  </a:cubicBezTo>
                  <a:cubicBezTo>
                    <a:pt x="536" y="322"/>
                    <a:pt x="501" y="322"/>
                    <a:pt x="512" y="310"/>
                  </a:cubicBezTo>
                  <a:cubicBezTo>
                    <a:pt x="524" y="298"/>
                    <a:pt x="512" y="298"/>
                    <a:pt x="501" y="298"/>
                  </a:cubicBezTo>
                  <a:lnTo>
                    <a:pt x="465" y="263"/>
                  </a:lnTo>
                  <a:cubicBezTo>
                    <a:pt x="465" y="251"/>
                    <a:pt x="441" y="239"/>
                    <a:pt x="441" y="203"/>
                  </a:cubicBezTo>
                  <a:cubicBezTo>
                    <a:pt x="441" y="191"/>
                    <a:pt x="417" y="191"/>
                    <a:pt x="417" y="167"/>
                  </a:cubicBezTo>
                  <a:cubicBezTo>
                    <a:pt x="417" y="155"/>
                    <a:pt x="405" y="143"/>
                    <a:pt x="405" y="132"/>
                  </a:cubicBezTo>
                  <a:cubicBezTo>
                    <a:pt x="405" y="120"/>
                    <a:pt x="393" y="120"/>
                    <a:pt x="393" y="96"/>
                  </a:cubicBezTo>
                  <a:cubicBezTo>
                    <a:pt x="381" y="84"/>
                    <a:pt x="393" y="72"/>
                    <a:pt x="358" y="48"/>
                  </a:cubicBezTo>
                  <a:cubicBezTo>
                    <a:pt x="358" y="48"/>
                    <a:pt x="334" y="48"/>
                    <a:pt x="346" y="36"/>
                  </a:cubicBezTo>
                  <a:cubicBezTo>
                    <a:pt x="358" y="24"/>
                    <a:pt x="358" y="24"/>
                    <a:pt x="346" y="24"/>
                  </a:cubicBezTo>
                  <a:cubicBezTo>
                    <a:pt x="346" y="24"/>
                    <a:pt x="346" y="12"/>
                    <a:pt x="358" y="12"/>
                  </a:cubicBezTo>
                  <a:cubicBezTo>
                    <a:pt x="381" y="1"/>
                    <a:pt x="381" y="1"/>
                    <a:pt x="35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4" name="Google Shape;994;p32"/>
            <p:cNvSpPr/>
            <p:nvPr/>
          </p:nvSpPr>
          <p:spPr>
            <a:xfrm>
              <a:off x="5733150" y="5432050"/>
              <a:ext cx="14000" cy="17575"/>
            </a:xfrm>
            <a:custGeom>
              <a:avLst/>
              <a:gdLst/>
              <a:ahLst/>
              <a:cxnLst/>
              <a:rect l="l" t="t" r="r" b="b"/>
              <a:pathLst>
                <a:path w="560" h="703" extrusionOk="0">
                  <a:moveTo>
                    <a:pt x="227" y="0"/>
                  </a:moveTo>
                  <a:lnTo>
                    <a:pt x="227" y="48"/>
                  </a:lnTo>
                  <a:cubicBezTo>
                    <a:pt x="227" y="60"/>
                    <a:pt x="227" y="72"/>
                    <a:pt x="215" y="84"/>
                  </a:cubicBezTo>
                  <a:cubicBezTo>
                    <a:pt x="203" y="84"/>
                    <a:pt x="203" y="108"/>
                    <a:pt x="203" y="119"/>
                  </a:cubicBezTo>
                  <a:cubicBezTo>
                    <a:pt x="203" y="131"/>
                    <a:pt x="179" y="131"/>
                    <a:pt x="203" y="131"/>
                  </a:cubicBezTo>
                  <a:cubicBezTo>
                    <a:pt x="203" y="131"/>
                    <a:pt x="203" y="143"/>
                    <a:pt x="179" y="143"/>
                  </a:cubicBezTo>
                  <a:cubicBezTo>
                    <a:pt x="167" y="143"/>
                    <a:pt x="203" y="167"/>
                    <a:pt x="179" y="167"/>
                  </a:cubicBezTo>
                  <a:cubicBezTo>
                    <a:pt x="167" y="167"/>
                    <a:pt x="167" y="167"/>
                    <a:pt x="167" y="179"/>
                  </a:cubicBezTo>
                  <a:cubicBezTo>
                    <a:pt x="167" y="179"/>
                    <a:pt x="119" y="179"/>
                    <a:pt x="167" y="191"/>
                  </a:cubicBezTo>
                  <a:cubicBezTo>
                    <a:pt x="167" y="191"/>
                    <a:pt x="119" y="191"/>
                    <a:pt x="167" y="203"/>
                  </a:cubicBezTo>
                  <a:lnTo>
                    <a:pt x="143" y="203"/>
                  </a:lnTo>
                  <a:cubicBezTo>
                    <a:pt x="155" y="227"/>
                    <a:pt x="143" y="227"/>
                    <a:pt x="143" y="239"/>
                  </a:cubicBezTo>
                  <a:cubicBezTo>
                    <a:pt x="155" y="250"/>
                    <a:pt x="167" y="250"/>
                    <a:pt x="143" y="250"/>
                  </a:cubicBezTo>
                  <a:cubicBezTo>
                    <a:pt x="125" y="233"/>
                    <a:pt x="116" y="227"/>
                    <a:pt x="112" y="227"/>
                  </a:cubicBezTo>
                  <a:cubicBezTo>
                    <a:pt x="107" y="227"/>
                    <a:pt x="107" y="233"/>
                    <a:pt x="107" y="239"/>
                  </a:cubicBezTo>
                  <a:cubicBezTo>
                    <a:pt x="111" y="235"/>
                    <a:pt x="114" y="233"/>
                    <a:pt x="115" y="233"/>
                  </a:cubicBezTo>
                  <a:lnTo>
                    <a:pt x="115" y="233"/>
                  </a:lnTo>
                  <a:cubicBezTo>
                    <a:pt x="118" y="233"/>
                    <a:pt x="115" y="239"/>
                    <a:pt x="107" y="239"/>
                  </a:cubicBezTo>
                  <a:cubicBezTo>
                    <a:pt x="84" y="239"/>
                    <a:pt x="107" y="250"/>
                    <a:pt x="96" y="250"/>
                  </a:cubicBezTo>
                  <a:cubicBezTo>
                    <a:pt x="84" y="250"/>
                    <a:pt x="84" y="262"/>
                    <a:pt x="96" y="262"/>
                  </a:cubicBezTo>
                  <a:cubicBezTo>
                    <a:pt x="107" y="286"/>
                    <a:pt x="96" y="298"/>
                    <a:pt x="96" y="310"/>
                  </a:cubicBezTo>
                  <a:cubicBezTo>
                    <a:pt x="84" y="322"/>
                    <a:pt x="96" y="358"/>
                    <a:pt x="84" y="369"/>
                  </a:cubicBezTo>
                  <a:cubicBezTo>
                    <a:pt x="84" y="381"/>
                    <a:pt x="84" y="405"/>
                    <a:pt x="60" y="405"/>
                  </a:cubicBezTo>
                  <a:cubicBezTo>
                    <a:pt x="48" y="417"/>
                    <a:pt x="60" y="429"/>
                    <a:pt x="48" y="441"/>
                  </a:cubicBezTo>
                  <a:cubicBezTo>
                    <a:pt x="36" y="441"/>
                    <a:pt x="48" y="465"/>
                    <a:pt x="48" y="477"/>
                  </a:cubicBezTo>
                  <a:cubicBezTo>
                    <a:pt x="48" y="489"/>
                    <a:pt x="36" y="512"/>
                    <a:pt x="48" y="524"/>
                  </a:cubicBezTo>
                  <a:cubicBezTo>
                    <a:pt x="48" y="524"/>
                    <a:pt x="60" y="536"/>
                    <a:pt x="48" y="536"/>
                  </a:cubicBezTo>
                  <a:cubicBezTo>
                    <a:pt x="36" y="536"/>
                    <a:pt x="36" y="536"/>
                    <a:pt x="36" y="548"/>
                  </a:cubicBezTo>
                  <a:cubicBezTo>
                    <a:pt x="36" y="548"/>
                    <a:pt x="36" y="560"/>
                    <a:pt x="24" y="560"/>
                  </a:cubicBezTo>
                  <a:cubicBezTo>
                    <a:pt x="0" y="560"/>
                    <a:pt x="0" y="560"/>
                    <a:pt x="0" y="584"/>
                  </a:cubicBezTo>
                  <a:cubicBezTo>
                    <a:pt x="0" y="584"/>
                    <a:pt x="24" y="596"/>
                    <a:pt x="36" y="596"/>
                  </a:cubicBezTo>
                  <a:cubicBezTo>
                    <a:pt x="84" y="608"/>
                    <a:pt x="119" y="620"/>
                    <a:pt x="143" y="620"/>
                  </a:cubicBezTo>
                  <a:lnTo>
                    <a:pt x="155" y="620"/>
                  </a:lnTo>
                  <a:lnTo>
                    <a:pt x="167" y="643"/>
                  </a:lnTo>
                  <a:cubicBezTo>
                    <a:pt x="167" y="643"/>
                    <a:pt x="179" y="655"/>
                    <a:pt x="215" y="667"/>
                  </a:cubicBezTo>
                  <a:cubicBezTo>
                    <a:pt x="238" y="679"/>
                    <a:pt x="274" y="679"/>
                    <a:pt x="286" y="703"/>
                  </a:cubicBezTo>
                  <a:lnTo>
                    <a:pt x="334" y="703"/>
                  </a:lnTo>
                  <a:lnTo>
                    <a:pt x="334" y="679"/>
                  </a:lnTo>
                  <a:cubicBezTo>
                    <a:pt x="346" y="667"/>
                    <a:pt x="334" y="655"/>
                    <a:pt x="346" y="643"/>
                  </a:cubicBezTo>
                  <a:lnTo>
                    <a:pt x="346" y="608"/>
                  </a:lnTo>
                  <a:lnTo>
                    <a:pt x="346" y="584"/>
                  </a:lnTo>
                  <a:cubicBezTo>
                    <a:pt x="346" y="584"/>
                    <a:pt x="357" y="584"/>
                    <a:pt x="334" y="560"/>
                  </a:cubicBezTo>
                  <a:cubicBezTo>
                    <a:pt x="381" y="560"/>
                    <a:pt x="346" y="548"/>
                    <a:pt x="346" y="548"/>
                  </a:cubicBezTo>
                  <a:cubicBezTo>
                    <a:pt x="357" y="548"/>
                    <a:pt x="334" y="524"/>
                    <a:pt x="357" y="500"/>
                  </a:cubicBezTo>
                  <a:cubicBezTo>
                    <a:pt x="381" y="500"/>
                    <a:pt x="357" y="489"/>
                    <a:pt x="381" y="477"/>
                  </a:cubicBezTo>
                  <a:cubicBezTo>
                    <a:pt x="393" y="465"/>
                    <a:pt x="381" y="429"/>
                    <a:pt x="393" y="429"/>
                  </a:cubicBezTo>
                  <a:cubicBezTo>
                    <a:pt x="405" y="417"/>
                    <a:pt x="405" y="405"/>
                    <a:pt x="417" y="381"/>
                  </a:cubicBezTo>
                  <a:cubicBezTo>
                    <a:pt x="429" y="369"/>
                    <a:pt x="429" y="358"/>
                    <a:pt x="453" y="346"/>
                  </a:cubicBezTo>
                  <a:cubicBezTo>
                    <a:pt x="477" y="322"/>
                    <a:pt x="488" y="298"/>
                    <a:pt x="512" y="262"/>
                  </a:cubicBezTo>
                  <a:cubicBezTo>
                    <a:pt x="524" y="250"/>
                    <a:pt x="524" y="239"/>
                    <a:pt x="536" y="227"/>
                  </a:cubicBezTo>
                  <a:cubicBezTo>
                    <a:pt x="560" y="215"/>
                    <a:pt x="560" y="191"/>
                    <a:pt x="560" y="179"/>
                  </a:cubicBezTo>
                  <a:lnTo>
                    <a:pt x="560" y="143"/>
                  </a:lnTo>
                  <a:cubicBezTo>
                    <a:pt x="560" y="143"/>
                    <a:pt x="560" y="131"/>
                    <a:pt x="488" y="119"/>
                  </a:cubicBezTo>
                  <a:lnTo>
                    <a:pt x="477" y="108"/>
                  </a:lnTo>
                  <a:cubicBezTo>
                    <a:pt x="465" y="96"/>
                    <a:pt x="441" y="72"/>
                    <a:pt x="393" y="60"/>
                  </a:cubicBezTo>
                  <a:cubicBezTo>
                    <a:pt x="357" y="48"/>
                    <a:pt x="346" y="48"/>
                    <a:pt x="322" y="24"/>
                  </a:cubicBezTo>
                  <a:cubicBezTo>
                    <a:pt x="262" y="0"/>
                    <a:pt x="227" y="0"/>
                    <a:pt x="227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5" name="Google Shape;995;p32"/>
            <p:cNvSpPr/>
            <p:nvPr/>
          </p:nvSpPr>
          <p:spPr>
            <a:xfrm>
              <a:off x="5751900" y="5372325"/>
              <a:ext cx="20250" cy="32950"/>
            </a:xfrm>
            <a:custGeom>
              <a:avLst/>
              <a:gdLst/>
              <a:ahLst/>
              <a:cxnLst/>
              <a:rect l="l" t="t" r="r" b="b"/>
              <a:pathLst>
                <a:path w="810" h="1318" extrusionOk="0">
                  <a:moveTo>
                    <a:pt x="298" y="401"/>
                  </a:moveTo>
                  <a:cubicBezTo>
                    <a:pt x="298" y="401"/>
                    <a:pt x="310" y="401"/>
                    <a:pt x="310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18" y="0"/>
                  </a:moveTo>
                  <a:cubicBezTo>
                    <a:pt x="507" y="0"/>
                    <a:pt x="500" y="3"/>
                    <a:pt x="500" y="8"/>
                  </a:cubicBezTo>
                  <a:cubicBezTo>
                    <a:pt x="500" y="44"/>
                    <a:pt x="489" y="56"/>
                    <a:pt x="489" y="80"/>
                  </a:cubicBezTo>
                  <a:cubicBezTo>
                    <a:pt x="489" y="115"/>
                    <a:pt x="477" y="139"/>
                    <a:pt x="465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81" y="282"/>
                    <a:pt x="417" y="294"/>
                    <a:pt x="405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8" y="353"/>
                  </a:cubicBezTo>
                  <a:lnTo>
                    <a:pt x="346" y="353"/>
                  </a:lnTo>
                  <a:cubicBezTo>
                    <a:pt x="322" y="365"/>
                    <a:pt x="298" y="353"/>
                    <a:pt x="322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2"/>
                    <a:pt x="286" y="484"/>
                    <a:pt x="239" y="484"/>
                  </a:cubicBezTo>
                  <a:cubicBezTo>
                    <a:pt x="227" y="484"/>
                    <a:pt x="239" y="496"/>
                    <a:pt x="250" y="496"/>
                  </a:cubicBezTo>
                  <a:cubicBezTo>
                    <a:pt x="250" y="496"/>
                    <a:pt x="250" y="496"/>
                    <a:pt x="250" y="496"/>
                  </a:cubicBezTo>
                  <a:lnTo>
                    <a:pt x="250" y="496"/>
                  </a:lnTo>
                  <a:cubicBezTo>
                    <a:pt x="247" y="496"/>
                    <a:pt x="243" y="496"/>
                    <a:pt x="239" y="496"/>
                  </a:cubicBezTo>
                  <a:cubicBezTo>
                    <a:pt x="242" y="504"/>
                    <a:pt x="245" y="507"/>
                    <a:pt x="247" y="507"/>
                  </a:cubicBezTo>
                  <a:cubicBezTo>
                    <a:pt x="250" y="507"/>
                    <a:pt x="250" y="497"/>
                    <a:pt x="250" y="496"/>
                  </a:cubicBezTo>
                  <a:lnTo>
                    <a:pt x="250" y="496"/>
                  </a:lnTo>
                  <a:cubicBezTo>
                    <a:pt x="282" y="497"/>
                    <a:pt x="265" y="499"/>
                    <a:pt x="286" y="520"/>
                  </a:cubicBezTo>
                  <a:cubicBezTo>
                    <a:pt x="250" y="520"/>
                    <a:pt x="262" y="544"/>
                    <a:pt x="250" y="556"/>
                  </a:cubicBezTo>
                  <a:cubicBezTo>
                    <a:pt x="239" y="556"/>
                    <a:pt x="239" y="592"/>
                    <a:pt x="239" y="603"/>
                  </a:cubicBezTo>
                  <a:cubicBezTo>
                    <a:pt x="239" y="627"/>
                    <a:pt x="239" y="663"/>
                    <a:pt x="227" y="675"/>
                  </a:cubicBezTo>
                  <a:cubicBezTo>
                    <a:pt x="203" y="723"/>
                    <a:pt x="191" y="746"/>
                    <a:pt x="179" y="794"/>
                  </a:cubicBezTo>
                  <a:cubicBezTo>
                    <a:pt x="167" y="806"/>
                    <a:pt x="167" y="842"/>
                    <a:pt x="143" y="853"/>
                  </a:cubicBezTo>
                  <a:cubicBezTo>
                    <a:pt x="131" y="865"/>
                    <a:pt x="131" y="913"/>
                    <a:pt x="119" y="925"/>
                  </a:cubicBezTo>
                  <a:cubicBezTo>
                    <a:pt x="108" y="949"/>
                    <a:pt x="108" y="961"/>
                    <a:pt x="108" y="996"/>
                  </a:cubicBezTo>
                  <a:cubicBezTo>
                    <a:pt x="84" y="1020"/>
                    <a:pt x="72" y="1032"/>
                    <a:pt x="72" y="1080"/>
                  </a:cubicBezTo>
                  <a:cubicBezTo>
                    <a:pt x="72" y="1092"/>
                    <a:pt x="84" y="1115"/>
                    <a:pt x="72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24" y="1151"/>
                  </a:cubicBezTo>
                  <a:cubicBezTo>
                    <a:pt x="12" y="1151"/>
                    <a:pt x="0" y="1163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6"/>
                    <a:pt x="131" y="1246"/>
                  </a:cubicBezTo>
                  <a:lnTo>
                    <a:pt x="143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03" y="1294"/>
                  </a:cubicBezTo>
                  <a:cubicBezTo>
                    <a:pt x="239" y="1306"/>
                    <a:pt x="262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4" y="1306"/>
                    <a:pt x="334" y="1306"/>
                    <a:pt x="334" y="1294"/>
                  </a:cubicBezTo>
                  <a:cubicBezTo>
                    <a:pt x="334" y="1270"/>
                    <a:pt x="334" y="1258"/>
                    <a:pt x="358" y="1246"/>
                  </a:cubicBezTo>
                  <a:cubicBezTo>
                    <a:pt x="369" y="1211"/>
                    <a:pt x="369" y="1187"/>
                    <a:pt x="381" y="1151"/>
                  </a:cubicBezTo>
                  <a:cubicBezTo>
                    <a:pt x="393" y="1139"/>
                    <a:pt x="381" y="1115"/>
                    <a:pt x="393" y="1092"/>
                  </a:cubicBezTo>
                  <a:cubicBezTo>
                    <a:pt x="417" y="1080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53" y="1008"/>
                    <a:pt x="429" y="973"/>
                    <a:pt x="441" y="961"/>
                  </a:cubicBezTo>
                  <a:cubicBezTo>
                    <a:pt x="477" y="949"/>
                    <a:pt x="441" y="901"/>
                    <a:pt x="477" y="889"/>
                  </a:cubicBezTo>
                  <a:cubicBezTo>
                    <a:pt x="489" y="877"/>
                    <a:pt x="489" y="853"/>
                    <a:pt x="489" y="830"/>
                  </a:cubicBezTo>
                  <a:cubicBezTo>
                    <a:pt x="500" y="794"/>
                    <a:pt x="500" y="758"/>
                    <a:pt x="512" y="723"/>
                  </a:cubicBezTo>
                  <a:lnTo>
                    <a:pt x="560" y="639"/>
                  </a:lnTo>
                  <a:cubicBezTo>
                    <a:pt x="572" y="603"/>
                    <a:pt x="596" y="580"/>
                    <a:pt x="620" y="544"/>
                  </a:cubicBezTo>
                  <a:cubicBezTo>
                    <a:pt x="655" y="496"/>
                    <a:pt x="679" y="437"/>
                    <a:pt x="715" y="401"/>
                  </a:cubicBezTo>
                  <a:cubicBezTo>
                    <a:pt x="727" y="365"/>
                    <a:pt x="739" y="318"/>
                    <a:pt x="774" y="294"/>
                  </a:cubicBezTo>
                  <a:cubicBezTo>
                    <a:pt x="786" y="258"/>
                    <a:pt x="798" y="234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39"/>
                    <a:pt x="810" y="139"/>
                    <a:pt x="774" y="115"/>
                  </a:cubicBezTo>
                  <a:lnTo>
                    <a:pt x="750" y="103"/>
                  </a:lnTo>
                  <a:cubicBezTo>
                    <a:pt x="739" y="80"/>
                    <a:pt x="727" y="68"/>
                    <a:pt x="667" y="56"/>
                  </a:cubicBezTo>
                  <a:cubicBezTo>
                    <a:pt x="631" y="44"/>
                    <a:pt x="608" y="44"/>
                    <a:pt x="596" y="20"/>
                  </a:cubicBezTo>
                  <a:cubicBezTo>
                    <a:pt x="561" y="6"/>
                    <a:pt x="534" y="0"/>
                    <a:pt x="5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6" name="Google Shape;996;p32"/>
            <p:cNvSpPr/>
            <p:nvPr/>
          </p:nvSpPr>
          <p:spPr>
            <a:xfrm>
              <a:off x="5777800" y="5312800"/>
              <a:ext cx="20550" cy="32950"/>
            </a:xfrm>
            <a:custGeom>
              <a:avLst/>
              <a:gdLst/>
              <a:ahLst/>
              <a:cxnLst/>
              <a:rect l="l" t="t" r="r" b="b"/>
              <a:pathLst>
                <a:path w="822" h="1318" extrusionOk="0">
                  <a:moveTo>
                    <a:pt x="298" y="401"/>
                  </a:moveTo>
                  <a:cubicBezTo>
                    <a:pt x="298" y="401"/>
                    <a:pt x="322" y="401"/>
                    <a:pt x="322" y="413"/>
                  </a:cubicBezTo>
                  <a:cubicBezTo>
                    <a:pt x="298" y="413"/>
                    <a:pt x="298" y="413"/>
                    <a:pt x="298" y="401"/>
                  </a:cubicBezTo>
                  <a:close/>
                  <a:moveTo>
                    <a:pt x="525" y="0"/>
                  </a:moveTo>
                  <a:cubicBezTo>
                    <a:pt x="516" y="0"/>
                    <a:pt x="512" y="3"/>
                    <a:pt x="512" y="8"/>
                  </a:cubicBezTo>
                  <a:cubicBezTo>
                    <a:pt x="512" y="44"/>
                    <a:pt x="500" y="56"/>
                    <a:pt x="500" y="79"/>
                  </a:cubicBezTo>
                  <a:cubicBezTo>
                    <a:pt x="500" y="115"/>
                    <a:pt x="476" y="139"/>
                    <a:pt x="465" y="163"/>
                  </a:cubicBezTo>
                  <a:cubicBezTo>
                    <a:pt x="453" y="175"/>
                    <a:pt x="453" y="187"/>
                    <a:pt x="441" y="198"/>
                  </a:cubicBezTo>
                  <a:cubicBezTo>
                    <a:pt x="441" y="222"/>
                    <a:pt x="417" y="234"/>
                    <a:pt x="417" y="246"/>
                  </a:cubicBezTo>
                  <a:cubicBezTo>
                    <a:pt x="417" y="258"/>
                    <a:pt x="417" y="258"/>
                    <a:pt x="405" y="282"/>
                  </a:cubicBezTo>
                  <a:cubicBezTo>
                    <a:pt x="393" y="282"/>
                    <a:pt x="417" y="294"/>
                    <a:pt x="405" y="294"/>
                  </a:cubicBezTo>
                  <a:cubicBezTo>
                    <a:pt x="381" y="294"/>
                    <a:pt x="393" y="306"/>
                    <a:pt x="381" y="317"/>
                  </a:cubicBezTo>
                  <a:cubicBezTo>
                    <a:pt x="381" y="341"/>
                    <a:pt x="334" y="317"/>
                    <a:pt x="357" y="353"/>
                  </a:cubicBezTo>
                  <a:lnTo>
                    <a:pt x="346" y="353"/>
                  </a:lnTo>
                  <a:cubicBezTo>
                    <a:pt x="334" y="365"/>
                    <a:pt x="298" y="353"/>
                    <a:pt x="334" y="401"/>
                  </a:cubicBezTo>
                  <a:lnTo>
                    <a:pt x="286" y="401"/>
                  </a:lnTo>
                  <a:cubicBezTo>
                    <a:pt x="298" y="413"/>
                    <a:pt x="286" y="425"/>
                    <a:pt x="274" y="437"/>
                  </a:cubicBezTo>
                  <a:cubicBezTo>
                    <a:pt x="274" y="437"/>
                    <a:pt x="262" y="437"/>
                    <a:pt x="262" y="460"/>
                  </a:cubicBezTo>
                  <a:cubicBezTo>
                    <a:pt x="274" y="472"/>
                    <a:pt x="286" y="484"/>
                    <a:pt x="238" y="484"/>
                  </a:cubicBezTo>
                  <a:cubicBezTo>
                    <a:pt x="226" y="484"/>
                    <a:pt x="238" y="496"/>
                    <a:pt x="262" y="496"/>
                  </a:cubicBezTo>
                  <a:cubicBezTo>
                    <a:pt x="262" y="496"/>
                    <a:pt x="262" y="496"/>
                    <a:pt x="262" y="496"/>
                  </a:cubicBezTo>
                  <a:lnTo>
                    <a:pt x="262" y="496"/>
                  </a:lnTo>
                  <a:cubicBezTo>
                    <a:pt x="257" y="496"/>
                    <a:pt x="250" y="496"/>
                    <a:pt x="238" y="496"/>
                  </a:cubicBezTo>
                  <a:cubicBezTo>
                    <a:pt x="246" y="504"/>
                    <a:pt x="252" y="507"/>
                    <a:pt x="255" y="507"/>
                  </a:cubicBezTo>
                  <a:cubicBezTo>
                    <a:pt x="261" y="507"/>
                    <a:pt x="262" y="498"/>
                    <a:pt x="262" y="496"/>
                  </a:cubicBezTo>
                  <a:lnTo>
                    <a:pt x="262" y="496"/>
                  </a:lnTo>
                  <a:cubicBezTo>
                    <a:pt x="277" y="497"/>
                    <a:pt x="268" y="502"/>
                    <a:pt x="286" y="520"/>
                  </a:cubicBezTo>
                  <a:cubicBezTo>
                    <a:pt x="262" y="520"/>
                    <a:pt x="274" y="544"/>
                    <a:pt x="262" y="556"/>
                  </a:cubicBezTo>
                  <a:cubicBezTo>
                    <a:pt x="238" y="556"/>
                    <a:pt x="238" y="591"/>
                    <a:pt x="238" y="603"/>
                  </a:cubicBezTo>
                  <a:cubicBezTo>
                    <a:pt x="238" y="627"/>
                    <a:pt x="238" y="663"/>
                    <a:pt x="226" y="675"/>
                  </a:cubicBezTo>
                  <a:cubicBezTo>
                    <a:pt x="215" y="722"/>
                    <a:pt x="203" y="746"/>
                    <a:pt x="179" y="794"/>
                  </a:cubicBezTo>
                  <a:cubicBezTo>
                    <a:pt x="167" y="806"/>
                    <a:pt x="167" y="841"/>
                    <a:pt x="155" y="853"/>
                  </a:cubicBezTo>
                  <a:cubicBezTo>
                    <a:pt x="143" y="865"/>
                    <a:pt x="143" y="913"/>
                    <a:pt x="119" y="925"/>
                  </a:cubicBezTo>
                  <a:cubicBezTo>
                    <a:pt x="107" y="948"/>
                    <a:pt x="107" y="960"/>
                    <a:pt x="107" y="996"/>
                  </a:cubicBezTo>
                  <a:cubicBezTo>
                    <a:pt x="95" y="1020"/>
                    <a:pt x="84" y="1032"/>
                    <a:pt x="84" y="1079"/>
                  </a:cubicBezTo>
                  <a:cubicBezTo>
                    <a:pt x="84" y="1091"/>
                    <a:pt x="95" y="1115"/>
                    <a:pt x="84" y="1115"/>
                  </a:cubicBezTo>
                  <a:cubicBezTo>
                    <a:pt x="60" y="1115"/>
                    <a:pt x="60" y="1127"/>
                    <a:pt x="60" y="1127"/>
                  </a:cubicBezTo>
                  <a:cubicBezTo>
                    <a:pt x="60" y="1139"/>
                    <a:pt x="48" y="1139"/>
                    <a:pt x="36" y="1151"/>
                  </a:cubicBezTo>
                  <a:cubicBezTo>
                    <a:pt x="24" y="1151"/>
                    <a:pt x="0" y="1163"/>
                    <a:pt x="0" y="1187"/>
                  </a:cubicBezTo>
                  <a:lnTo>
                    <a:pt x="36" y="1210"/>
                  </a:lnTo>
                  <a:cubicBezTo>
                    <a:pt x="84" y="1222"/>
                    <a:pt x="119" y="1246"/>
                    <a:pt x="143" y="1246"/>
                  </a:cubicBezTo>
                  <a:lnTo>
                    <a:pt x="155" y="1246"/>
                  </a:lnTo>
                  <a:lnTo>
                    <a:pt x="167" y="1258"/>
                  </a:lnTo>
                  <a:cubicBezTo>
                    <a:pt x="167" y="1270"/>
                    <a:pt x="179" y="1270"/>
                    <a:pt x="215" y="1294"/>
                  </a:cubicBezTo>
                  <a:cubicBezTo>
                    <a:pt x="238" y="1306"/>
                    <a:pt x="274" y="1306"/>
                    <a:pt x="286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34" y="1306"/>
                  </a:cubicBezTo>
                  <a:cubicBezTo>
                    <a:pt x="346" y="1306"/>
                    <a:pt x="346" y="1306"/>
                    <a:pt x="346" y="1294"/>
                  </a:cubicBezTo>
                  <a:cubicBezTo>
                    <a:pt x="346" y="1270"/>
                    <a:pt x="346" y="1258"/>
                    <a:pt x="357" y="1246"/>
                  </a:cubicBezTo>
                  <a:cubicBezTo>
                    <a:pt x="369" y="1210"/>
                    <a:pt x="369" y="1187"/>
                    <a:pt x="393" y="1151"/>
                  </a:cubicBezTo>
                  <a:cubicBezTo>
                    <a:pt x="405" y="1139"/>
                    <a:pt x="393" y="1115"/>
                    <a:pt x="405" y="1091"/>
                  </a:cubicBezTo>
                  <a:cubicBezTo>
                    <a:pt x="417" y="1079"/>
                    <a:pt x="417" y="1056"/>
                    <a:pt x="417" y="1032"/>
                  </a:cubicBezTo>
                  <a:cubicBezTo>
                    <a:pt x="417" y="1020"/>
                    <a:pt x="429" y="1020"/>
                    <a:pt x="417" y="1008"/>
                  </a:cubicBezTo>
                  <a:cubicBezTo>
                    <a:pt x="465" y="1008"/>
                    <a:pt x="429" y="972"/>
                    <a:pt x="453" y="960"/>
                  </a:cubicBezTo>
                  <a:cubicBezTo>
                    <a:pt x="476" y="948"/>
                    <a:pt x="453" y="901"/>
                    <a:pt x="476" y="889"/>
                  </a:cubicBezTo>
                  <a:cubicBezTo>
                    <a:pt x="488" y="877"/>
                    <a:pt x="488" y="853"/>
                    <a:pt x="488" y="829"/>
                  </a:cubicBezTo>
                  <a:cubicBezTo>
                    <a:pt x="512" y="794"/>
                    <a:pt x="512" y="758"/>
                    <a:pt x="524" y="722"/>
                  </a:cubicBezTo>
                  <a:lnTo>
                    <a:pt x="572" y="639"/>
                  </a:lnTo>
                  <a:cubicBezTo>
                    <a:pt x="584" y="603"/>
                    <a:pt x="596" y="579"/>
                    <a:pt x="631" y="544"/>
                  </a:cubicBezTo>
                  <a:cubicBezTo>
                    <a:pt x="655" y="496"/>
                    <a:pt x="691" y="437"/>
                    <a:pt x="715" y="401"/>
                  </a:cubicBezTo>
                  <a:cubicBezTo>
                    <a:pt x="727" y="365"/>
                    <a:pt x="750" y="317"/>
                    <a:pt x="774" y="294"/>
                  </a:cubicBezTo>
                  <a:cubicBezTo>
                    <a:pt x="786" y="258"/>
                    <a:pt x="810" y="234"/>
                    <a:pt x="810" y="198"/>
                  </a:cubicBezTo>
                  <a:cubicBezTo>
                    <a:pt x="810" y="187"/>
                    <a:pt x="822" y="175"/>
                    <a:pt x="822" y="163"/>
                  </a:cubicBezTo>
                  <a:cubicBezTo>
                    <a:pt x="822" y="139"/>
                    <a:pt x="822" y="139"/>
                    <a:pt x="774" y="115"/>
                  </a:cubicBezTo>
                  <a:lnTo>
                    <a:pt x="762" y="103"/>
                  </a:lnTo>
                  <a:cubicBezTo>
                    <a:pt x="750" y="79"/>
                    <a:pt x="727" y="67"/>
                    <a:pt x="679" y="56"/>
                  </a:cubicBezTo>
                  <a:cubicBezTo>
                    <a:pt x="643" y="44"/>
                    <a:pt x="607" y="44"/>
                    <a:pt x="596" y="20"/>
                  </a:cubicBezTo>
                  <a:cubicBezTo>
                    <a:pt x="561" y="6"/>
                    <a:pt x="538" y="0"/>
                    <a:pt x="52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7" name="Google Shape;997;p32"/>
            <p:cNvSpPr/>
            <p:nvPr/>
          </p:nvSpPr>
          <p:spPr>
            <a:xfrm>
              <a:off x="5803700" y="5253250"/>
              <a:ext cx="20250" cy="32975"/>
            </a:xfrm>
            <a:custGeom>
              <a:avLst/>
              <a:gdLst/>
              <a:ahLst/>
              <a:cxnLst/>
              <a:rect l="l" t="t" r="r" b="b"/>
              <a:pathLst>
                <a:path w="810" h="1319" extrusionOk="0">
                  <a:moveTo>
                    <a:pt x="298" y="402"/>
                  </a:moveTo>
                  <a:cubicBezTo>
                    <a:pt x="298" y="402"/>
                    <a:pt x="310" y="402"/>
                    <a:pt x="310" y="413"/>
                  </a:cubicBezTo>
                  <a:cubicBezTo>
                    <a:pt x="298" y="413"/>
                    <a:pt x="298" y="413"/>
                    <a:pt x="298" y="402"/>
                  </a:cubicBezTo>
                  <a:close/>
                  <a:moveTo>
                    <a:pt x="518" y="1"/>
                  </a:moveTo>
                  <a:cubicBezTo>
                    <a:pt x="506" y="1"/>
                    <a:pt x="500" y="4"/>
                    <a:pt x="500" y="9"/>
                  </a:cubicBezTo>
                  <a:cubicBezTo>
                    <a:pt x="500" y="44"/>
                    <a:pt x="488" y="56"/>
                    <a:pt x="488" y="80"/>
                  </a:cubicBezTo>
                  <a:cubicBezTo>
                    <a:pt x="488" y="116"/>
                    <a:pt x="476" y="140"/>
                    <a:pt x="453" y="163"/>
                  </a:cubicBezTo>
                  <a:cubicBezTo>
                    <a:pt x="441" y="175"/>
                    <a:pt x="441" y="187"/>
                    <a:pt x="429" y="199"/>
                  </a:cubicBezTo>
                  <a:cubicBezTo>
                    <a:pt x="429" y="223"/>
                    <a:pt x="417" y="235"/>
                    <a:pt x="417" y="247"/>
                  </a:cubicBezTo>
                  <a:cubicBezTo>
                    <a:pt x="417" y="259"/>
                    <a:pt x="417" y="259"/>
                    <a:pt x="393" y="283"/>
                  </a:cubicBezTo>
                  <a:cubicBezTo>
                    <a:pt x="381" y="283"/>
                    <a:pt x="417" y="294"/>
                    <a:pt x="393" y="294"/>
                  </a:cubicBezTo>
                  <a:cubicBezTo>
                    <a:pt x="369" y="294"/>
                    <a:pt x="381" y="306"/>
                    <a:pt x="369" y="318"/>
                  </a:cubicBezTo>
                  <a:cubicBezTo>
                    <a:pt x="369" y="342"/>
                    <a:pt x="322" y="318"/>
                    <a:pt x="357" y="354"/>
                  </a:cubicBezTo>
                  <a:lnTo>
                    <a:pt x="333" y="354"/>
                  </a:lnTo>
                  <a:cubicBezTo>
                    <a:pt x="322" y="366"/>
                    <a:pt x="298" y="354"/>
                    <a:pt x="322" y="402"/>
                  </a:cubicBezTo>
                  <a:lnTo>
                    <a:pt x="274" y="402"/>
                  </a:lnTo>
                  <a:cubicBezTo>
                    <a:pt x="298" y="413"/>
                    <a:pt x="274" y="425"/>
                    <a:pt x="262" y="437"/>
                  </a:cubicBezTo>
                  <a:cubicBezTo>
                    <a:pt x="262" y="437"/>
                    <a:pt x="250" y="437"/>
                    <a:pt x="250" y="461"/>
                  </a:cubicBezTo>
                  <a:cubicBezTo>
                    <a:pt x="262" y="473"/>
                    <a:pt x="274" y="485"/>
                    <a:pt x="238" y="485"/>
                  </a:cubicBezTo>
                  <a:cubicBezTo>
                    <a:pt x="214" y="485"/>
                    <a:pt x="238" y="497"/>
                    <a:pt x="250" y="497"/>
                  </a:cubicBezTo>
                  <a:cubicBezTo>
                    <a:pt x="250" y="497"/>
                    <a:pt x="250" y="497"/>
                    <a:pt x="250" y="497"/>
                  </a:cubicBezTo>
                  <a:lnTo>
                    <a:pt x="250" y="497"/>
                  </a:lnTo>
                  <a:cubicBezTo>
                    <a:pt x="247" y="497"/>
                    <a:pt x="243" y="497"/>
                    <a:pt x="238" y="497"/>
                  </a:cubicBezTo>
                  <a:cubicBezTo>
                    <a:pt x="242" y="505"/>
                    <a:pt x="245" y="507"/>
                    <a:pt x="247" y="507"/>
                  </a:cubicBezTo>
                  <a:cubicBezTo>
                    <a:pt x="250" y="507"/>
                    <a:pt x="250" y="498"/>
                    <a:pt x="250" y="497"/>
                  </a:cubicBezTo>
                  <a:lnTo>
                    <a:pt x="250" y="497"/>
                  </a:lnTo>
                  <a:cubicBezTo>
                    <a:pt x="271" y="497"/>
                    <a:pt x="264" y="500"/>
                    <a:pt x="274" y="521"/>
                  </a:cubicBezTo>
                  <a:cubicBezTo>
                    <a:pt x="250" y="521"/>
                    <a:pt x="262" y="544"/>
                    <a:pt x="250" y="556"/>
                  </a:cubicBezTo>
                  <a:cubicBezTo>
                    <a:pt x="238" y="556"/>
                    <a:pt x="238" y="592"/>
                    <a:pt x="238" y="604"/>
                  </a:cubicBezTo>
                  <a:cubicBezTo>
                    <a:pt x="238" y="628"/>
                    <a:pt x="238" y="664"/>
                    <a:pt x="214" y="675"/>
                  </a:cubicBezTo>
                  <a:cubicBezTo>
                    <a:pt x="202" y="723"/>
                    <a:pt x="191" y="747"/>
                    <a:pt x="179" y="794"/>
                  </a:cubicBezTo>
                  <a:cubicBezTo>
                    <a:pt x="155" y="806"/>
                    <a:pt x="155" y="842"/>
                    <a:pt x="143" y="854"/>
                  </a:cubicBezTo>
                  <a:cubicBezTo>
                    <a:pt x="131" y="866"/>
                    <a:pt x="131" y="914"/>
                    <a:pt x="119" y="925"/>
                  </a:cubicBezTo>
                  <a:cubicBezTo>
                    <a:pt x="95" y="949"/>
                    <a:pt x="95" y="961"/>
                    <a:pt x="95" y="997"/>
                  </a:cubicBezTo>
                  <a:cubicBezTo>
                    <a:pt x="83" y="1021"/>
                    <a:pt x="72" y="1033"/>
                    <a:pt x="72" y="1080"/>
                  </a:cubicBezTo>
                  <a:cubicBezTo>
                    <a:pt x="72" y="1092"/>
                    <a:pt x="83" y="1116"/>
                    <a:pt x="72" y="1116"/>
                  </a:cubicBezTo>
                  <a:cubicBezTo>
                    <a:pt x="60" y="1116"/>
                    <a:pt x="60" y="1128"/>
                    <a:pt x="60" y="1128"/>
                  </a:cubicBezTo>
                  <a:cubicBezTo>
                    <a:pt x="60" y="1140"/>
                    <a:pt x="36" y="1140"/>
                    <a:pt x="24" y="1152"/>
                  </a:cubicBezTo>
                  <a:cubicBezTo>
                    <a:pt x="12" y="1152"/>
                    <a:pt x="0" y="1164"/>
                    <a:pt x="0" y="1187"/>
                  </a:cubicBezTo>
                  <a:lnTo>
                    <a:pt x="24" y="1211"/>
                  </a:lnTo>
                  <a:cubicBezTo>
                    <a:pt x="72" y="1223"/>
                    <a:pt x="119" y="1247"/>
                    <a:pt x="131" y="1247"/>
                  </a:cubicBezTo>
                  <a:lnTo>
                    <a:pt x="143" y="1247"/>
                  </a:lnTo>
                  <a:lnTo>
                    <a:pt x="155" y="1259"/>
                  </a:lnTo>
                  <a:cubicBezTo>
                    <a:pt x="155" y="1271"/>
                    <a:pt x="179" y="1271"/>
                    <a:pt x="202" y="1295"/>
                  </a:cubicBezTo>
                  <a:cubicBezTo>
                    <a:pt x="238" y="1306"/>
                    <a:pt x="262" y="1306"/>
                    <a:pt x="274" y="1318"/>
                  </a:cubicBezTo>
                  <a:lnTo>
                    <a:pt x="298" y="1318"/>
                  </a:lnTo>
                  <a:cubicBezTo>
                    <a:pt x="298" y="1318"/>
                    <a:pt x="298" y="1306"/>
                    <a:pt x="322" y="1306"/>
                  </a:cubicBezTo>
                  <a:cubicBezTo>
                    <a:pt x="333" y="1306"/>
                    <a:pt x="333" y="1306"/>
                    <a:pt x="333" y="1295"/>
                  </a:cubicBezTo>
                  <a:cubicBezTo>
                    <a:pt x="333" y="1271"/>
                    <a:pt x="333" y="1259"/>
                    <a:pt x="345" y="1247"/>
                  </a:cubicBezTo>
                  <a:cubicBezTo>
                    <a:pt x="369" y="1211"/>
                    <a:pt x="369" y="1187"/>
                    <a:pt x="381" y="1152"/>
                  </a:cubicBezTo>
                  <a:cubicBezTo>
                    <a:pt x="393" y="1140"/>
                    <a:pt x="381" y="1116"/>
                    <a:pt x="393" y="1092"/>
                  </a:cubicBezTo>
                  <a:cubicBezTo>
                    <a:pt x="405" y="1080"/>
                    <a:pt x="405" y="1056"/>
                    <a:pt x="405" y="1033"/>
                  </a:cubicBezTo>
                  <a:cubicBezTo>
                    <a:pt x="405" y="1021"/>
                    <a:pt x="429" y="1021"/>
                    <a:pt x="405" y="1009"/>
                  </a:cubicBezTo>
                  <a:cubicBezTo>
                    <a:pt x="453" y="1009"/>
                    <a:pt x="429" y="973"/>
                    <a:pt x="441" y="961"/>
                  </a:cubicBezTo>
                  <a:cubicBezTo>
                    <a:pt x="464" y="949"/>
                    <a:pt x="441" y="902"/>
                    <a:pt x="464" y="890"/>
                  </a:cubicBezTo>
                  <a:cubicBezTo>
                    <a:pt x="488" y="878"/>
                    <a:pt x="488" y="854"/>
                    <a:pt x="488" y="830"/>
                  </a:cubicBezTo>
                  <a:cubicBezTo>
                    <a:pt x="500" y="794"/>
                    <a:pt x="500" y="759"/>
                    <a:pt x="512" y="723"/>
                  </a:cubicBezTo>
                  <a:lnTo>
                    <a:pt x="560" y="640"/>
                  </a:lnTo>
                  <a:cubicBezTo>
                    <a:pt x="572" y="604"/>
                    <a:pt x="583" y="580"/>
                    <a:pt x="619" y="544"/>
                  </a:cubicBezTo>
                  <a:cubicBezTo>
                    <a:pt x="643" y="497"/>
                    <a:pt x="679" y="437"/>
                    <a:pt x="703" y="402"/>
                  </a:cubicBezTo>
                  <a:cubicBezTo>
                    <a:pt x="726" y="366"/>
                    <a:pt x="738" y="318"/>
                    <a:pt x="762" y="294"/>
                  </a:cubicBezTo>
                  <a:cubicBezTo>
                    <a:pt x="786" y="259"/>
                    <a:pt x="798" y="235"/>
                    <a:pt x="798" y="199"/>
                  </a:cubicBezTo>
                  <a:cubicBezTo>
                    <a:pt x="798" y="187"/>
                    <a:pt x="810" y="175"/>
                    <a:pt x="810" y="163"/>
                  </a:cubicBezTo>
                  <a:cubicBezTo>
                    <a:pt x="810" y="140"/>
                    <a:pt x="810" y="140"/>
                    <a:pt x="762" y="116"/>
                  </a:cubicBezTo>
                  <a:lnTo>
                    <a:pt x="750" y="104"/>
                  </a:lnTo>
                  <a:cubicBezTo>
                    <a:pt x="738" y="80"/>
                    <a:pt x="726" y="68"/>
                    <a:pt x="667" y="56"/>
                  </a:cubicBezTo>
                  <a:cubicBezTo>
                    <a:pt x="631" y="44"/>
                    <a:pt x="607" y="44"/>
                    <a:pt x="595" y="21"/>
                  </a:cubicBezTo>
                  <a:cubicBezTo>
                    <a:pt x="561" y="7"/>
                    <a:pt x="534" y="1"/>
                    <a:pt x="518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8" name="Google Shape;998;p32"/>
            <p:cNvSpPr/>
            <p:nvPr/>
          </p:nvSpPr>
          <p:spPr>
            <a:xfrm>
              <a:off x="5830475" y="5208800"/>
              <a:ext cx="13725" cy="17600"/>
            </a:xfrm>
            <a:custGeom>
              <a:avLst/>
              <a:gdLst/>
              <a:ahLst/>
              <a:cxnLst/>
              <a:rect l="l" t="t" r="r" b="b"/>
              <a:pathLst>
                <a:path w="549" h="704" extrusionOk="0">
                  <a:moveTo>
                    <a:pt x="215" y="1"/>
                  </a:moveTo>
                  <a:lnTo>
                    <a:pt x="215" y="48"/>
                  </a:lnTo>
                  <a:cubicBezTo>
                    <a:pt x="215" y="60"/>
                    <a:pt x="215" y="72"/>
                    <a:pt x="203" y="84"/>
                  </a:cubicBezTo>
                  <a:cubicBezTo>
                    <a:pt x="191" y="84"/>
                    <a:pt x="191" y="108"/>
                    <a:pt x="191" y="120"/>
                  </a:cubicBezTo>
                  <a:cubicBezTo>
                    <a:pt x="191" y="132"/>
                    <a:pt x="179" y="132"/>
                    <a:pt x="191" y="132"/>
                  </a:cubicBezTo>
                  <a:cubicBezTo>
                    <a:pt x="191" y="132"/>
                    <a:pt x="191" y="144"/>
                    <a:pt x="179" y="144"/>
                  </a:cubicBezTo>
                  <a:cubicBezTo>
                    <a:pt x="155" y="144"/>
                    <a:pt x="191" y="167"/>
                    <a:pt x="179" y="167"/>
                  </a:cubicBezTo>
                  <a:cubicBezTo>
                    <a:pt x="155" y="167"/>
                    <a:pt x="155" y="167"/>
                    <a:pt x="155" y="179"/>
                  </a:cubicBezTo>
                  <a:cubicBezTo>
                    <a:pt x="155" y="179"/>
                    <a:pt x="120" y="179"/>
                    <a:pt x="155" y="191"/>
                  </a:cubicBezTo>
                  <a:cubicBezTo>
                    <a:pt x="155" y="191"/>
                    <a:pt x="120" y="191"/>
                    <a:pt x="155" y="203"/>
                  </a:cubicBezTo>
                  <a:lnTo>
                    <a:pt x="132" y="203"/>
                  </a:lnTo>
                  <a:cubicBezTo>
                    <a:pt x="144" y="227"/>
                    <a:pt x="132" y="227"/>
                    <a:pt x="132" y="239"/>
                  </a:cubicBezTo>
                  <a:cubicBezTo>
                    <a:pt x="144" y="251"/>
                    <a:pt x="155" y="251"/>
                    <a:pt x="132" y="251"/>
                  </a:cubicBezTo>
                  <a:cubicBezTo>
                    <a:pt x="104" y="237"/>
                    <a:pt x="96" y="231"/>
                    <a:pt x="95" y="231"/>
                  </a:cubicBezTo>
                  <a:lnTo>
                    <a:pt x="95" y="231"/>
                  </a:lnTo>
                  <a:cubicBezTo>
                    <a:pt x="94" y="231"/>
                    <a:pt x="96" y="234"/>
                    <a:pt x="96" y="239"/>
                  </a:cubicBezTo>
                  <a:cubicBezTo>
                    <a:pt x="72" y="239"/>
                    <a:pt x="96" y="251"/>
                    <a:pt x="84" y="251"/>
                  </a:cubicBezTo>
                  <a:cubicBezTo>
                    <a:pt x="72" y="251"/>
                    <a:pt x="72" y="263"/>
                    <a:pt x="84" y="263"/>
                  </a:cubicBezTo>
                  <a:cubicBezTo>
                    <a:pt x="96" y="286"/>
                    <a:pt x="84" y="298"/>
                    <a:pt x="84" y="310"/>
                  </a:cubicBezTo>
                  <a:cubicBezTo>
                    <a:pt x="72" y="322"/>
                    <a:pt x="84" y="358"/>
                    <a:pt x="72" y="370"/>
                  </a:cubicBezTo>
                  <a:cubicBezTo>
                    <a:pt x="72" y="382"/>
                    <a:pt x="72" y="406"/>
                    <a:pt x="60" y="406"/>
                  </a:cubicBezTo>
                  <a:cubicBezTo>
                    <a:pt x="36" y="417"/>
                    <a:pt x="60" y="429"/>
                    <a:pt x="36" y="441"/>
                  </a:cubicBezTo>
                  <a:cubicBezTo>
                    <a:pt x="24" y="441"/>
                    <a:pt x="36" y="465"/>
                    <a:pt x="36" y="477"/>
                  </a:cubicBezTo>
                  <a:cubicBezTo>
                    <a:pt x="36" y="489"/>
                    <a:pt x="24" y="513"/>
                    <a:pt x="36" y="525"/>
                  </a:cubicBezTo>
                  <a:cubicBezTo>
                    <a:pt x="36" y="525"/>
                    <a:pt x="60" y="537"/>
                    <a:pt x="36" y="537"/>
                  </a:cubicBezTo>
                  <a:cubicBezTo>
                    <a:pt x="24" y="537"/>
                    <a:pt x="24" y="537"/>
                    <a:pt x="24" y="548"/>
                  </a:cubicBezTo>
                  <a:cubicBezTo>
                    <a:pt x="24" y="548"/>
                    <a:pt x="24" y="560"/>
                    <a:pt x="13" y="560"/>
                  </a:cubicBezTo>
                  <a:cubicBezTo>
                    <a:pt x="1" y="560"/>
                    <a:pt x="1" y="560"/>
                    <a:pt x="1" y="584"/>
                  </a:cubicBezTo>
                  <a:cubicBezTo>
                    <a:pt x="1" y="584"/>
                    <a:pt x="13" y="596"/>
                    <a:pt x="24" y="596"/>
                  </a:cubicBezTo>
                  <a:cubicBezTo>
                    <a:pt x="72" y="608"/>
                    <a:pt x="120" y="620"/>
                    <a:pt x="132" y="620"/>
                  </a:cubicBezTo>
                  <a:lnTo>
                    <a:pt x="144" y="620"/>
                  </a:lnTo>
                  <a:lnTo>
                    <a:pt x="155" y="644"/>
                  </a:lnTo>
                  <a:cubicBezTo>
                    <a:pt x="155" y="644"/>
                    <a:pt x="179" y="656"/>
                    <a:pt x="203" y="667"/>
                  </a:cubicBezTo>
                  <a:cubicBezTo>
                    <a:pt x="239" y="679"/>
                    <a:pt x="263" y="679"/>
                    <a:pt x="274" y="703"/>
                  </a:cubicBezTo>
                  <a:lnTo>
                    <a:pt x="322" y="703"/>
                  </a:lnTo>
                  <a:lnTo>
                    <a:pt x="322" y="679"/>
                  </a:lnTo>
                  <a:cubicBezTo>
                    <a:pt x="334" y="667"/>
                    <a:pt x="322" y="656"/>
                    <a:pt x="334" y="644"/>
                  </a:cubicBezTo>
                  <a:lnTo>
                    <a:pt x="334" y="608"/>
                  </a:lnTo>
                  <a:lnTo>
                    <a:pt x="334" y="584"/>
                  </a:lnTo>
                  <a:cubicBezTo>
                    <a:pt x="334" y="584"/>
                    <a:pt x="358" y="584"/>
                    <a:pt x="322" y="560"/>
                  </a:cubicBezTo>
                  <a:cubicBezTo>
                    <a:pt x="370" y="560"/>
                    <a:pt x="334" y="548"/>
                    <a:pt x="334" y="548"/>
                  </a:cubicBezTo>
                  <a:cubicBezTo>
                    <a:pt x="358" y="548"/>
                    <a:pt x="322" y="525"/>
                    <a:pt x="358" y="501"/>
                  </a:cubicBezTo>
                  <a:cubicBezTo>
                    <a:pt x="370" y="501"/>
                    <a:pt x="358" y="489"/>
                    <a:pt x="370" y="477"/>
                  </a:cubicBezTo>
                  <a:cubicBezTo>
                    <a:pt x="382" y="465"/>
                    <a:pt x="370" y="429"/>
                    <a:pt x="382" y="429"/>
                  </a:cubicBezTo>
                  <a:cubicBezTo>
                    <a:pt x="394" y="417"/>
                    <a:pt x="394" y="406"/>
                    <a:pt x="417" y="382"/>
                  </a:cubicBezTo>
                  <a:cubicBezTo>
                    <a:pt x="429" y="370"/>
                    <a:pt x="429" y="358"/>
                    <a:pt x="441" y="346"/>
                  </a:cubicBezTo>
                  <a:cubicBezTo>
                    <a:pt x="477" y="322"/>
                    <a:pt x="489" y="298"/>
                    <a:pt x="501" y="263"/>
                  </a:cubicBezTo>
                  <a:cubicBezTo>
                    <a:pt x="513" y="251"/>
                    <a:pt x="513" y="239"/>
                    <a:pt x="536" y="227"/>
                  </a:cubicBezTo>
                  <a:cubicBezTo>
                    <a:pt x="548" y="215"/>
                    <a:pt x="548" y="191"/>
                    <a:pt x="548" y="179"/>
                  </a:cubicBezTo>
                  <a:lnTo>
                    <a:pt x="548" y="144"/>
                  </a:lnTo>
                  <a:cubicBezTo>
                    <a:pt x="548" y="144"/>
                    <a:pt x="548" y="132"/>
                    <a:pt x="489" y="120"/>
                  </a:cubicBezTo>
                  <a:lnTo>
                    <a:pt x="477" y="108"/>
                  </a:lnTo>
                  <a:cubicBezTo>
                    <a:pt x="453" y="96"/>
                    <a:pt x="429" y="72"/>
                    <a:pt x="382" y="60"/>
                  </a:cubicBezTo>
                  <a:cubicBezTo>
                    <a:pt x="358" y="48"/>
                    <a:pt x="334" y="48"/>
                    <a:pt x="310" y="25"/>
                  </a:cubicBezTo>
                  <a:cubicBezTo>
                    <a:pt x="251" y="1"/>
                    <a:pt x="215" y="1"/>
                    <a:pt x="21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99" name="Google Shape;999;p32"/>
            <p:cNvSpPr/>
            <p:nvPr/>
          </p:nvSpPr>
          <p:spPr>
            <a:xfrm>
              <a:off x="5918875" y="5198400"/>
              <a:ext cx="15800" cy="18175"/>
            </a:xfrm>
            <a:custGeom>
              <a:avLst/>
              <a:gdLst/>
              <a:ahLst/>
              <a:cxnLst/>
              <a:rect l="l" t="t" r="r" b="b"/>
              <a:pathLst>
                <a:path w="632" h="727" extrusionOk="0">
                  <a:moveTo>
                    <a:pt x="525" y="286"/>
                  </a:moveTo>
                  <a:cubicBezTo>
                    <a:pt x="529" y="290"/>
                    <a:pt x="533" y="291"/>
                    <a:pt x="535" y="291"/>
                  </a:cubicBezTo>
                  <a:cubicBezTo>
                    <a:pt x="541" y="291"/>
                    <a:pt x="541" y="286"/>
                    <a:pt x="525" y="286"/>
                  </a:cubicBezTo>
                  <a:close/>
                  <a:moveTo>
                    <a:pt x="346" y="0"/>
                  </a:moveTo>
                  <a:cubicBezTo>
                    <a:pt x="346" y="0"/>
                    <a:pt x="334" y="0"/>
                    <a:pt x="298" y="12"/>
                  </a:cubicBezTo>
                  <a:cubicBezTo>
                    <a:pt x="251" y="36"/>
                    <a:pt x="215" y="60"/>
                    <a:pt x="215" y="71"/>
                  </a:cubicBezTo>
                  <a:lnTo>
                    <a:pt x="191" y="95"/>
                  </a:lnTo>
                  <a:lnTo>
                    <a:pt x="179" y="95"/>
                  </a:lnTo>
                  <a:cubicBezTo>
                    <a:pt x="167" y="95"/>
                    <a:pt x="167" y="95"/>
                    <a:pt x="120" y="107"/>
                  </a:cubicBezTo>
                  <a:cubicBezTo>
                    <a:pt x="96" y="119"/>
                    <a:pt x="72" y="131"/>
                    <a:pt x="48" y="155"/>
                  </a:cubicBezTo>
                  <a:lnTo>
                    <a:pt x="37" y="167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37" y="191"/>
                    <a:pt x="37" y="202"/>
                    <a:pt x="37" y="202"/>
                  </a:cubicBezTo>
                  <a:cubicBezTo>
                    <a:pt x="37" y="226"/>
                    <a:pt x="60" y="226"/>
                    <a:pt x="60" y="250"/>
                  </a:cubicBezTo>
                  <a:cubicBezTo>
                    <a:pt x="60" y="262"/>
                    <a:pt x="72" y="262"/>
                    <a:pt x="72" y="262"/>
                  </a:cubicBezTo>
                  <a:cubicBezTo>
                    <a:pt x="72" y="286"/>
                    <a:pt x="96" y="286"/>
                    <a:pt x="96" y="298"/>
                  </a:cubicBezTo>
                  <a:cubicBezTo>
                    <a:pt x="96" y="298"/>
                    <a:pt x="96" y="303"/>
                    <a:pt x="100" y="303"/>
                  </a:cubicBezTo>
                  <a:cubicBezTo>
                    <a:pt x="100" y="303"/>
                    <a:pt x="100" y="303"/>
                    <a:pt x="101" y="303"/>
                  </a:cubicBezTo>
                  <a:lnTo>
                    <a:pt x="101" y="303"/>
                  </a:lnTo>
                  <a:cubicBezTo>
                    <a:pt x="80" y="320"/>
                    <a:pt x="119" y="311"/>
                    <a:pt x="108" y="321"/>
                  </a:cubicBezTo>
                  <a:cubicBezTo>
                    <a:pt x="108" y="345"/>
                    <a:pt x="132" y="345"/>
                    <a:pt x="132" y="357"/>
                  </a:cubicBezTo>
                  <a:cubicBezTo>
                    <a:pt x="132" y="369"/>
                    <a:pt x="156" y="369"/>
                    <a:pt x="156" y="381"/>
                  </a:cubicBezTo>
                  <a:cubicBezTo>
                    <a:pt x="156" y="405"/>
                    <a:pt x="179" y="417"/>
                    <a:pt x="179" y="429"/>
                  </a:cubicBezTo>
                  <a:cubicBezTo>
                    <a:pt x="179" y="441"/>
                    <a:pt x="191" y="464"/>
                    <a:pt x="191" y="476"/>
                  </a:cubicBezTo>
                  <a:cubicBezTo>
                    <a:pt x="191" y="488"/>
                    <a:pt x="215" y="500"/>
                    <a:pt x="215" y="524"/>
                  </a:cubicBezTo>
                  <a:cubicBezTo>
                    <a:pt x="215" y="548"/>
                    <a:pt x="227" y="583"/>
                    <a:pt x="227" y="607"/>
                  </a:cubicBezTo>
                  <a:cubicBezTo>
                    <a:pt x="227" y="619"/>
                    <a:pt x="239" y="643"/>
                    <a:pt x="239" y="667"/>
                  </a:cubicBezTo>
                  <a:cubicBezTo>
                    <a:pt x="239" y="679"/>
                    <a:pt x="251" y="702"/>
                    <a:pt x="275" y="714"/>
                  </a:cubicBezTo>
                  <a:lnTo>
                    <a:pt x="287" y="726"/>
                  </a:lnTo>
                  <a:cubicBezTo>
                    <a:pt x="287" y="726"/>
                    <a:pt x="298" y="726"/>
                    <a:pt x="346" y="702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94" y="679"/>
                    <a:pt x="418" y="667"/>
                    <a:pt x="465" y="643"/>
                  </a:cubicBezTo>
                  <a:cubicBezTo>
                    <a:pt x="489" y="619"/>
                    <a:pt x="513" y="607"/>
                    <a:pt x="537" y="595"/>
                  </a:cubicBezTo>
                  <a:cubicBezTo>
                    <a:pt x="596" y="560"/>
                    <a:pt x="632" y="548"/>
                    <a:pt x="608" y="536"/>
                  </a:cubicBezTo>
                  <a:cubicBezTo>
                    <a:pt x="596" y="536"/>
                    <a:pt x="596" y="524"/>
                    <a:pt x="584" y="524"/>
                  </a:cubicBezTo>
                  <a:cubicBezTo>
                    <a:pt x="572" y="524"/>
                    <a:pt x="548" y="500"/>
                    <a:pt x="572" y="488"/>
                  </a:cubicBezTo>
                  <a:cubicBezTo>
                    <a:pt x="572" y="476"/>
                    <a:pt x="572" y="476"/>
                    <a:pt x="548" y="464"/>
                  </a:cubicBezTo>
                  <a:cubicBezTo>
                    <a:pt x="548" y="464"/>
                    <a:pt x="548" y="441"/>
                    <a:pt x="537" y="441"/>
                  </a:cubicBezTo>
                  <a:cubicBezTo>
                    <a:pt x="537" y="441"/>
                    <a:pt x="525" y="441"/>
                    <a:pt x="537" y="429"/>
                  </a:cubicBezTo>
                  <a:cubicBezTo>
                    <a:pt x="541" y="425"/>
                    <a:pt x="541" y="423"/>
                    <a:pt x="539" y="423"/>
                  </a:cubicBezTo>
                  <a:cubicBezTo>
                    <a:pt x="535" y="423"/>
                    <a:pt x="525" y="429"/>
                    <a:pt x="525" y="429"/>
                  </a:cubicBezTo>
                  <a:cubicBezTo>
                    <a:pt x="537" y="417"/>
                    <a:pt x="525" y="417"/>
                    <a:pt x="525" y="417"/>
                  </a:cubicBezTo>
                  <a:cubicBezTo>
                    <a:pt x="525" y="417"/>
                    <a:pt x="538" y="397"/>
                    <a:pt x="530" y="397"/>
                  </a:cubicBezTo>
                  <a:cubicBezTo>
                    <a:pt x="527" y="397"/>
                    <a:pt x="522" y="399"/>
                    <a:pt x="513" y="405"/>
                  </a:cubicBezTo>
                  <a:cubicBezTo>
                    <a:pt x="513" y="405"/>
                    <a:pt x="526" y="385"/>
                    <a:pt x="513" y="385"/>
                  </a:cubicBezTo>
                  <a:cubicBezTo>
                    <a:pt x="511" y="385"/>
                    <a:pt x="508" y="385"/>
                    <a:pt x="505" y="386"/>
                  </a:cubicBezTo>
                  <a:lnTo>
                    <a:pt x="505" y="386"/>
                  </a:lnTo>
                  <a:cubicBezTo>
                    <a:pt x="510" y="379"/>
                    <a:pt x="504" y="369"/>
                    <a:pt x="489" y="369"/>
                  </a:cubicBezTo>
                  <a:lnTo>
                    <a:pt x="489" y="369"/>
                  </a:lnTo>
                  <a:cubicBezTo>
                    <a:pt x="489" y="369"/>
                    <a:pt x="489" y="369"/>
                    <a:pt x="489" y="369"/>
                  </a:cubicBezTo>
                  <a:cubicBezTo>
                    <a:pt x="477" y="369"/>
                    <a:pt x="477" y="369"/>
                    <a:pt x="477" y="357"/>
                  </a:cubicBezTo>
                  <a:cubicBezTo>
                    <a:pt x="477" y="357"/>
                    <a:pt x="489" y="345"/>
                    <a:pt x="477" y="345"/>
                  </a:cubicBezTo>
                  <a:cubicBezTo>
                    <a:pt x="471" y="345"/>
                    <a:pt x="465" y="348"/>
                    <a:pt x="462" y="348"/>
                  </a:cubicBezTo>
                  <a:cubicBezTo>
                    <a:pt x="459" y="348"/>
                    <a:pt x="459" y="345"/>
                    <a:pt x="465" y="333"/>
                  </a:cubicBezTo>
                  <a:lnTo>
                    <a:pt x="453" y="333"/>
                  </a:lnTo>
                  <a:lnTo>
                    <a:pt x="465" y="310"/>
                  </a:lnTo>
                  <a:lnTo>
                    <a:pt x="525" y="286"/>
                  </a:lnTo>
                  <a:cubicBezTo>
                    <a:pt x="537" y="274"/>
                    <a:pt x="513" y="274"/>
                    <a:pt x="525" y="250"/>
                  </a:cubicBezTo>
                  <a:cubicBezTo>
                    <a:pt x="525" y="238"/>
                    <a:pt x="525" y="238"/>
                    <a:pt x="513" y="238"/>
                  </a:cubicBezTo>
                  <a:cubicBezTo>
                    <a:pt x="489" y="238"/>
                    <a:pt x="477" y="226"/>
                    <a:pt x="477" y="214"/>
                  </a:cubicBezTo>
                  <a:lnTo>
                    <a:pt x="429" y="167"/>
                  </a:lnTo>
                  <a:cubicBezTo>
                    <a:pt x="429" y="155"/>
                    <a:pt x="418" y="155"/>
                    <a:pt x="418" y="131"/>
                  </a:cubicBezTo>
                  <a:cubicBezTo>
                    <a:pt x="418" y="119"/>
                    <a:pt x="406" y="119"/>
                    <a:pt x="406" y="107"/>
                  </a:cubicBezTo>
                  <a:cubicBezTo>
                    <a:pt x="406" y="95"/>
                    <a:pt x="394" y="95"/>
                    <a:pt x="394" y="95"/>
                  </a:cubicBezTo>
                  <a:cubicBezTo>
                    <a:pt x="370" y="71"/>
                    <a:pt x="370" y="60"/>
                    <a:pt x="358" y="60"/>
                  </a:cubicBezTo>
                  <a:cubicBezTo>
                    <a:pt x="358" y="60"/>
                    <a:pt x="334" y="60"/>
                    <a:pt x="346" y="48"/>
                  </a:cubicBezTo>
                  <a:cubicBezTo>
                    <a:pt x="358" y="36"/>
                    <a:pt x="358" y="36"/>
                    <a:pt x="346" y="36"/>
                  </a:cubicBezTo>
                  <a:lnTo>
                    <a:pt x="346" y="12"/>
                  </a:lnTo>
                  <a:cubicBezTo>
                    <a:pt x="358" y="0"/>
                    <a:pt x="358" y="0"/>
                    <a:pt x="34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0" name="Google Shape;1000;p32"/>
            <p:cNvSpPr/>
            <p:nvPr/>
          </p:nvSpPr>
          <p:spPr>
            <a:xfrm>
              <a:off x="5945375" y="5244825"/>
              <a:ext cx="25325" cy="35925"/>
            </a:xfrm>
            <a:custGeom>
              <a:avLst/>
              <a:gdLst/>
              <a:ahLst/>
              <a:cxnLst/>
              <a:rect l="l" t="t" r="r" b="b"/>
              <a:pathLst>
                <a:path w="1013" h="1437" extrusionOk="0">
                  <a:moveTo>
                    <a:pt x="298" y="0"/>
                  </a:moveTo>
                  <a:cubicBezTo>
                    <a:pt x="298" y="0"/>
                    <a:pt x="286" y="0"/>
                    <a:pt x="250" y="12"/>
                  </a:cubicBezTo>
                  <a:cubicBezTo>
                    <a:pt x="203" y="36"/>
                    <a:pt x="167" y="60"/>
                    <a:pt x="167" y="72"/>
                  </a:cubicBezTo>
                  <a:lnTo>
                    <a:pt x="167" y="96"/>
                  </a:lnTo>
                  <a:lnTo>
                    <a:pt x="143" y="96"/>
                  </a:lnTo>
                  <a:cubicBezTo>
                    <a:pt x="131" y="96"/>
                    <a:pt x="120" y="96"/>
                    <a:pt x="84" y="108"/>
                  </a:cubicBezTo>
                  <a:cubicBezTo>
                    <a:pt x="60" y="119"/>
                    <a:pt x="48" y="131"/>
                    <a:pt x="24" y="155"/>
                  </a:cubicBezTo>
                  <a:cubicBezTo>
                    <a:pt x="12" y="167"/>
                    <a:pt x="24" y="167"/>
                    <a:pt x="24" y="167"/>
                  </a:cubicBezTo>
                  <a:cubicBezTo>
                    <a:pt x="24" y="167"/>
                    <a:pt x="24" y="179"/>
                    <a:pt x="12" y="191"/>
                  </a:cubicBezTo>
                  <a:cubicBezTo>
                    <a:pt x="0" y="215"/>
                    <a:pt x="12" y="215"/>
                    <a:pt x="12" y="215"/>
                  </a:cubicBezTo>
                  <a:cubicBezTo>
                    <a:pt x="24" y="227"/>
                    <a:pt x="24" y="239"/>
                    <a:pt x="48" y="250"/>
                  </a:cubicBezTo>
                  <a:cubicBezTo>
                    <a:pt x="60" y="286"/>
                    <a:pt x="84" y="310"/>
                    <a:pt x="108" y="346"/>
                  </a:cubicBezTo>
                  <a:cubicBezTo>
                    <a:pt x="108" y="358"/>
                    <a:pt x="131" y="369"/>
                    <a:pt x="143" y="405"/>
                  </a:cubicBezTo>
                  <a:cubicBezTo>
                    <a:pt x="167" y="417"/>
                    <a:pt x="179" y="453"/>
                    <a:pt x="191" y="465"/>
                  </a:cubicBezTo>
                  <a:cubicBezTo>
                    <a:pt x="191" y="477"/>
                    <a:pt x="191" y="477"/>
                    <a:pt x="227" y="477"/>
                  </a:cubicBezTo>
                  <a:cubicBezTo>
                    <a:pt x="191" y="512"/>
                    <a:pt x="239" y="524"/>
                    <a:pt x="239" y="536"/>
                  </a:cubicBezTo>
                  <a:cubicBezTo>
                    <a:pt x="239" y="572"/>
                    <a:pt x="286" y="584"/>
                    <a:pt x="286" y="608"/>
                  </a:cubicBezTo>
                  <a:cubicBezTo>
                    <a:pt x="286" y="643"/>
                    <a:pt x="310" y="643"/>
                    <a:pt x="310" y="667"/>
                  </a:cubicBezTo>
                  <a:cubicBezTo>
                    <a:pt x="322" y="715"/>
                    <a:pt x="358" y="727"/>
                    <a:pt x="370" y="774"/>
                  </a:cubicBezTo>
                  <a:cubicBezTo>
                    <a:pt x="381" y="810"/>
                    <a:pt x="405" y="834"/>
                    <a:pt x="417" y="881"/>
                  </a:cubicBezTo>
                  <a:cubicBezTo>
                    <a:pt x="429" y="929"/>
                    <a:pt x="441" y="953"/>
                    <a:pt x="465" y="989"/>
                  </a:cubicBezTo>
                  <a:cubicBezTo>
                    <a:pt x="477" y="1048"/>
                    <a:pt x="501" y="1108"/>
                    <a:pt x="536" y="1179"/>
                  </a:cubicBezTo>
                  <a:cubicBezTo>
                    <a:pt x="548" y="1227"/>
                    <a:pt x="584" y="1251"/>
                    <a:pt x="584" y="1298"/>
                  </a:cubicBezTo>
                  <a:lnTo>
                    <a:pt x="620" y="1382"/>
                  </a:lnTo>
                  <a:cubicBezTo>
                    <a:pt x="643" y="1405"/>
                    <a:pt x="655" y="1417"/>
                    <a:pt x="655" y="1429"/>
                  </a:cubicBezTo>
                  <a:cubicBezTo>
                    <a:pt x="655" y="1434"/>
                    <a:pt x="657" y="1437"/>
                    <a:pt x="663" y="1437"/>
                  </a:cubicBezTo>
                  <a:cubicBezTo>
                    <a:pt x="671" y="1437"/>
                    <a:pt x="687" y="1431"/>
                    <a:pt x="715" y="1417"/>
                  </a:cubicBezTo>
                  <a:cubicBezTo>
                    <a:pt x="719" y="1413"/>
                    <a:pt x="721" y="1412"/>
                    <a:pt x="724" y="1412"/>
                  </a:cubicBezTo>
                  <a:cubicBezTo>
                    <a:pt x="728" y="1412"/>
                    <a:pt x="731" y="1417"/>
                    <a:pt x="739" y="1417"/>
                  </a:cubicBezTo>
                  <a:cubicBezTo>
                    <a:pt x="774" y="1417"/>
                    <a:pt x="786" y="1417"/>
                    <a:pt x="846" y="1370"/>
                  </a:cubicBezTo>
                  <a:cubicBezTo>
                    <a:pt x="882" y="1358"/>
                    <a:pt x="893" y="1346"/>
                    <a:pt x="917" y="1322"/>
                  </a:cubicBezTo>
                  <a:cubicBezTo>
                    <a:pt x="977" y="1298"/>
                    <a:pt x="1012" y="1262"/>
                    <a:pt x="1001" y="1262"/>
                  </a:cubicBezTo>
                  <a:cubicBezTo>
                    <a:pt x="977" y="1251"/>
                    <a:pt x="965" y="1227"/>
                    <a:pt x="953" y="1203"/>
                  </a:cubicBezTo>
                  <a:cubicBezTo>
                    <a:pt x="917" y="1191"/>
                    <a:pt x="905" y="1167"/>
                    <a:pt x="905" y="1131"/>
                  </a:cubicBezTo>
                  <a:cubicBezTo>
                    <a:pt x="905" y="1120"/>
                    <a:pt x="893" y="1084"/>
                    <a:pt x="882" y="1072"/>
                  </a:cubicBezTo>
                  <a:cubicBezTo>
                    <a:pt x="858" y="1060"/>
                    <a:pt x="858" y="1048"/>
                    <a:pt x="846" y="1024"/>
                  </a:cubicBezTo>
                  <a:cubicBezTo>
                    <a:pt x="834" y="1024"/>
                    <a:pt x="834" y="1012"/>
                    <a:pt x="834" y="1001"/>
                  </a:cubicBezTo>
                  <a:cubicBezTo>
                    <a:pt x="840" y="995"/>
                    <a:pt x="837" y="995"/>
                    <a:pt x="832" y="995"/>
                  </a:cubicBezTo>
                  <a:cubicBezTo>
                    <a:pt x="828" y="995"/>
                    <a:pt x="822" y="995"/>
                    <a:pt x="822" y="989"/>
                  </a:cubicBezTo>
                  <a:cubicBezTo>
                    <a:pt x="834" y="965"/>
                    <a:pt x="822" y="953"/>
                    <a:pt x="822" y="941"/>
                  </a:cubicBezTo>
                  <a:cubicBezTo>
                    <a:pt x="822" y="931"/>
                    <a:pt x="831" y="903"/>
                    <a:pt x="811" y="903"/>
                  </a:cubicBezTo>
                  <a:cubicBezTo>
                    <a:pt x="807" y="903"/>
                    <a:pt x="803" y="904"/>
                    <a:pt x="798" y="905"/>
                  </a:cubicBezTo>
                  <a:lnTo>
                    <a:pt x="798" y="893"/>
                  </a:lnTo>
                  <a:cubicBezTo>
                    <a:pt x="798" y="881"/>
                    <a:pt x="834" y="846"/>
                    <a:pt x="774" y="846"/>
                  </a:cubicBezTo>
                  <a:lnTo>
                    <a:pt x="774" y="834"/>
                  </a:lnTo>
                  <a:lnTo>
                    <a:pt x="774" y="822"/>
                  </a:lnTo>
                  <a:lnTo>
                    <a:pt x="762" y="822"/>
                  </a:lnTo>
                  <a:cubicBezTo>
                    <a:pt x="766" y="818"/>
                    <a:pt x="769" y="817"/>
                    <a:pt x="771" y="817"/>
                  </a:cubicBezTo>
                  <a:cubicBezTo>
                    <a:pt x="774" y="817"/>
                    <a:pt x="774" y="822"/>
                    <a:pt x="774" y="822"/>
                  </a:cubicBezTo>
                  <a:cubicBezTo>
                    <a:pt x="786" y="822"/>
                    <a:pt x="786" y="810"/>
                    <a:pt x="774" y="810"/>
                  </a:cubicBezTo>
                  <a:cubicBezTo>
                    <a:pt x="762" y="810"/>
                    <a:pt x="739" y="798"/>
                    <a:pt x="739" y="774"/>
                  </a:cubicBezTo>
                  <a:lnTo>
                    <a:pt x="739" y="762"/>
                  </a:lnTo>
                  <a:cubicBezTo>
                    <a:pt x="727" y="762"/>
                    <a:pt x="703" y="762"/>
                    <a:pt x="727" y="739"/>
                  </a:cubicBezTo>
                  <a:cubicBezTo>
                    <a:pt x="733" y="727"/>
                    <a:pt x="733" y="721"/>
                    <a:pt x="730" y="721"/>
                  </a:cubicBezTo>
                  <a:lnTo>
                    <a:pt x="730" y="721"/>
                  </a:lnTo>
                  <a:cubicBezTo>
                    <a:pt x="727" y="721"/>
                    <a:pt x="721" y="727"/>
                    <a:pt x="715" y="739"/>
                  </a:cubicBezTo>
                  <a:lnTo>
                    <a:pt x="727" y="715"/>
                  </a:lnTo>
                  <a:cubicBezTo>
                    <a:pt x="715" y="715"/>
                    <a:pt x="727" y="703"/>
                    <a:pt x="703" y="703"/>
                  </a:cubicBezTo>
                  <a:cubicBezTo>
                    <a:pt x="715" y="667"/>
                    <a:pt x="679" y="667"/>
                    <a:pt x="679" y="643"/>
                  </a:cubicBezTo>
                  <a:cubicBezTo>
                    <a:pt x="679" y="631"/>
                    <a:pt x="667" y="608"/>
                    <a:pt x="655" y="596"/>
                  </a:cubicBezTo>
                  <a:cubicBezTo>
                    <a:pt x="620" y="584"/>
                    <a:pt x="608" y="560"/>
                    <a:pt x="596" y="524"/>
                  </a:cubicBezTo>
                  <a:cubicBezTo>
                    <a:pt x="560" y="477"/>
                    <a:pt x="536" y="453"/>
                    <a:pt x="524" y="405"/>
                  </a:cubicBezTo>
                  <a:cubicBezTo>
                    <a:pt x="501" y="369"/>
                    <a:pt x="489" y="358"/>
                    <a:pt x="477" y="346"/>
                  </a:cubicBezTo>
                  <a:cubicBezTo>
                    <a:pt x="465" y="310"/>
                    <a:pt x="429" y="298"/>
                    <a:pt x="429" y="274"/>
                  </a:cubicBezTo>
                  <a:cubicBezTo>
                    <a:pt x="429" y="262"/>
                    <a:pt x="405" y="239"/>
                    <a:pt x="381" y="227"/>
                  </a:cubicBezTo>
                  <a:cubicBezTo>
                    <a:pt x="370" y="191"/>
                    <a:pt x="358" y="167"/>
                    <a:pt x="322" y="155"/>
                  </a:cubicBezTo>
                  <a:cubicBezTo>
                    <a:pt x="310" y="155"/>
                    <a:pt x="298" y="143"/>
                    <a:pt x="310" y="119"/>
                  </a:cubicBezTo>
                  <a:cubicBezTo>
                    <a:pt x="322" y="108"/>
                    <a:pt x="310" y="96"/>
                    <a:pt x="310" y="96"/>
                  </a:cubicBezTo>
                  <a:cubicBezTo>
                    <a:pt x="298" y="72"/>
                    <a:pt x="298" y="60"/>
                    <a:pt x="310" y="48"/>
                  </a:cubicBezTo>
                  <a:cubicBezTo>
                    <a:pt x="310" y="36"/>
                    <a:pt x="310" y="12"/>
                    <a:pt x="29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01" name="Google Shape;1001;p32"/>
            <p:cNvSpPr/>
            <p:nvPr/>
          </p:nvSpPr>
          <p:spPr>
            <a:xfrm>
              <a:off x="5979600" y="5310000"/>
              <a:ext cx="15500" cy="18200"/>
            </a:xfrm>
            <a:custGeom>
              <a:avLst/>
              <a:gdLst/>
              <a:ahLst/>
              <a:cxnLst/>
              <a:rect l="l" t="t" r="r" b="b"/>
              <a:pathLst>
                <a:path w="620" h="728" extrusionOk="0">
                  <a:moveTo>
                    <a:pt x="538" y="281"/>
                  </a:moveTo>
                  <a:cubicBezTo>
                    <a:pt x="536" y="281"/>
                    <a:pt x="532" y="283"/>
                    <a:pt x="525" y="287"/>
                  </a:cubicBezTo>
                  <a:cubicBezTo>
                    <a:pt x="532" y="287"/>
                    <a:pt x="540" y="281"/>
                    <a:pt x="538" y="281"/>
                  </a:cubicBezTo>
                  <a:close/>
                  <a:moveTo>
                    <a:pt x="346" y="1"/>
                  </a:moveTo>
                  <a:cubicBezTo>
                    <a:pt x="346" y="1"/>
                    <a:pt x="322" y="1"/>
                    <a:pt x="298" y="13"/>
                  </a:cubicBezTo>
                  <a:cubicBezTo>
                    <a:pt x="251" y="37"/>
                    <a:pt x="203" y="60"/>
                    <a:pt x="203" y="72"/>
                  </a:cubicBezTo>
                  <a:lnTo>
                    <a:pt x="191" y="96"/>
                  </a:lnTo>
                  <a:lnTo>
                    <a:pt x="179" y="96"/>
                  </a:lnTo>
                  <a:cubicBezTo>
                    <a:pt x="167" y="96"/>
                    <a:pt x="167" y="96"/>
                    <a:pt x="120" y="108"/>
                  </a:cubicBezTo>
                  <a:cubicBezTo>
                    <a:pt x="84" y="120"/>
                    <a:pt x="72" y="132"/>
                    <a:pt x="48" y="156"/>
                  </a:cubicBezTo>
                  <a:lnTo>
                    <a:pt x="24" y="168"/>
                  </a:lnTo>
                  <a:lnTo>
                    <a:pt x="13" y="179"/>
                  </a:lnTo>
                  <a:cubicBezTo>
                    <a:pt x="1" y="191"/>
                    <a:pt x="13" y="191"/>
                    <a:pt x="13" y="191"/>
                  </a:cubicBezTo>
                  <a:cubicBezTo>
                    <a:pt x="24" y="191"/>
                    <a:pt x="24" y="203"/>
                    <a:pt x="24" y="203"/>
                  </a:cubicBezTo>
                  <a:cubicBezTo>
                    <a:pt x="24" y="227"/>
                    <a:pt x="60" y="227"/>
                    <a:pt x="60" y="251"/>
                  </a:cubicBezTo>
                  <a:cubicBezTo>
                    <a:pt x="60" y="263"/>
                    <a:pt x="72" y="263"/>
                    <a:pt x="72" y="263"/>
                  </a:cubicBezTo>
                  <a:cubicBezTo>
                    <a:pt x="72" y="287"/>
                    <a:pt x="84" y="287"/>
                    <a:pt x="84" y="299"/>
                  </a:cubicBezTo>
                  <a:cubicBezTo>
                    <a:pt x="84" y="299"/>
                    <a:pt x="84" y="304"/>
                    <a:pt x="91" y="304"/>
                  </a:cubicBezTo>
                  <a:cubicBezTo>
                    <a:pt x="95" y="304"/>
                    <a:pt x="100" y="302"/>
                    <a:pt x="108" y="299"/>
                  </a:cubicBezTo>
                  <a:lnTo>
                    <a:pt x="108" y="299"/>
                  </a:lnTo>
                  <a:cubicBezTo>
                    <a:pt x="72" y="322"/>
                    <a:pt x="120" y="310"/>
                    <a:pt x="108" y="322"/>
                  </a:cubicBezTo>
                  <a:cubicBezTo>
                    <a:pt x="108" y="346"/>
                    <a:pt x="132" y="346"/>
                    <a:pt x="132" y="358"/>
                  </a:cubicBezTo>
                  <a:cubicBezTo>
                    <a:pt x="132" y="370"/>
                    <a:pt x="144" y="370"/>
                    <a:pt x="144" y="382"/>
                  </a:cubicBezTo>
                  <a:cubicBezTo>
                    <a:pt x="144" y="406"/>
                    <a:pt x="179" y="418"/>
                    <a:pt x="179" y="429"/>
                  </a:cubicBezTo>
                  <a:cubicBezTo>
                    <a:pt x="179" y="441"/>
                    <a:pt x="191" y="465"/>
                    <a:pt x="191" y="477"/>
                  </a:cubicBezTo>
                  <a:cubicBezTo>
                    <a:pt x="191" y="489"/>
                    <a:pt x="203" y="501"/>
                    <a:pt x="203" y="525"/>
                  </a:cubicBezTo>
                  <a:cubicBezTo>
                    <a:pt x="203" y="549"/>
                    <a:pt x="227" y="584"/>
                    <a:pt x="227" y="608"/>
                  </a:cubicBezTo>
                  <a:cubicBezTo>
                    <a:pt x="227" y="620"/>
                    <a:pt x="239" y="644"/>
                    <a:pt x="239" y="668"/>
                  </a:cubicBezTo>
                  <a:cubicBezTo>
                    <a:pt x="239" y="679"/>
                    <a:pt x="251" y="703"/>
                    <a:pt x="263" y="715"/>
                  </a:cubicBezTo>
                  <a:lnTo>
                    <a:pt x="286" y="727"/>
                  </a:lnTo>
                  <a:cubicBezTo>
                    <a:pt x="286" y="727"/>
                    <a:pt x="298" y="727"/>
                    <a:pt x="346" y="703"/>
                  </a:cubicBezTo>
                  <a:cubicBezTo>
                    <a:pt x="358" y="679"/>
                    <a:pt x="358" y="679"/>
                    <a:pt x="370" y="679"/>
                  </a:cubicBezTo>
                  <a:cubicBezTo>
                    <a:pt x="382" y="679"/>
                    <a:pt x="417" y="668"/>
                    <a:pt x="465" y="644"/>
                  </a:cubicBezTo>
                  <a:cubicBezTo>
                    <a:pt x="489" y="620"/>
                    <a:pt x="501" y="608"/>
                    <a:pt x="536" y="596"/>
                  </a:cubicBezTo>
                  <a:cubicBezTo>
                    <a:pt x="596" y="560"/>
                    <a:pt x="620" y="549"/>
                    <a:pt x="608" y="537"/>
                  </a:cubicBezTo>
                  <a:cubicBezTo>
                    <a:pt x="596" y="537"/>
                    <a:pt x="596" y="525"/>
                    <a:pt x="584" y="525"/>
                  </a:cubicBezTo>
                  <a:cubicBezTo>
                    <a:pt x="560" y="525"/>
                    <a:pt x="548" y="501"/>
                    <a:pt x="560" y="489"/>
                  </a:cubicBezTo>
                  <a:cubicBezTo>
                    <a:pt x="560" y="477"/>
                    <a:pt x="560" y="477"/>
                    <a:pt x="548" y="465"/>
                  </a:cubicBezTo>
                  <a:cubicBezTo>
                    <a:pt x="548" y="465"/>
                    <a:pt x="548" y="441"/>
                    <a:pt x="536" y="441"/>
                  </a:cubicBezTo>
                  <a:cubicBezTo>
                    <a:pt x="536" y="441"/>
                    <a:pt x="525" y="441"/>
                    <a:pt x="536" y="429"/>
                  </a:cubicBezTo>
                  <a:cubicBezTo>
                    <a:pt x="540" y="426"/>
                    <a:pt x="540" y="424"/>
                    <a:pt x="539" y="424"/>
                  </a:cubicBezTo>
                  <a:cubicBezTo>
                    <a:pt x="535" y="424"/>
                    <a:pt x="525" y="429"/>
                    <a:pt x="525" y="429"/>
                  </a:cubicBezTo>
                  <a:cubicBezTo>
                    <a:pt x="536" y="418"/>
                    <a:pt x="525" y="418"/>
                    <a:pt x="525" y="418"/>
                  </a:cubicBezTo>
                  <a:cubicBezTo>
                    <a:pt x="525" y="418"/>
                    <a:pt x="538" y="397"/>
                    <a:pt x="525" y="397"/>
                  </a:cubicBezTo>
                  <a:cubicBezTo>
                    <a:pt x="520" y="397"/>
                    <a:pt x="513" y="400"/>
                    <a:pt x="501" y="406"/>
                  </a:cubicBezTo>
                  <a:cubicBezTo>
                    <a:pt x="501" y="406"/>
                    <a:pt x="521" y="386"/>
                    <a:pt x="511" y="386"/>
                  </a:cubicBezTo>
                  <a:cubicBezTo>
                    <a:pt x="508" y="386"/>
                    <a:pt x="503" y="387"/>
                    <a:pt x="495" y="391"/>
                  </a:cubicBezTo>
                  <a:lnTo>
                    <a:pt x="495" y="391"/>
                  </a:lnTo>
                  <a:cubicBezTo>
                    <a:pt x="500" y="384"/>
                    <a:pt x="498" y="370"/>
                    <a:pt x="489" y="370"/>
                  </a:cubicBezTo>
                  <a:lnTo>
                    <a:pt x="489" y="370"/>
                  </a:lnTo>
                  <a:cubicBezTo>
                    <a:pt x="489" y="370"/>
                    <a:pt x="489" y="370"/>
                    <a:pt x="489" y="370"/>
                  </a:cubicBezTo>
                  <a:cubicBezTo>
                    <a:pt x="477" y="370"/>
                    <a:pt x="477" y="370"/>
                    <a:pt x="477" y="358"/>
                  </a:cubicBezTo>
                  <a:cubicBezTo>
                    <a:pt x="477" y="358"/>
                    <a:pt x="489" y="346"/>
                    <a:pt x="477" y="346"/>
                  </a:cubicBezTo>
                  <a:cubicBezTo>
                    <a:pt x="471" y="346"/>
                    <a:pt x="462" y="349"/>
                    <a:pt x="458" y="349"/>
                  </a:cubicBezTo>
                  <a:cubicBezTo>
                    <a:pt x="453" y="349"/>
                    <a:pt x="453" y="346"/>
                    <a:pt x="465" y="334"/>
                  </a:cubicBezTo>
                  <a:lnTo>
                    <a:pt x="441" y="334"/>
                  </a:lnTo>
                  <a:lnTo>
                    <a:pt x="465" y="310"/>
                  </a:lnTo>
                  <a:lnTo>
                    <a:pt x="525" y="287"/>
                  </a:lnTo>
                  <a:cubicBezTo>
                    <a:pt x="536" y="275"/>
                    <a:pt x="501" y="275"/>
                    <a:pt x="525" y="251"/>
                  </a:cubicBezTo>
                  <a:cubicBezTo>
                    <a:pt x="525" y="239"/>
                    <a:pt x="525" y="239"/>
                    <a:pt x="501" y="239"/>
                  </a:cubicBezTo>
                  <a:cubicBezTo>
                    <a:pt x="489" y="239"/>
                    <a:pt x="477" y="227"/>
                    <a:pt x="477" y="215"/>
                  </a:cubicBezTo>
                  <a:lnTo>
                    <a:pt x="429" y="168"/>
                  </a:lnTo>
                  <a:cubicBezTo>
                    <a:pt x="429" y="156"/>
                    <a:pt x="417" y="156"/>
                    <a:pt x="417" y="132"/>
                  </a:cubicBezTo>
                  <a:cubicBezTo>
                    <a:pt x="417" y="120"/>
                    <a:pt x="405" y="120"/>
                    <a:pt x="405" y="108"/>
                  </a:cubicBezTo>
                  <a:cubicBezTo>
                    <a:pt x="405" y="96"/>
                    <a:pt x="382" y="96"/>
                    <a:pt x="382" y="96"/>
                  </a:cubicBezTo>
                  <a:cubicBezTo>
                    <a:pt x="370" y="72"/>
                    <a:pt x="370" y="60"/>
                    <a:pt x="358" y="60"/>
                  </a:cubicBezTo>
                  <a:cubicBezTo>
                    <a:pt x="358" y="60"/>
                    <a:pt x="322" y="60"/>
                    <a:pt x="346" y="48"/>
                  </a:cubicBezTo>
                  <a:cubicBezTo>
                    <a:pt x="358" y="37"/>
                    <a:pt x="358" y="37"/>
                    <a:pt x="346" y="37"/>
                  </a:cubicBezTo>
                  <a:lnTo>
                    <a:pt x="346" y="13"/>
                  </a:lnTo>
                  <a:cubicBezTo>
                    <a:pt x="358" y="1"/>
                    <a:pt x="358" y="1"/>
                    <a:pt x="34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pic>
        <p:nvPicPr>
          <p:cNvPr id="1002" name="Google Shape;1002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72800" y="798322"/>
            <a:ext cx="468025" cy="494483"/>
          </a:xfrm>
          <a:prstGeom prst="rect">
            <a:avLst/>
          </a:prstGeom>
          <a:noFill/>
          <a:ln>
            <a:noFill/>
          </a:ln>
        </p:spPr>
      </p:pic>
      <p:sp>
        <p:nvSpPr>
          <p:cNvPr id="1003" name="Google Shape;1003;p32"/>
          <p:cNvSpPr txBox="1"/>
          <p:nvPr/>
        </p:nvSpPr>
        <p:spPr>
          <a:xfrm>
            <a:off x="-142062" y="4774200"/>
            <a:ext cx="9428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fr-FR" sz="1200" i="1">
                <a:solidFill>
                  <a:srgbClr val="000000"/>
                </a:solidFill>
              </a:rPr>
              <a:t>Le tutorat est gratuit. Toute reproduction ou vente est interdite.</a:t>
            </a:r>
            <a:endParaRPr sz="1200" i="1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8" name="Google Shape;1008;p33" descr="Une image contenant personne&#10;&#10;Description générée automatiquement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5400000">
            <a:off x="3240143" y="2595633"/>
            <a:ext cx="2545783" cy="2498017"/>
          </a:xfrm>
          <a:prstGeom prst="rect">
            <a:avLst/>
          </a:prstGeom>
          <a:noFill/>
          <a:ln>
            <a:noFill/>
          </a:ln>
        </p:spPr>
      </p:pic>
      <p:sp>
        <p:nvSpPr>
          <p:cNvPr id="1009" name="Google Shape;1009;p33"/>
          <p:cNvSpPr txBox="1">
            <a:spLocks noGrp="1"/>
          </p:cNvSpPr>
          <p:nvPr>
            <p:ph type="title"/>
          </p:nvPr>
        </p:nvSpPr>
        <p:spPr>
          <a:xfrm>
            <a:off x="2822491" y="539375"/>
            <a:ext cx="3499500" cy="117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000"/>
              <a:buNone/>
            </a:pPr>
            <a:r>
              <a:rPr lang="fr-FR"/>
              <a:t>MERCI !</a:t>
            </a:r>
            <a:endParaRPr/>
          </a:p>
        </p:txBody>
      </p:sp>
      <p:sp>
        <p:nvSpPr>
          <p:cNvPr id="1010" name="Google Shape;1010;p33"/>
          <p:cNvSpPr txBox="1">
            <a:spLocks noGrp="1"/>
          </p:cNvSpPr>
          <p:nvPr>
            <p:ph type="subTitle" idx="2"/>
          </p:nvPr>
        </p:nvSpPr>
        <p:spPr>
          <a:xfrm>
            <a:off x="3152252" y="1718650"/>
            <a:ext cx="3202198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rPr lang="fr-FR" sz="1400"/>
              <a:t>        Si vous avez des </a:t>
            </a:r>
            <a:r>
              <a:rPr lang="fr-FR" sz="1400" b="1"/>
              <a:t>questions</a:t>
            </a:r>
            <a:r>
              <a:rPr lang="fr-FR" sz="1400"/>
              <a:t> :</a:t>
            </a:r>
            <a:endParaRPr/>
          </a:p>
          <a:p>
            <a:pPr marL="742950" lvl="1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600"/>
              <a:buFont typeface="Arial"/>
              <a:buChar char="•"/>
            </a:pPr>
            <a:r>
              <a:rPr lang="fr-FR" sz="1400"/>
              <a:t>Forum</a:t>
            </a:r>
            <a:endParaRPr/>
          </a:p>
          <a:p>
            <a:pPr marL="74295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Font typeface="Arial"/>
              <a:buChar char="•"/>
            </a:pPr>
            <a:r>
              <a:rPr lang="fr-FR" sz="1400"/>
              <a:t>Fin de séance </a:t>
            </a:r>
            <a:endParaRPr/>
          </a:p>
        </p:txBody>
      </p:sp>
      <p:pic>
        <p:nvPicPr>
          <p:cNvPr id="1011" name="Google Shape;1011;p3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83225" y="1876650"/>
            <a:ext cx="947975" cy="1077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2" name="Google Shape;1012;p3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3008614">
            <a:off x="2241245" y="2128213"/>
            <a:ext cx="699131" cy="794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3" name="Google Shape;1013;p3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3189168">
            <a:off x="6634725" y="613"/>
            <a:ext cx="947974" cy="10775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4" name="Google Shape;1014;p3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683175" y="2706015"/>
            <a:ext cx="1747549" cy="23072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5" name="Google Shape;1015;p3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737298">
            <a:off x="2177356" y="-46278"/>
            <a:ext cx="764440" cy="14741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6" name="Google Shape;1016;p3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3333635">
            <a:off x="6961807" y="1825794"/>
            <a:ext cx="335406" cy="5738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7" name="Google Shape;1017;p3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 rot="-654683" flipH="1">
            <a:off x="7737121" y="692617"/>
            <a:ext cx="493105" cy="3149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8" name="Google Shape;1018;p3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8196713" y="2278297"/>
            <a:ext cx="468025" cy="4944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9" name="Google Shape;1019;p33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7884325" y="1785906"/>
            <a:ext cx="269550" cy="2652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0" name="Google Shape;1020;p3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652043" y="2278303"/>
            <a:ext cx="200600" cy="211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Wizard's App Pitch Deck by Slidesgo">
  <a:themeElements>
    <a:clrScheme name="Simple Light">
      <a:dk1>
        <a:srgbClr val="0F1416"/>
      </a:dk1>
      <a:lt1>
        <a:srgbClr val="FFFFFF"/>
      </a:lt1>
      <a:dk2>
        <a:srgbClr val="595959"/>
      </a:dk2>
      <a:lt2>
        <a:srgbClr val="FFFFFF"/>
      </a:lt2>
      <a:accent1>
        <a:srgbClr val="F7DBB3"/>
      </a:accent1>
      <a:accent2>
        <a:srgbClr val="F99C57"/>
      </a:accent2>
      <a:accent3>
        <a:srgbClr val="90A48B"/>
      </a:accent3>
      <a:accent4>
        <a:srgbClr val="456860"/>
      </a:accent4>
      <a:accent5>
        <a:srgbClr val="122F35"/>
      </a:accent5>
      <a:accent6>
        <a:srgbClr val="0F1416"/>
      </a:accent6>
      <a:hlink>
        <a:srgbClr val="0F1416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1451</Words>
  <Application>Microsoft Office PowerPoint</Application>
  <PresentationFormat>Affichage à l'écran (16:9)</PresentationFormat>
  <Paragraphs>244</Paragraphs>
  <Slides>35</Slides>
  <Notes>33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44" baseType="lpstr">
      <vt:lpstr>Noto Sans Symbols</vt:lpstr>
      <vt:lpstr>Mountains of Christmas</vt:lpstr>
      <vt:lpstr>Source Sans Pro</vt:lpstr>
      <vt:lpstr>Times New Roman</vt:lpstr>
      <vt:lpstr>Roboto Condensed</vt:lpstr>
      <vt:lpstr>Arial</vt:lpstr>
      <vt:lpstr>Racing Sans One</vt:lpstr>
      <vt:lpstr>Orbitron</vt:lpstr>
      <vt:lpstr>Wizard's App Pitch Deck by Slidesgo</vt:lpstr>
      <vt:lpstr>Éthique normative et appliqué</vt:lpstr>
      <vt:lpstr>Plan du cours :</vt:lpstr>
      <vt:lpstr>I.DÉFINITIONS</vt:lpstr>
      <vt:lpstr>DÉFINITIONS</vt:lpstr>
      <vt:lpstr>ÉTHIQUE MÉDICALE</vt:lpstr>
      <vt:lpstr>LA BIOÉTHIQUE</vt:lpstr>
      <vt:lpstr>DÉONTOLOGIE (=RÈGLE) MÉDICALE</vt:lpstr>
      <vt:lpstr>MORALE ET VALEURS MORALES</vt:lpstr>
      <vt:lpstr>Morale :</vt:lpstr>
      <vt:lpstr>Valeurs morales de l'éthique médicale</vt:lpstr>
      <vt:lpstr>Présentation PowerPoint</vt:lpstr>
      <vt:lpstr>Présentation PowerPoint</vt:lpstr>
      <vt:lpstr>Présentation PowerPoint</vt:lpstr>
      <vt:lpstr>Présentation PowerPoint</vt:lpstr>
      <vt:lpstr>Votre tuteur préféré</vt:lpstr>
      <vt:lpstr>II.LES PRINCIPES</vt:lpstr>
      <vt:lpstr> GÉNÉRALITÉS</vt:lpstr>
      <vt:lpstr>Présentation PowerPoint</vt:lpstr>
      <vt:lpstr>Présentation PowerPoint</vt:lpstr>
      <vt:lpstr>L’AUTONOMIE</vt:lpstr>
      <vt:lpstr>— P.Ricoeur</vt:lpstr>
      <vt:lpstr>Les corollaires du principe d’autonomie</vt:lpstr>
      <vt:lpstr>Le droit à l'autonomie du patient peut être limitée</vt:lpstr>
      <vt:lpstr>Réflexion sur le principe d'autonomie</vt:lpstr>
      <vt:lpstr>Autonomie et vulnérabilité</vt:lpstr>
      <vt:lpstr>LA BIENFAISANCE</vt:lpstr>
      <vt:lpstr>LA NON-MALFAISANCE</vt:lpstr>
      <vt:lpstr>Réflexion sur les principes de bienfaisance, non malfaisance</vt:lpstr>
      <vt:lpstr>LA JUSTICE</vt:lpstr>
      <vt:lpstr>3 NOTIONS DE LA JUSTICE</vt:lpstr>
      <vt:lpstr>Evaluation de l'approche éthique par les principes</vt:lpstr>
      <vt:lpstr>Présentation PowerPoint</vt:lpstr>
      <vt:lpstr>Présentation PowerPoint</vt:lpstr>
      <vt:lpstr>VIVE L’ÉTHIQUE !!!!</vt:lpstr>
      <vt:lpstr>MERCI 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Éthique normative et appliqué</dc:title>
  <cp:lastModifiedBy>Thomas Senechal</cp:lastModifiedBy>
  <cp:revision>1</cp:revision>
  <dcterms:modified xsi:type="dcterms:W3CDTF">2021-08-25T06:13:41Z</dcterms:modified>
</cp:coreProperties>
</file>