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713"/>
  </p:normalViewPr>
  <p:slideViewPr>
    <p:cSldViewPr snapToGrid="0" snapToObjects="1">
      <p:cViewPr varScale="1">
        <p:scale>
          <a:sx n="108" d="100"/>
          <a:sy n="108" d="100"/>
        </p:scale>
        <p:origin x="7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tif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tif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4" Type="http://schemas.openxmlformats.org/officeDocument/2006/relationships/image" Target="../media/image7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tif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Relationship Id="rId3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4" Type="http://schemas.openxmlformats.org/officeDocument/2006/relationships/image" Target="../media/image12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tif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231651" y="1289538"/>
            <a:ext cx="8361229" cy="955911"/>
          </a:xfrm>
        </p:spPr>
        <p:txBody>
          <a:bodyPr/>
          <a:lstStyle/>
          <a:p>
            <a:r>
              <a:rPr lang="fr-FR" dirty="0" smtClean="0"/>
              <a:t>UE9: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137106" y="2127479"/>
            <a:ext cx="6831673" cy="1086237"/>
          </a:xfrm>
        </p:spPr>
        <p:txBody>
          <a:bodyPr>
            <a:normAutofit/>
          </a:bodyPr>
          <a:lstStyle/>
          <a:p>
            <a:r>
              <a:rPr lang="fr-FR" sz="2800" b="1" dirty="0" smtClean="0"/>
              <a:t>Les organes du petit bassin</a:t>
            </a:r>
            <a:endParaRPr lang="fr-FR" sz="28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9038" y="3213716"/>
            <a:ext cx="4430346" cy="3069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677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Le vagin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♥ le toucher vaginal</a:t>
            </a:r>
          </a:p>
          <a:p>
            <a:r>
              <a:rPr lang="fr-FR" dirty="0" smtClean="0"/>
              <a:t>♥ les angles</a:t>
            </a:r>
          </a:p>
          <a:p>
            <a:r>
              <a:rPr lang="fr-FR" dirty="0" smtClean="0"/>
              <a:t>♥ introït et </a:t>
            </a:r>
            <a:r>
              <a:rPr lang="fr-FR" dirty="0" err="1" smtClean="0"/>
              <a:t>fornix</a:t>
            </a:r>
            <a:endParaRPr lang="fr-FR" dirty="0" smtClean="0"/>
          </a:p>
          <a:p>
            <a:r>
              <a:rPr lang="fr-FR" dirty="0" smtClean="0"/>
              <a:t>♥ les tuniques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9369" y="2439377"/>
            <a:ext cx="38100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3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Le vagin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9024" y="1887469"/>
            <a:ext cx="4215768" cy="421749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1371600" y="712694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fr-FR" smtClean="0"/>
              <a:t>Le vagin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149608" y="1990164"/>
            <a:ext cx="711349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♥ face antérieure</a:t>
            </a:r>
          </a:p>
          <a:p>
            <a:endParaRPr lang="fr-FR" dirty="0" smtClean="0"/>
          </a:p>
          <a:p>
            <a:r>
              <a:rPr lang="fr-FR" dirty="0" smtClean="0"/>
              <a:t>♥ centre</a:t>
            </a:r>
          </a:p>
          <a:p>
            <a:endParaRPr lang="fr-FR" dirty="0" smtClean="0"/>
          </a:p>
          <a:p>
            <a:r>
              <a:rPr lang="fr-FR" dirty="0" smtClean="0"/>
              <a:t>♥ face postérieure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58475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Les rapports du vagin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80785" y="2037228"/>
            <a:ext cx="5547878" cy="3906371"/>
          </a:xfrm>
        </p:spPr>
      </p:pic>
      <p:sp>
        <p:nvSpPr>
          <p:cNvPr id="5" name="ZoneTexte 4"/>
          <p:cNvSpPr txBox="1"/>
          <p:nvPr/>
        </p:nvSpPr>
        <p:spPr>
          <a:xfrm>
            <a:off x="1371600" y="2171700"/>
            <a:ext cx="41685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♥ en avant</a:t>
            </a:r>
          </a:p>
          <a:p>
            <a:endParaRPr lang="fr-FR" dirty="0" smtClean="0"/>
          </a:p>
          <a:p>
            <a:r>
              <a:rPr lang="fr-FR" dirty="0" smtClean="0"/>
              <a:t>♥ en arrière</a:t>
            </a:r>
          </a:p>
          <a:p>
            <a:endParaRPr lang="fr-FR" dirty="0" smtClean="0"/>
          </a:p>
          <a:p>
            <a:r>
              <a:rPr lang="fr-FR" dirty="0" smtClean="0"/>
              <a:t>♥ latéralement</a:t>
            </a:r>
          </a:p>
          <a:p>
            <a:endParaRPr lang="fr-FR" dirty="0" smtClean="0"/>
          </a:p>
          <a:p>
            <a:r>
              <a:rPr lang="fr-FR" dirty="0" smtClean="0"/>
              <a:t>♥ en bas et en arrière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05533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La lubrification vaginale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♥ l’orthosympathique</a:t>
            </a:r>
          </a:p>
          <a:p>
            <a:r>
              <a:rPr lang="fr-FR" dirty="0" smtClean="0"/>
              <a:t>♥ le parasympathique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72579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1200" y="685800"/>
            <a:ext cx="9601200" cy="1485900"/>
          </a:xfrm>
        </p:spPr>
        <p:txBody>
          <a:bodyPr/>
          <a:lstStyle/>
          <a:p>
            <a:pPr algn="ctr"/>
            <a:r>
              <a:rPr lang="fr-FR" dirty="0" smtClean="0"/>
              <a:t>L’utérus</a:t>
            </a:r>
            <a:r>
              <a:rPr lang="fr-FR" dirty="0"/>
              <a:t> </a:t>
            </a: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88862" y="674511"/>
            <a:ext cx="4677313" cy="3251515"/>
          </a:xfrm>
        </p:spPr>
      </p:pic>
      <p:sp>
        <p:nvSpPr>
          <p:cNvPr id="5" name="ZoneTexte 4"/>
          <p:cNvSpPr txBox="1"/>
          <p:nvPr/>
        </p:nvSpPr>
        <p:spPr>
          <a:xfrm>
            <a:off x="1371600" y="1756202"/>
            <a:ext cx="453165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♥ antéversion et </a:t>
            </a:r>
            <a:r>
              <a:rPr lang="fr-FR" dirty="0" err="1" smtClean="0"/>
              <a:t>antéflexion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♥ le col de </a:t>
            </a:r>
            <a:r>
              <a:rPr lang="fr-FR" dirty="0" smtClean="0"/>
              <a:t>l’utérus</a:t>
            </a:r>
          </a:p>
          <a:p>
            <a:endParaRPr lang="fr-FR" dirty="0" smtClean="0"/>
          </a:p>
          <a:p>
            <a:r>
              <a:rPr lang="fr-FR" dirty="0" smtClean="0"/>
              <a:t>♥ dépistage du cancer du </a:t>
            </a:r>
            <a:r>
              <a:rPr lang="fr-FR" dirty="0" smtClean="0"/>
              <a:t>col</a:t>
            </a:r>
          </a:p>
          <a:p>
            <a:endParaRPr lang="fr-FR" dirty="0" smtClean="0"/>
          </a:p>
          <a:p>
            <a:r>
              <a:rPr lang="fr-FR" dirty="0" smtClean="0"/>
              <a:t>♥ la cavité utérine</a:t>
            </a:r>
          </a:p>
          <a:p>
            <a:endParaRPr lang="fr-FR" dirty="0" smtClean="0"/>
          </a:p>
          <a:p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0" y="4580930"/>
            <a:ext cx="4140200" cy="1968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2200" y="4395286"/>
            <a:ext cx="5862916" cy="2154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038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Les tuniques de l’utérus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7350" y="1981940"/>
            <a:ext cx="2590191" cy="373306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899" y="2004548"/>
            <a:ext cx="2126529" cy="162187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ZoneTexte 5"/>
          <p:cNvSpPr txBox="1"/>
          <p:nvPr/>
        </p:nvSpPr>
        <p:spPr>
          <a:xfrm>
            <a:off x="1371600" y="1981940"/>
            <a:ext cx="49081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/>
              <a:t>♥ interne</a:t>
            </a:r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♥ moyenne</a:t>
            </a:r>
          </a:p>
          <a:p>
            <a:pPr algn="ctr"/>
            <a:endParaRPr lang="fr-FR" dirty="0" smtClean="0"/>
          </a:p>
          <a:p>
            <a:pPr algn="ctr"/>
            <a:r>
              <a:rPr lang="fr-FR" dirty="0" smtClean="0"/>
              <a:t>♥ externe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67143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Innervation vagin et utérus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♥ </a:t>
            </a:r>
            <a:r>
              <a:rPr lang="fr-FR" u="sng" dirty="0" smtClean="0"/>
              <a:t>Utérus : </a:t>
            </a:r>
            <a:r>
              <a:rPr lang="fr-FR" dirty="0" smtClean="0"/>
              <a:t>-plexus nerveux </a:t>
            </a:r>
          </a:p>
          <a:p>
            <a:r>
              <a:rPr lang="fr-FR" dirty="0" smtClean="0"/>
              <a:t>                 -innervation viscérale </a:t>
            </a:r>
            <a:r>
              <a:rPr lang="fr-FR" dirty="0" smtClean="0"/>
              <a:t>végétative</a:t>
            </a:r>
          </a:p>
          <a:p>
            <a:endParaRPr lang="fr-FR" dirty="0" smtClean="0"/>
          </a:p>
          <a:p>
            <a:r>
              <a:rPr lang="fr-FR" dirty="0" smtClean="0"/>
              <a:t>♥ </a:t>
            </a:r>
            <a:r>
              <a:rPr lang="fr-FR" u="sng" dirty="0" smtClean="0"/>
              <a:t>Vagin: </a:t>
            </a:r>
            <a:r>
              <a:rPr lang="fr-FR" dirty="0" smtClean="0"/>
              <a:t>-partie supérieure</a:t>
            </a:r>
          </a:p>
          <a:p>
            <a:r>
              <a:rPr lang="fr-FR" dirty="0"/>
              <a:t> </a:t>
            </a:r>
            <a:r>
              <a:rPr lang="fr-FR" dirty="0" smtClean="0"/>
              <a:t>              -partie inférieure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576919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32012" y="573378"/>
            <a:ext cx="9601200" cy="1485900"/>
          </a:xfrm>
        </p:spPr>
        <p:txBody>
          <a:bodyPr/>
          <a:lstStyle/>
          <a:p>
            <a:pPr algn="ctr"/>
            <a:r>
              <a:rPr lang="fr-FR" dirty="0" smtClean="0"/>
              <a:t>Les annexes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337535" y="1351612"/>
            <a:ext cx="9601200" cy="3581400"/>
          </a:xfrm>
        </p:spPr>
        <p:txBody>
          <a:bodyPr/>
          <a:lstStyle/>
          <a:p>
            <a:r>
              <a:rPr lang="fr-FR" dirty="0" smtClean="0"/>
              <a:t>♥ les trompes </a:t>
            </a:r>
            <a:endParaRPr lang="fr-FR" dirty="0" smtClean="0"/>
          </a:p>
          <a:p>
            <a:endParaRPr lang="fr-FR" dirty="0" smtClean="0"/>
          </a:p>
          <a:p>
            <a:r>
              <a:rPr lang="fr-FR" dirty="0" smtClean="0"/>
              <a:t>♥ les ovaires:</a:t>
            </a:r>
          </a:p>
          <a:p>
            <a:r>
              <a:rPr lang="fr-FR" dirty="0" smtClean="0"/>
              <a:t>- fixité de l’ovaire</a:t>
            </a:r>
          </a:p>
          <a:p>
            <a:r>
              <a:rPr lang="fr-FR" dirty="0" smtClean="0"/>
              <a:t>- lymphatiques</a:t>
            </a:r>
            <a:endParaRPr lang="fr-FR" dirty="0"/>
          </a:p>
        </p:txBody>
      </p:sp>
      <p:pic>
        <p:nvPicPr>
          <p:cNvPr id="4" name="Imag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611" y="333207"/>
            <a:ext cx="4334436" cy="313643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165" y="4225345"/>
            <a:ext cx="2852570" cy="2030506"/>
          </a:xfrm>
          <a:prstGeom prst="rect">
            <a:avLst/>
          </a:prstGeom>
        </p:spPr>
      </p:pic>
      <p:pic>
        <p:nvPicPr>
          <p:cNvPr id="7" name="Image 6"/>
          <p:cNvPicPr/>
          <p:nvPr/>
        </p:nvPicPr>
        <p:blipFill>
          <a:blip r:embed="rId4"/>
          <a:stretch>
            <a:fillRect/>
          </a:stretch>
        </p:blipFill>
        <p:spPr>
          <a:xfrm>
            <a:off x="1649095" y="4225345"/>
            <a:ext cx="4523105" cy="239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8430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La vascularisation artérielle</a:t>
            </a:r>
            <a:endParaRPr lang="fr-FR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371600" y="1938635"/>
            <a:ext cx="7513724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o L’artère de l’</a:t>
            </a:r>
            <a:r>
              <a:rPr kumimoji="0" lang="fr-FR" altLang="fr-F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oviducte = artère tubaire ( pour la trompe ET l’ovaire </a:t>
            </a:r>
            <a:r>
              <a:rPr kumimoji="0" lang="fr-FR" alt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025" name="Imag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5676" y="1967287"/>
            <a:ext cx="3262312" cy="434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371600" y="2129642"/>
            <a:ext cx="6609630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o </a:t>
            </a:r>
            <a:r>
              <a:rPr kumimoji="0" lang="fr-FR" altLang="fr-F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L’artère du ligament rond </a:t>
            </a:r>
            <a:endParaRPr kumimoji="0" lang="fr-FR" altLang="fr-FR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o Le </a:t>
            </a:r>
            <a:r>
              <a:rPr kumimoji="0" lang="fr-FR" altLang="fr-F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rameau </a:t>
            </a:r>
            <a:r>
              <a:rPr kumimoji="0" lang="fr-FR" altLang="fr-FR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ovarique</a:t>
            </a:r>
            <a:endParaRPr kumimoji="0" lang="fr-FR" altLang="fr-FR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 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o L’artère </a:t>
            </a:r>
            <a:r>
              <a:rPr kumimoji="0" lang="fr-FR" altLang="fr-F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rétrograde du </a:t>
            </a:r>
            <a:r>
              <a:rPr kumimoji="0" lang="fr-FR" altLang="fr-F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fond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endParaRPr kumimoji="0" lang="fr-FR" altLang="fr-FR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o Des </a:t>
            </a:r>
            <a:r>
              <a:rPr kumimoji="0" lang="fr-FR" altLang="fr-F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artères en vrille pour le </a:t>
            </a:r>
            <a:r>
              <a:rPr kumimoji="0" lang="fr-FR" alt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myomètre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o Des </a:t>
            </a:r>
            <a:r>
              <a:rPr kumimoji="0" lang="fr-FR" altLang="fr-F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artères cervicales et cervico-vaginales </a:t>
            </a:r>
            <a:endParaRPr kumimoji="0" lang="fr-FR" altLang="fr-FR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o Des </a:t>
            </a:r>
            <a:r>
              <a:rPr kumimoji="0" lang="fr-FR" altLang="fr-F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artères vésicales et vésico-vaginales </a:t>
            </a:r>
            <a:endParaRPr kumimoji="0" lang="fr-FR" altLang="fr-FR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o </a:t>
            </a:r>
            <a:r>
              <a:rPr kumimoji="0" lang="fr-FR" altLang="fr-F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L’artère de l’uretère lors des on croisement avec celui-ci </a:t>
            </a: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264024" y="1452282"/>
            <a:ext cx="30659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♥ </a:t>
            </a:r>
            <a:r>
              <a:rPr lang="fr-FR" u="sng" dirty="0" smtClean="0"/>
              <a:t>L’artère utérine donne:</a:t>
            </a:r>
            <a:endParaRPr lang="fr-FR" u="sng" dirty="0"/>
          </a:p>
        </p:txBody>
      </p:sp>
    </p:spTree>
    <p:extLst>
      <p:ext uri="{BB962C8B-B14F-4D97-AF65-F5344CB8AC3E}">
        <p14:creationId xmlns:p14="http://schemas.microsoft.com/office/powerpoint/2010/main" val="7481589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Les lymphatiques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♥ iliaque externe </a:t>
            </a:r>
            <a:r>
              <a:rPr lang="fr-FR" dirty="0" smtClean="0">
                <a:sym typeface="Wingdings"/>
              </a:rPr>
              <a:t></a:t>
            </a:r>
            <a:r>
              <a:rPr lang="fr-FR" dirty="0" smtClean="0"/>
              <a:t> iliaque interne </a:t>
            </a:r>
            <a:r>
              <a:rPr lang="fr-FR" dirty="0" smtClean="0">
                <a:sym typeface="Wingdings"/>
              </a:rPr>
              <a:t></a:t>
            </a:r>
            <a:r>
              <a:rPr lang="fr-FR" dirty="0" smtClean="0"/>
              <a:t> </a:t>
            </a:r>
          </a:p>
          <a:p>
            <a:r>
              <a:rPr lang="fr-FR" dirty="0" smtClean="0"/>
              <a:t>iliaque primitive </a:t>
            </a:r>
            <a:r>
              <a:rPr lang="fr-FR" dirty="0" smtClean="0">
                <a:sym typeface="Wingdings"/>
              </a:rPr>
              <a:t> promontoire </a:t>
            </a:r>
          </a:p>
          <a:p>
            <a:r>
              <a:rPr lang="fr-FR" dirty="0" smtClean="0">
                <a:sym typeface="Wingdings"/>
              </a:rPr>
              <a:t> chaîne </a:t>
            </a:r>
            <a:r>
              <a:rPr lang="fr-FR" dirty="0" err="1" smtClean="0">
                <a:sym typeface="Wingdings"/>
              </a:rPr>
              <a:t>abdomino</a:t>
            </a:r>
            <a:r>
              <a:rPr lang="fr-FR" dirty="0" smtClean="0">
                <a:sym typeface="Wingdings"/>
              </a:rPr>
              <a:t>-aortique  VCS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3902" y="1643903"/>
            <a:ext cx="5939549" cy="4851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2810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u="sng" dirty="0" err="1" smtClean="0"/>
              <a:t>QCMs</a:t>
            </a:r>
            <a:r>
              <a:rPr lang="fr-FR" b="1" u="sng" dirty="0" smtClean="0"/>
              <a:t>:</a:t>
            </a:r>
            <a:endParaRPr lang="fr-FR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b="1" u="sng" dirty="0"/>
              <a:t>QCM 1</a:t>
            </a:r>
            <a:r>
              <a:rPr lang="fr-FR" b="1" dirty="0"/>
              <a:t> : À propos des organes du petit bassin :</a:t>
            </a:r>
            <a:endParaRPr lang="fr-FR" dirty="0"/>
          </a:p>
          <a:p>
            <a:r>
              <a:rPr lang="fr-FR" dirty="0"/>
              <a:t>A) Le vagin est l’organe de la fécondation</a:t>
            </a:r>
          </a:p>
          <a:p>
            <a:r>
              <a:rPr lang="fr-FR" dirty="0"/>
              <a:t>B) Le vagin n’est pas extensible</a:t>
            </a:r>
          </a:p>
          <a:p>
            <a:r>
              <a:rPr lang="fr-FR" dirty="0"/>
              <a:t>C) Le toucher vaginal permet de monter jusqu’au cul de sac de Douglas</a:t>
            </a:r>
          </a:p>
          <a:p>
            <a:r>
              <a:rPr lang="fr-FR" dirty="0"/>
              <a:t>D) Le vagin fait un angle de 60° avec l’horizontale ouvert en avant</a:t>
            </a:r>
          </a:p>
          <a:p>
            <a:r>
              <a:rPr lang="fr-FR" dirty="0"/>
              <a:t>E) Les réponses A,B,C et D sont fausses</a:t>
            </a:r>
          </a:p>
          <a:p>
            <a:endParaRPr lang="fr-FR" dirty="0" smtClean="0"/>
          </a:p>
          <a:p>
            <a:r>
              <a:rPr lang="fr-FR" b="1" u="sng" dirty="0"/>
              <a:t>QCM 19</a:t>
            </a:r>
            <a:r>
              <a:rPr lang="fr-FR" b="1" dirty="0"/>
              <a:t> </a:t>
            </a:r>
            <a:r>
              <a:rPr lang="fr-FR" b="1" dirty="0" smtClean="0"/>
              <a:t>: L’ovaire </a:t>
            </a:r>
            <a:r>
              <a:rPr lang="fr-FR" b="1" dirty="0"/>
              <a:t>est </a:t>
            </a:r>
            <a:r>
              <a:rPr lang="fr-FR" b="1" dirty="0" err="1" smtClean="0"/>
              <a:t>péritonisé</a:t>
            </a:r>
            <a:r>
              <a:rPr lang="fr-FR" b="1" dirty="0" smtClean="0"/>
              <a:t> </a:t>
            </a:r>
            <a:r>
              <a:rPr lang="fr-FR" b="1" u="sng" dirty="0" smtClean="0"/>
              <a:t>PARCE QUE </a:t>
            </a:r>
            <a:r>
              <a:rPr lang="fr-FR" b="1" dirty="0" smtClean="0"/>
              <a:t>il </a:t>
            </a:r>
            <a:r>
              <a:rPr lang="fr-FR" b="1" dirty="0"/>
              <a:t>est intra-péritonéal</a:t>
            </a:r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985400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fr-FR" b="1" u="sng" dirty="0"/>
              <a:t>QCM 1</a:t>
            </a:r>
            <a:r>
              <a:rPr lang="fr-FR" b="1" dirty="0"/>
              <a:t> : C</a:t>
            </a:r>
            <a:endParaRPr lang="fr-FR" dirty="0"/>
          </a:p>
          <a:p>
            <a:r>
              <a:rPr lang="fr-FR" dirty="0"/>
              <a:t>A) Faux, de la copulation</a:t>
            </a:r>
          </a:p>
          <a:p>
            <a:r>
              <a:rPr lang="fr-FR" dirty="0"/>
              <a:t>B) Faux, il est très extensible</a:t>
            </a:r>
          </a:p>
          <a:p>
            <a:r>
              <a:rPr lang="fr-FR" dirty="0"/>
              <a:t>C) Vrai++ tombé l’année dernière et compté vrai par le prof</a:t>
            </a:r>
          </a:p>
          <a:p>
            <a:r>
              <a:rPr lang="fr-FR" dirty="0"/>
              <a:t>D) Faux, ouvert en arrière++++</a:t>
            </a:r>
          </a:p>
          <a:p>
            <a:r>
              <a:rPr lang="fr-FR" dirty="0"/>
              <a:t>E) Faux</a:t>
            </a:r>
          </a:p>
          <a:p>
            <a:endParaRPr lang="fr-FR" dirty="0" smtClean="0"/>
          </a:p>
          <a:p>
            <a:r>
              <a:rPr lang="fr-FR" b="1" u="sng" dirty="0"/>
              <a:t>QCM 19</a:t>
            </a:r>
            <a:r>
              <a:rPr lang="fr-FR" b="1" dirty="0"/>
              <a:t> : D (F/V)</a:t>
            </a:r>
            <a:endParaRPr lang="fr-FR" dirty="0"/>
          </a:p>
          <a:p>
            <a:r>
              <a:rPr lang="fr-FR" dirty="0"/>
              <a:t>L’ovaire est intra-péritonéal mais NON </a:t>
            </a:r>
            <a:r>
              <a:rPr lang="fr-FR" dirty="0" err="1"/>
              <a:t>péritonisé</a:t>
            </a:r>
            <a:r>
              <a:rPr lang="fr-FR" b="1"/>
              <a:t> +++++</a:t>
            </a:r>
            <a:r>
              <a:rPr lang="fr-FR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10405066"/>
      </p:ext>
    </p:extLst>
  </p:cSld>
  <p:clrMapOvr>
    <a:masterClrMapping/>
  </p:clrMapOvr>
</p:sld>
</file>

<file path=ppt/theme/theme1.xml><?xml version="1.0" encoding="utf-8"?>
<a:theme xmlns:a="http://schemas.openxmlformats.org/drawingml/2006/main" name="Rogner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Rogner</Template>
  <TotalTime>61</TotalTime>
  <Words>246</Words>
  <Application>Microsoft Macintosh PowerPoint</Application>
  <PresentationFormat>Grand écran</PresentationFormat>
  <Paragraphs>91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7" baseType="lpstr">
      <vt:lpstr>Franklin Gothic Book</vt:lpstr>
      <vt:lpstr>Wingdings</vt:lpstr>
      <vt:lpstr>Arial</vt:lpstr>
      <vt:lpstr>Rogner</vt:lpstr>
      <vt:lpstr>UE9:</vt:lpstr>
      <vt:lpstr>Le vagin</vt:lpstr>
      <vt:lpstr>Le vagin</vt:lpstr>
      <vt:lpstr>Les rapports du vagin</vt:lpstr>
      <vt:lpstr>La lubrification vaginale</vt:lpstr>
      <vt:lpstr>L’utérus </vt:lpstr>
      <vt:lpstr>Les tuniques de l’utérus</vt:lpstr>
      <vt:lpstr>Innervation vagin et utérus</vt:lpstr>
      <vt:lpstr>Les annexes</vt:lpstr>
      <vt:lpstr>La vascularisation artérielle</vt:lpstr>
      <vt:lpstr>Les lymphatiques</vt:lpstr>
      <vt:lpstr>QCMs: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UE9:</dc:title>
  <dc:creator>lena ribiere</dc:creator>
  <cp:lastModifiedBy>lena ribiere</cp:lastModifiedBy>
  <cp:revision>14</cp:revision>
  <dcterms:created xsi:type="dcterms:W3CDTF">2019-12-01T13:07:08Z</dcterms:created>
  <dcterms:modified xsi:type="dcterms:W3CDTF">2019-12-05T15:49:16Z</dcterms:modified>
</cp:coreProperties>
</file>