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6" r:id="rId1"/>
    <p:sldMasterId id="2147483677" r:id="rId2"/>
  </p:sldMasterIdLst>
  <p:notesMasterIdLst>
    <p:notesMasterId r:id="rId21"/>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Lst>
  <p:sldSz cx="12192000" cy="6858000"/>
  <p:notesSz cx="6858000" cy="9144000"/>
  <p:embeddedFontLst>
    <p:embeddedFont>
      <p:font typeface="Calibri" panose="020F0502020204030204" pitchFamily="34" charset="0"/>
      <p:regular r:id="rId22"/>
      <p:bold r:id="rId23"/>
      <p:italic r:id="rId24"/>
      <p:boldItalic r:id="rId25"/>
    </p:embeddedFont>
    <p:embeddedFont>
      <p:font typeface="Questrial" panose="020B0604020202020204" charset="0"/>
      <p:regular r:id="rId2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6AB65B7-D149-4E49-A1A8-25A0667F48FA}">
  <a:tblStyle styleId="{76AB65B7-D149-4E49-A1A8-25A0667F48FA}"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F4E9E7"/>
          </a:solidFill>
        </a:fill>
      </a:tcStyle>
    </a:wholeTbl>
    <a:band1H>
      <a:tcTxStyle/>
      <a:tcStyle>
        <a:tcBdr/>
        <a:fill>
          <a:solidFill>
            <a:srgbClr val="E7D0CB"/>
          </a:solidFill>
        </a:fill>
      </a:tcStyle>
    </a:band1H>
    <a:band2H>
      <a:tcTxStyle/>
      <a:tcStyle>
        <a:tcBdr/>
      </a:tcStyle>
    </a:band2H>
    <a:band1V>
      <a:tcTxStyle/>
      <a:tcStyle>
        <a:tcBdr/>
        <a:fill>
          <a:solidFill>
            <a:srgbClr val="E7D0CB"/>
          </a:solidFill>
        </a:fill>
      </a:tcStyle>
    </a:band1V>
    <a:band2V>
      <a:tcTxStyle/>
      <a:tcStyle>
        <a:tcBdr/>
      </a:tcStyle>
    </a:band2V>
    <a:lastCol>
      <a:tcTxStyle b="on" i="off">
        <a:font>
          <a:latin typeface="Calibri"/>
          <a:ea typeface="Calibri"/>
          <a:cs typeface="Calibri"/>
        </a:font>
        <a:schemeClr val="lt1"/>
      </a:tcTxStyle>
      <a:tcStyle>
        <a:tcBdr/>
        <a:fill>
          <a:solidFill>
            <a:schemeClr val="accent2"/>
          </a:solidFill>
        </a:fill>
      </a:tcStyle>
    </a:lastCol>
    <a:firstCol>
      <a:tcTxStyle b="on" i="off">
        <a:font>
          <a:latin typeface="Calibri"/>
          <a:ea typeface="Calibri"/>
          <a:cs typeface="Calibri"/>
        </a:font>
        <a:schemeClr val="lt1"/>
      </a:tcTxStyle>
      <a:tcStyle>
        <a:tcBdr/>
        <a:fill>
          <a:solidFill>
            <a:schemeClr val="accent2"/>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2"/>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2"/>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5" d="100"/>
          <a:sy n="85" d="100"/>
        </p:scale>
        <p:origin x="74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5.fntdata"/><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4.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3.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2.fntdata"/><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1.fntdata"/><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245" name="Google Shape;245;p1: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g3debe4d0cd_0_0:notes"/>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54" name="Google Shape;254;g3debe4d0c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g3debe4d0cd_0_5:notes"/>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61" name="Google Shape;261;g3debe4d0cd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g3ea378bf39_0_1:notes"/>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70" name="Google Shape;270;g3ea378bf39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g3ea8766d42_2_0:notes"/>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83" name="Google Shape;283;g3ea8766d42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g3ea8766d42_0_0:notes"/>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92" name="Google Shape;292;g3ea8766d4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g3ea8766d42_0_21:notes"/>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02" name="Google Shape;302;g3ea8766d42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3ea8766d42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
        <p:nvSpPr>
          <p:cNvPr id="310" name="Google Shape;310;g3ea8766d42_1_0:notes"/>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3df6933c5d_0_29:notes"/>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15" name="Google Shape;315;g3df6933c5d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g730c38f3996c8e3_0:notes"/>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21" name="Google Shape;321;g730c38f3996c8e3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3df61b1176_0_5:notes"/>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27" name="Google Shape;327;g3df61b1176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g3df61b1176_0_14:notes"/>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34" name="Google Shape;334;g3df61b1176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3df61b1176_0_24:notes"/>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43" name="Google Shape;343;g3df61b1176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g3df61b1176_0_34:notes"/>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49" name="Google Shape;349;g3df61b1176_0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3df61b1176_0_29:notes"/>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57" name="Google Shape;357;g3df61b1176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3"/>
        <p:cNvGrpSpPr/>
        <p:nvPr/>
      </p:nvGrpSpPr>
      <p:grpSpPr>
        <a:xfrm>
          <a:off x="0" y="0"/>
          <a:ext cx="0" cy="0"/>
          <a:chOff x="0" y="0"/>
          <a:chExt cx="0" cy="0"/>
        </a:xfrm>
      </p:grpSpPr>
      <p:sp>
        <p:nvSpPr>
          <p:cNvPr id="364" name="Google Shape;364;g3df61b1176_0_45:notes"/>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65" name="Google Shape;365;g3df61b1176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g3df61b1176_0_58:notes"/>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72" name="Google Shape;372;g3df61b1176_0_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g3df61b1176_0_63:notes"/>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80" name="Google Shape;380;g3df61b1176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2"/>
        <p:cNvGrpSpPr/>
        <p:nvPr/>
      </p:nvGrpSpPr>
      <p:grpSpPr>
        <a:xfrm>
          <a:off x="0" y="0"/>
          <a:ext cx="0" cy="0"/>
          <a:chOff x="0" y="0"/>
          <a:chExt cx="0" cy="0"/>
        </a:xfrm>
      </p:grpSpPr>
      <p:pic>
        <p:nvPicPr>
          <p:cNvPr id="13" name="Google Shape;13;p2" descr="Droplets-HD-Title-R1d.png"/>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14" name="Google Shape;14;p2"/>
          <p:cNvSpPr txBox="1">
            <a:spLocks noGrp="1"/>
          </p:cNvSpPr>
          <p:nvPr>
            <p:ph type="ctrTitle"/>
          </p:nvPr>
        </p:nvSpPr>
        <p:spPr>
          <a:xfrm>
            <a:off x="1751012" y="1300785"/>
            <a:ext cx="8689976" cy="2509213"/>
          </a:xfrm>
          <a:prstGeom prst="rect">
            <a:avLst/>
          </a:prstGeom>
          <a:noFill/>
          <a:ln>
            <a:noFill/>
          </a:ln>
        </p:spPr>
        <p:txBody>
          <a:bodyPr spcFirstLastPara="1" wrap="square" lIns="91425" tIns="45700" rIns="91425" bIns="45700" anchor="b" anchorCtr="0"/>
          <a:lstStyle>
            <a:lvl1pPr marR="0" lvl="0" algn="ctr" rtl="0">
              <a:lnSpc>
                <a:spcPct val="90000"/>
              </a:lnSpc>
              <a:spcBef>
                <a:spcPts val="0"/>
              </a:spcBef>
              <a:spcAft>
                <a:spcPts val="0"/>
              </a:spcAft>
              <a:buClr>
                <a:schemeClr val="dk1"/>
              </a:buClr>
              <a:buSzPts val="4800"/>
              <a:buFont typeface="Questrial"/>
              <a:buNone/>
              <a:defRPr sz="4800" b="0" i="0" u="none" strike="noStrike" cap="none">
                <a:solidFill>
                  <a:schemeClr val="dk1"/>
                </a:solidFill>
                <a:latin typeface="Questrial"/>
                <a:ea typeface="Questrial"/>
                <a:cs typeface="Questrial"/>
                <a:sym typeface="Quest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5" name="Google Shape;15;p2"/>
          <p:cNvSpPr txBox="1">
            <a:spLocks noGrp="1"/>
          </p:cNvSpPr>
          <p:nvPr>
            <p:ph type="subTitle" idx="1"/>
          </p:nvPr>
        </p:nvSpPr>
        <p:spPr>
          <a:xfrm>
            <a:off x="1751012" y="3886200"/>
            <a:ext cx="8689976" cy="1371599"/>
          </a:xfrm>
          <a:prstGeom prst="rect">
            <a:avLst/>
          </a:prstGeom>
          <a:noFill/>
          <a:ln>
            <a:noFill/>
          </a:ln>
        </p:spPr>
        <p:txBody>
          <a:bodyPr spcFirstLastPara="1" wrap="square" lIns="91425" tIns="45700" rIns="91425" bIns="45700" anchor="t" anchorCtr="0"/>
          <a:lstStyle>
            <a:lvl1pPr marR="0" lvl="0" algn="ctr" rtl="0">
              <a:lnSpc>
                <a:spcPct val="120000"/>
              </a:lnSpc>
              <a:spcBef>
                <a:spcPts val="1000"/>
              </a:spcBef>
              <a:spcAft>
                <a:spcPts val="0"/>
              </a:spcAft>
              <a:buClr>
                <a:schemeClr val="dk1"/>
              </a:buClr>
              <a:buSzPts val="2200"/>
              <a:buFont typeface="Arial"/>
              <a:buNone/>
              <a:defRPr sz="2200" b="0" i="0" u="none" strike="noStrike" cap="none">
                <a:solidFill>
                  <a:srgbClr val="7F7F7F"/>
                </a:solidFill>
                <a:latin typeface="Questrial"/>
                <a:ea typeface="Questrial"/>
                <a:cs typeface="Questrial"/>
                <a:sym typeface="Questrial"/>
              </a:defRPr>
            </a:lvl1pPr>
            <a:lvl2pPr marR="0" lvl="1" algn="ctr" rtl="0">
              <a:lnSpc>
                <a:spcPct val="120000"/>
              </a:lnSpc>
              <a:spcBef>
                <a:spcPts val="500"/>
              </a:spcBef>
              <a:spcAft>
                <a:spcPts val="0"/>
              </a:spcAft>
              <a:buClr>
                <a:schemeClr val="dk1"/>
              </a:buClr>
              <a:buSzPts val="2000"/>
              <a:buFont typeface="Arial"/>
              <a:buNone/>
              <a:defRPr sz="2000" b="0" i="0" u="none" strike="noStrike" cap="none">
                <a:solidFill>
                  <a:schemeClr val="dk1"/>
                </a:solidFill>
                <a:latin typeface="Questrial"/>
                <a:ea typeface="Questrial"/>
                <a:cs typeface="Questrial"/>
                <a:sym typeface="Questrial"/>
              </a:defRPr>
            </a:lvl2pPr>
            <a:lvl3pPr marR="0" lvl="2" algn="ctr" rtl="0">
              <a:lnSpc>
                <a:spcPct val="120000"/>
              </a:lnSpc>
              <a:spcBef>
                <a:spcPts val="500"/>
              </a:spcBef>
              <a:spcAft>
                <a:spcPts val="0"/>
              </a:spcAft>
              <a:buClr>
                <a:schemeClr val="dk1"/>
              </a:buClr>
              <a:buSzPts val="1800"/>
              <a:buFont typeface="Arial"/>
              <a:buNone/>
              <a:defRPr sz="1800" b="0" i="0" u="none" strike="noStrike" cap="none">
                <a:solidFill>
                  <a:schemeClr val="dk1"/>
                </a:solidFill>
                <a:latin typeface="Questrial"/>
                <a:ea typeface="Questrial"/>
                <a:cs typeface="Questrial"/>
                <a:sym typeface="Questrial"/>
              </a:defRPr>
            </a:lvl3pPr>
            <a:lvl4pPr marR="0" lvl="3" algn="ctr"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4pPr>
            <a:lvl5pPr marR="0" lvl="4" algn="ctr"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5pPr>
            <a:lvl6pPr marR="0" lvl="5" algn="ctr"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6pPr>
            <a:lvl7pPr marR="0" lvl="6" algn="ctr"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7pPr>
            <a:lvl8pPr marR="0" lvl="7" algn="ctr"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8pPr>
            <a:lvl9pPr marR="0" lvl="8" algn="ctr"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9pPr>
          </a:lstStyle>
          <a:p>
            <a:endParaRPr/>
          </a:p>
        </p:txBody>
      </p:sp>
      <p:sp>
        <p:nvSpPr>
          <p:cNvPr id="16" name="Google Shape;16;p2"/>
          <p:cNvSpPr txBox="1">
            <a:spLocks noGrp="1"/>
          </p:cNvSpPr>
          <p:nvPr>
            <p:ph type="dt" idx="10"/>
          </p:nvPr>
        </p:nvSpPr>
        <p:spPr>
          <a:xfrm>
            <a:off x="7678737" y="5883275"/>
            <a:ext cx="2743200" cy="365125"/>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17" name="Google Shape;17;p2"/>
          <p:cNvSpPr txBox="1">
            <a:spLocks noGrp="1"/>
          </p:cNvSpPr>
          <p:nvPr>
            <p:ph type="ftr" idx="11"/>
          </p:nvPr>
        </p:nvSpPr>
        <p:spPr>
          <a:xfrm>
            <a:off x="913774" y="5883275"/>
            <a:ext cx="6672887"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18" name="Google Shape;18;p2"/>
          <p:cNvSpPr txBox="1">
            <a:spLocks noGrp="1"/>
          </p:cNvSpPr>
          <p:nvPr>
            <p:ph type="sldNum" idx="12"/>
          </p:nvPr>
        </p:nvSpPr>
        <p:spPr>
          <a:xfrm>
            <a:off x="10514011" y="5883275"/>
            <a:ext cx="764215"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dk1"/>
                </a:solidFill>
                <a:latin typeface="Questrial"/>
                <a:ea typeface="Questrial"/>
                <a:cs typeface="Questrial"/>
                <a:sym typeface="Questrial"/>
              </a:defRPr>
            </a:lvl1pPr>
            <a:lvl2pPr marL="0" marR="0" lvl="1" indent="0" algn="r" rtl="0">
              <a:spcBef>
                <a:spcPts val="0"/>
              </a:spcBef>
              <a:buNone/>
              <a:defRPr sz="1000" b="0" i="0" u="none" strike="noStrike" cap="none">
                <a:solidFill>
                  <a:schemeClr val="dk1"/>
                </a:solidFill>
                <a:latin typeface="Questrial"/>
                <a:ea typeface="Questrial"/>
                <a:cs typeface="Questrial"/>
                <a:sym typeface="Questrial"/>
              </a:defRPr>
            </a:lvl2pPr>
            <a:lvl3pPr marL="0" marR="0" lvl="2" indent="0" algn="r" rtl="0">
              <a:spcBef>
                <a:spcPts val="0"/>
              </a:spcBef>
              <a:buNone/>
              <a:defRPr sz="1000" b="0" i="0" u="none" strike="noStrike" cap="none">
                <a:solidFill>
                  <a:schemeClr val="dk1"/>
                </a:solidFill>
                <a:latin typeface="Questrial"/>
                <a:ea typeface="Questrial"/>
                <a:cs typeface="Questrial"/>
                <a:sym typeface="Questrial"/>
              </a:defRPr>
            </a:lvl3pPr>
            <a:lvl4pPr marL="0" marR="0" lvl="3" indent="0" algn="r" rtl="0">
              <a:spcBef>
                <a:spcPts val="0"/>
              </a:spcBef>
              <a:buNone/>
              <a:defRPr sz="1000" b="0" i="0" u="none" strike="noStrike" cap="none">
                <a:solidFill>
                  <a:schemeClr val="dk1"/>
                </a:solidFill>
                <a:latin typeface="Questrial"/>
                <a:ea typeface="Questrial"/>
                <a:cs typeface="Questrial"/>
                <a:sym typeface="Questrial"/>
              </a:defRPr>
            </a:lvl4pPr>
            <a:lvl5pPr marL="0" marR="0" lvl="4" indent="0" algn="r" rtl="0">
              <a:spcBef>
                <a:spcPts val="0"/>
              </a:spcBef>
              <a:buNone/>
              <a:defRPr sz="1000" b="0" i="0" u="none" strike="noStrike" cap="none">
                <a:solidFill>
                  <a:schemeClr val="dk1"/>
                </a:solidFill>
                <a:latin typeface="Questrial"/>
                <a:ea typeface="Questrial"/>
                <a:cs typeface="Questrial"/>
                <a:sym typeface="Questrial"/>
              </a:defRPr>
            </a:lvl5pPr>
            <a:lvl6pPr marL="0" marR="0" lvl="5" indent="0" algn="r" rtl="0">
              <a:spcBef>
                <a:spcPts val="0"/>
              </a:spcBef>
              <a:buNone/>
              <a:defRPr sz="1000" b="0" i="0" u="none" strike="noStrike" cap="none">
                <a:solidFill>
                  <a:schemeClr val="dk1"/>
                </a:solidFill>
                <a:latin typeface="Questrial"/>
                <a:ea typeface="Questrial"/>
                <a:cs typeface="Questrial"/>
                <a:sym typeface="Questrial"/>
              </a:defRPr>
            </a:lvl6pPr>
            <a:lvl7pPr marL="0" marR="0" lvl="6" indent="0" algn="r" rtl="0">
              <a:spcBef>
                <a:spcPts val="0"/>
              </a:spcBef>
              <a:buNone/>
              <a:defRPr sz="1000" b="0" i="0" u="none" strike="noStrike" cap="none">
                <a:solidFill>
                  <a:schemeClr val="dk1"/>
                </a:solidFill>
                <a:latin typeface="Questrial"/>
                <a:ea typeface="Questrial"/>
                <a:cs typeface="Questrial"/>
                <a:sym typeface="Questrial"/>
              </a:defRPr>
            </a:lvl7pPr>
            <a:lvl8pPr marL="0" marR="0" lvl="7" indent="0" algn="r" rtl="0">
              <a:spcBef>
                <a:spcPts val="0"/>
              </a:spcBef>
              <a:buNone/>
              <a:defRPr sz="1000" b="0" i="0" u="none" strike="noStrike" cap="none">
                <a:solidFill>
                  <a:schemeClr val="dk1"/>
                </a:solidFill>
                <a:latin typeface="Questrial"/>
                <a:ea typeface="Questrial"/>
                <a:cs typeface="Questrial"/>
                <a:sym typeface="Questrial"/>
              </a:defRPr>
            </a:lvl8pPr>
            <a:lvl9pPr marL="0" marR="0" lvl="8" indent="0" algn="r" rtl="0">
              <a:spcBef>
                <a:spcPts val="0"/>
              </a:spcBef>
              <a:buNone/>
              <a:defRPr sz="1000" b="0" i="0" u="none" strike="noStrike" cap="none">
                <a:solidFill>
                  <a:schemeClr val="dk1"/>
                </a:solidFill>
                <a:latin typeface="Questrial"/>
                <a:ea typeface="Questrial"/>
                <a:cs typeface="Questrial"/>
                <a:sym typeface="Questrial"/>
              </a:defRPr>
            </a:lvl9pPr>
          </a:lstStyle>
          <a:p>
            <a:pPr marL="0" lvl="0" indent="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19"/>
        <p:cNvGrpSpPr/>
        <p:nvPr/>
      </p:nvGrpSpPr>
      <p:grpSpPr>
        <a:xfrm>
          <a:off x="0" y="0"/>
          <a:ext cx="0" cy="0"/>
          <a:chOff x="0" y="0"/>
          <a:chExt cx="0" cy="0"/>
        </a:xfrm>
      </p:grpSpPr>
      <p:pic>
        <p:nvPicPr>
          <p:cNvPr id="20" name="Google Shape;20;p3" descr="Droplets-HD-Content-R1d.png"/>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21" name="Google Shape;21;p3"/>
          <p:cNvSpPr txBox="1">
            <a:spLocks noGrp="1"/>
          </p:cNvSpPr>
          <p:nvPr>
            <p:ph type="title"/>
          </p:nvPr>
        </p:nvSpPr>
        <p:spPr>
          <a:xfrm>
            <a:off x="913775" y="618517"/>
            <a:ext cx="10364451" cy="1596177"/>
          </a:xfrm>
          <a:prstGeom prst="rect">
            <a:avLst/>
          </a:prstGeom>
          <a:noFill/>
          <a:ln>
            <a:noFill/>
          </a:ln>
        </p:spPr>
        <p:txBody>
          <a:bodyPr spcFirstLastPara="1" wrap="square" lIns="91425" tIns="45700" rIns="91425" bIns="45700" anchor="ctr" anchorCtr="0"/>
          <a:lstStyle>
            <a:lvl1pPr marR="0" lvl="0" algn="ctr" rtl="0">
              <a:lnSpc>
                <a:spcPct val="90000"/>
              </a:lnSpc>
              <a:spcBef>
                <a:spcPts val="0"/>
              </a:spcBef>
              <a:spcAft>
                <a:spcPts val="0"/>
              </a:spcAft>
              <a:buClr>
                <a:schemeClr val="dk1"/>
              </a:buClr>
              <a:buSzPts val="3600"/>
              <a:buFont typeface="Questrial"/>
              <a:buNone/>
              <a:defRPr sz="3600" b="0" i="0" u="none" strike="noStrike" cap="none">
                <a:solidFill>
                  <a:schemeClr val="dk1"/>
                </a:solidFill>
                <a:latin typeface="Questrial"/>
                <a:ea typeface="Questrial"/>
                <a:cs typeface="Questrial"/>
                <a:sym typeface="Quest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2" name="Google Shape;22;p3"/>
          <p:cNvSpPr txBox="1">
            <a:spLocks noGrp="1"/>
          </p:cNvSpPr>
          <p:nvPr>
            <p:ph type="body" idx="1"/>
          </p:nvPr>
        </p:nvSpPr>
        <p:spPr>
          <a:xfrm>
            <a:off x="913774" y="2367092"/>
            <a:ext cx="10363826" cy="3424107"/>
          </a:xfrm>
          <a:prstGeom prst="rect">
            <a:avLst/>
          </a:prstGeom>
          <a:noFill/>
          <a:ln>
            <a:noFill/>
          </a:ln>
        </p:spPr>
        <p:txBody>
          <a:bodyPr spcFirstLastPara="1" wrap="square" lIns="91425" tIns="45700" rIns="91425" bIns="45700" anchor="t" anchorCtr="0"/>
          <a:lstStyle>
            <a:lvl1pPr marL="457200" marR="0" lvl="0" indent="-355600" algn="l" rtl="0">
              <a:lnSpc>
                <a:spcPct val="120000"/>
              </a:lnSpc>
              <a:spcBef>
                <a:spcPts val="1000"/>
              </a:spcBef>
              <a:spcAft>
                <a:spcPts val="0"/>
              </a:spcAft>
              <a:buClr>
                <a:schemeClr val="dk1"/>
              </a:buClr>
              <a:buSzPts val="2000"/>
              <a:buFont typeface="Arial"/>
              <a:buChar char="•"/>
              <a:defRPr sz="2000" b="0" i="0" u="none" strike="noStrike" cap="none">
                <a:solidFill>
                  <a:schemeClr val="dk1"/>
                </a:solidFill>
                <a:latin typeface="Questrial"/>
                <a:ea typeface="Questrial"/>
                <a:cs typeface="Questrial"/>
                <a:sym typeface="Questrial"/>
              </a:defRPr>
            </a:lvl1pPr>
            <a:lvl2pPr marL="914400" marR="0" lvl="1" indent="-342900" algn="l" rtl="0">
              <a:lnSpc>
                <a:spcPct val="120000"/>
              </a:lnSpc>
              <a:spcBef>
                <a:spcPts val="500"/>
              </a:spcBef>
              <a:spcAft>
                <a:spcPts val="0"/>
              </a:spcAft>
              <a:buClr>
                <a:schemeClr val="dk1"/>
              </a:buClr>
              <a:buSzPts val="1800"/>
              <a:buFont typeface="Arial"/>
              <a:buChar char="•"/>
              <a:defRPr sz="1800" b="0" i="0" u="none" strike="noStrike" cap="none">
                <a:solidFill>
                  <a:schemeClr val="dk1"/>
                </a:solidFill>
                <a:latin typeface="Questrial"/>
                <a:ea typeface="Questrial"/>
                <a:cs typeface="Questrial"/>
                <a:sym typeface="Questrial"/>
              </a:defRPr>
            </a:lvl2pPr>
            <a:lvl3pPr marL="1371600" marR="0" lvl="2" indent="-330200" algn="l" rtl="0">
              <a:lnSpc>
                <a:spcPct val="120000"/>
              </a:lnSpc>
              <a:spcBef>
                <a:spcPts val="500"/>
              </a:spcBef>
              <a:spcAft>
                <a:spcPts val="0"/>
              </a:spcAft>
              <a:buClr>
                <a:schemeClr val="dk1"/>
              </a:buClr>
              <a:buSzPts val="1600"/>
              <a:buFont typeface="Arial"/>
              <a:buChar char="•"/>
              <a:defRPr sz="1600" b="0" i="0" u="none" strike="noStrike" cap="none">
                <a:solidFill>
                  <a:schemeClr val="dk1"/>
                </a:solidFill>
                <a:latin typeface="Questrial"/>
                <a:ea typeface="Questrial"/>
                <a:cs typeface="Questrial"/>
                <a:sym typeface="Questrial"/>
              </a:defRPr>
            </a:lvl3pPr>
            <a:lvl4pPr marL="1828800" marR="0" lvl="3"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4pPr>
            <a:lvl5pPr marL="2286000" marR="0" lvl="4"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5pPr>
            <a:lvl6pPr marL="2743200" marR="0" lvl="5"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6pPr>
            <a:lvl7pPr marL="3200400" marR="0" lvl="6"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7pPr>
            <a:lvl8pPr marL="3657600" marR="0" lvl="7"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8pPr>
            <a:lvl9pPr marL="4114800" marR="0" lvl="8"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9pPr>
          </a:lstStyle>
          <a:p>
            <a:endParaRPr/>
          </a:p>
        </p:txBody>
      </p:sp>
      <p:sp>
        <p:nvSpPr>
          <p:cNvPr id="23" name="Google Shape;23;p3"/>
          <p:cNvSpPr txBox="1">
            <a:spLocks noGrp="1"/>
          </p:cNvSpPr>
          <p:nvPr>
            <p:ph type="dt" idx="10"/>
          </p:nvPr>
        </p:nvSpPr>
        <p:spPr>
          <a:xfrm>
            <a:off x="7678737" y="5883275"/>
            <a:ext cx="2743200" cy="365125"/>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24" name="Google Shape;24;p3"/>
          <p:cNvSpPr txBox="1">
            <a:spLocks noGrp="1"/>
          </p:cNvSpPr>
          <p:nvPr>
            <p:ph type="ftr" idx="11"/>
          </p:nvPr>
        </p:nvSpPr>
        <p:spPr>
          <a:xfrm>
            <a:off x="913774" y="5883275"/>
            <a:ext cx="6672887"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25" name="Google Shape;25;p3"/>
          <p:cNvSpPr txBox="1">
            <a:spLocks noGrp="1"/>
          </p:cNvSpPr>
          <p:nvPr>
            <p:ph type="sldNum" idx="12"/>
          </p:nvPr>
        </p:nvSpPr>
        <p:spPr>
          <a:xfrm>
            <a:off x="10514011" y="5883275"/>
            <a:ext cx="764215"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dk1"/>
                </a:solidFill>
                <a:latin typeface="Questrial"/>
                <a:ea typeface="Questrial"/>
                <a:cs typeface="Questrial"/>
                <a:sym typeface="Questrial"/>
              </a:defRPr>
            </a:lvl1pPr>
            <a:lvl2pPr marL="0" marR="0" lvl="1" indent="0" algn="r" rtl="0">
              <a:spcBef>
                <a:spcPts val="0"/>
              </a:spcBef>
              <a:buNone/>
              <a:defRPr sz="1000" b="0" i="0" u="none" strike="noStrike" cap="none">
                <a:solidFill>
                  <a:schemeClr val="dk1"/>
                </a:solidFill>
                <a:latin typeface="Questrial"/>
                <a:ea typeface="Questrial"/>
                <a:cs typeface="Questrial"/>
                <a:sym typeface="Questrial"/>
              </a:defRPr>
            </a:lvl2pPr>
            <a:lvl3pPr marL="0" marR="0" lvl="2" indent="0" algn="r" rtl="0">
              <a:spcBef>
                <a:spcPts val="0"/>
              </a:spcBef>
              <a:buNone/>
              <a:defRPr sz="1000" b="0" i="0" u="none" strike="noStrike" cap="none">
                <a:solidFill>
                  <a:schemeClr val="dk1"/>
                </a:solidFill>
                <a:latin typeface="Questrial"/>
                <a:ea typeface="Questrial"/>
                <a:cs typeface="Questrial"/>
                <a:sym typeface="Questrial"/>
              </a:defRPr>
            </a:lvl3pPr>
            <a:lvl4pPr marL="0" marR="0" lvl="3" indent="0" algn="r" rtl="0">
              <a:spcBef>
                <a:spcPts val="0"/>
              </a:spcBef>
              <a:buNone/>
              <a:defRPr sz="1000" b="0" i="0" u="none" strike="noStrike" cap="none">
                <a:solidFill>
                  <a:schemeClr val="dk1"/>
                </a:solidFill>
                <a:latin typeface="Questrial"/>
                <a:ea typeface="Questrial"/>
                <a:cs typeface="Questrial"/>
                <a:sym typeface="Questrial"/>
              </a:defRPr>
            </a:lvl4pPr>
            <a:lvl5pPr marL="0" marR="0" lvl="4" indent="0" algn="r" rtl="0">
              <a:spcBef>
                <a:spcPts val="0"/>
              </a:spcBef>
              <a:buNone/>
              <a:defRPr sz="1000" b="0" i="0" u="none" strike="noStrike" cap="none">
                <a:solidFill>
                  <a:schemeClr val="dk1"/>
                </a:solidFill>
                <a:latin typeface="Questrial"/>
                <a:ea typeface="Questrial"/>
                <a:cs typeface="Questrial"/>
                <a:sym typeface="Questrial"/>
              </a:defRPr>
            </a:lvl5pPr>
            <a:lvl6pPr marL="0" marR="0" lvl="5" indent="0" algn="r" rtl="0">
              <a:spcBef>
                <a:spcPts val="0"/>
              </a:spcBef>
              <a:buNone/>
              <a:defRPr sz="1000" b="0" i="0" u="none" strike="noStrike" cap="none">
                <a:solidFill>
                  <a:schemeClr val="dk1"/>
                </a:solidFill>
                <a:latin typeface="Questrial"/>
                <a:ea typeface="Questrial"/>
                <a:cs typeface="Questrial"/>
                <a:sym typeface="Questrial"/>
              </a:defRPr>
            </a:lvl6pPr>
            <a:lvl7pPr marL="0" marR="0" lvl="6" indent="0" algn="r" rtl="0">
              <a:spcBef>
                <a:spcPts val="0"/>
              </a:spcBef>
              <a:buNone/>
              <a:defRPr sz="1000" b="0" i="0" u="none" strike="noStrike" cap="none">
                <a:solidFill>
                  <a:schemeClr val="dk1"/>
                </a:solidFill>
                <a:latin typeface="Questrial"/>
                <a:ea typeface="Questrial"/>
                <a:cs typeface="Questrial"/>
                <a:sym typeface="Questrial"/>
              </a:defRPr>
            </a:lvl7pPr>
            <a:lvl8pPr marL="0" marR="0" lvl="7" indent="0" algn="r" rtl="0">
              <a:spcBef>
                <a:spcPts val="0"/>
              </a:spcBef>
              <a:buNone/>
              <a:defRPr sz="1000" b="0" i="0" u="none" strike="noStrike" cap="none">
                <a:solidFill>
                  <a:schemeClr val="dk1"/>
                </a:solidFill>
                <a:latin typeface="Questrial"/>
                <a:ea typeface="Questrial"/>
                <a:cs typeface="Questrial"/>
                <a:sym typeface="Questrial"/>
              </a:defRPr>
            </a:lvl8pPr>
            <a:lvl9pPr marL="0" marR="0" lvl="8" indent="0" algn="r" rtl="0">
              <a:spcBef>
                <a:spcPts val="0"/>
              </a:spcBef>
              <a:buNone/>
              <a:defRPr sz="1000" b="0" i="0" u="none" strike="noStrike" cap="none">
                <a:solidFill>
                  <a:schemeClr val="dk1"/>
                </a:solidFill>
                <a:latin typeface="Questrial"/>
                <a:ea typeface="Questrial"/>
                <a:cs typeface="Questrial"/>
                <a:sym typeface="Questrial"/>
              </a:defRPr>
            </a:lvl9pPr>
          </a:lstStyle>
          <a:p>
            <a:pPr marL="0" lvl="0" indent="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re de section" type="secHead">
  <p:cSld name="SECTION_HEADER">
    <p:spTree>
      <p:nvGrpSpPr>
        <p:cNvPr id="1" name="Shape 26"/>
        <p:cNvGrpSpPr/>
        <p:nvPr/>
      </p:nvGrpSpPr>
      <p:grpSpPr>
        <a:xfrm>
          <a:off x="0" y="0"/>
          <a:ext cx="0" cy="0"/>
          <a:chOff x="0" y="0"/>
          <a:chExt cx="0" cy="0"/>
        </a:xfrm>
      </p:grpSpPr>
      <p:pic>
        <p:nvPicPr>
          <p:cNvPr id="27" name="Google Shape;27;p4" descr="Droplets-HD-Content-R1d.png"/>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28" name="Google Shape;28;p4"/>
          <p:cNvSpPr txBox="1">
            <a:spLocks noGrp="1"/>
          </p:cNvSpPr>
          <p:nvPr>
            <p:ph type="title"/>
          </p:nvPr>
        </p:nvSpPr>
        <p:spPr>
          <a:xfrm>
            <a:off x="913774" y="828563"/>
            <a:ext cx="10351752" cy="2736819"/>
          </a:xfrm>
          <a:prstGeom prst="rect">
            <a:avLst/>
          </a:prstGeom>
          <a:noFill/>
          <a:ln>
            <a:noFill/>
          </a:ln>
        </p:spPr>
        <p:txBody>
          <a:bodyPr spcFirstLastPara="1" wrap="square" lIns="91425" tIns="45700" rIns="91425" bIns="45700" anchor="b" anchorCtr="0"/>
          <a:lstStyle>
            <a:lvl1pPr marR="0" lvl="0" algn="ctr" rtl="0">
              <a:lnSpc>
                <a:spcPct val="90000"/>
              </a:lnSpc>
              <a:spcBef>
                <a:spcPts val="0"/>
              </a:spcBef>
              <a:spcAft>
                <a:spcPts val="0"/>
              </a:spcAft>
              <a:buClr>
                <a:schemeClr val="dk1"/>
              </a:buClr>
              <a:buSzPts val="4000"/>
              <a:buFont typeface="Questrial"/>
              <a:buNone/>
              <a:defRPr sz="4000" b="0" i="0" u="none" strike="noStrike" cap="none">
                <a:solidFill>
                  <a:schemeClr val="dk1"/>
                </a:solidFill>
                <a:latin typeface="Questrial"/>
                <a:ea typeface="Questrial"/>
                <a:cs typeface="Questrial"/>
                <a:sym typeface="Quest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9" name="Google Shape;29;p4"/>
          <p:cNvSpPr txBox="1">
            <a:spLocks noGrp="1"/>
          </p:cNvSpPr>
          <p:nvPr>
            <p:ph type="body" idx="1"/>
          </p:nvPr>
        </p:nvSpPr>
        <p:spPr>
          <a:xfrm>
            <a:off x="913774" y="3657457"/>
            <a:ext cx="10351752" cy="1368183"/>
          </a:xfrm>
          <a:prstGeom prst="rect">
            <a:avLst/>
          </a:prstGeom>
          <a:noFill/>
          <a:ln>
            <a:noFill/>
          </a:ln>
        </p:spPr>
        <p:txBody>
          <a:bodyPr spcFirstLastPara="1" wrap="square" lIns="91425" tIns="45700" rIns="91425" bIns="45700" anchor="t" anchorCtr="0"/>
          <a:lstStyle>
            <a:lvl1pPr marL="457200" marR="0" lvl="0" indent="-228600" algn="ctr" rtl="0">
              <a:lnSpc>
                <a:spcPct val="120000"/>
              </a:lnSpc>
              <a:spcBef>
                <a:spcPts val="1000"/>
              </a:spcBef>
              <a:spcAft>
                <a:spcPts val="0"/>
              </a:spcAft>
              <a:buClr>
                <a:schemeClr val="dk1"/>
              </a:buClr>
              <a:buSzPts val="2000"/>
              <a:buFont typeface="Arial"/>
              <a:buNone/>
              <a:defRPr sz="2000" b="0" i="0" u="none" strike="noStrike" cap="none">
                <a:solidFill>
                  <a:srgbClr val="7F7F7F"/>
                </a:solidFill>
                <a:latin typeface="Questrial"/>
                <a:ea typeface="Questrial"/>
                <a:cs typeface="Questrial"/>
                <a:sym typeface="Questrial"/>
              </a:defRPr>
            </a:lvl1pPr>
            <a:lvl2pPr marL="914400" marR="0" lvl="1" indent="-228600" algn="l" rtl="0">
              <a:lnSpc>
                <a:spcPct val="120000"/>
              </a:lnSpc>
              <a:spcBef>
                <a:spcPts val="500"/>
              </a:spcBef>
              <a:spcAft>
                <a:spcPts val="0"/>
              </a:spcAft>
              <a:buClr>
                <a:schemeClr val="dk1"/>
              </a:buClr>
              <a:buSzPts val="2000"/>
              <a:buFont typeface="Arial"/>
              <a:buNone/>
              <a:defRPr sz="2000" b="0" i="0" u="none" strike="noStrike" cap="none">
                <a:solidFill>
                  <a:srgbClr val="888888"/>
                </a:solidFill>
                <a:latin typeface="Questrial"/>
                <a:ea typeface="Questrial"/>
                <a:cs typeface="Questrial"/>
                <a:sym typeface="Questrial"/>
              </a:defRPr>
            </a:lvl2pPr>
            <a:lvl3pPr marL="1371600" marR="0" lvl="2" indent="-228600" algn="l" rtl="0">
              <a:lnSpc>
                <a:spcPct val="120000"/>
              </a:lnSpc>
              <a:spcBef>
                <a:spcPts val="500"/>
              </a:spcBef>
              <a:spcAft>
                <a:spcPts val="0"/>
              </a:spcAft>
              <a:buClr>
                <a:schemeClr val="dk1"/>
              </a:buClr>
              <a:buSzPts val="1800"/>
              <a:buFont typeface="Arial"/>
              <a:buNone/>
              <a:defRPr sz="1800" b="0" i="0" u="none" strike="noStrike" cap="none">
                <a:solidFill>
                  <a:srgbClr val="888888"/>
                </a:solidFill>
                <a:latin typeface="Questrial"/>
                <a:ea typeface="Questrial"/>
                <a:cs typeface="Questrial"/>
                <a:sym typeface="Questrial"/>
              </a:defRPr>
            </a:lvl3pPr>
            <a:lvl4pPr marL="1828800" marR="0" lvl="3" indent="-228600" algn="l" rtl="0">
              <a:lnSpc>
                <a:spcPct val="120000"/>
              </a:lnSpc>
              <a:spcBef>
                <a:spcPts val="500"/>
              </a:spcBef>
              <a:spcAft>
                <a:spcPts val="0"/>
              </a:spcAft>
              <a:buClr>
                <a:schemeClr val="dk1"/>
              </a:buClr>
              <a:buSzPts val="1600"/>
              <a:buFont typeface="Arial"/>
              <a:buNone/>
              <a:defRPr sz="1600" b="0" i="0" u="none" strike="noStrike" cap="none">
                <a:solidFill>
                  <a:srgbClr val="888888"/>
                </a:solidFill>
                <a:latin typeface="Questrial"/>
                <a:ea typeface="Questrial"/>
                <a:cs typeface="Questrial"/>
                <a:sym typeface="Questrial"/>
              </a:defRPr>
            </a:lvl4pPr>
            <a:lvl5pPr marL="2286000" marR="0" lvl="4" indent="-228600" algn="l" rtl="0">
              <a:lnSpc>
                <a:spcPct val="120000"/>
              </a:lnSpc>
              <a:spcBef>
                <a:spcPts val="500"/>
              </a:spcBef>
              <a:spcAft>
                <a:spcPts val="0"/>
              </a:spcAft>
              <a:buClr>
                <a:schemeClr val="dk1"/>
              </a:buClr>
              <a:buSzPts val="1600"/>
              <a:buFont typeface="Arial"/>
              <a:buNone/>
              <a:defRPr sz="1600" b="0" i="0" u="none" strike="noStrike" cap="none">
                <a:solidFill>
                  <a:srgbClr val="888888"/>
                </a:solidFill>
                <a:latin typeface="Questrial"/>
                <a:ea typeface="Questrial"/>
                <a:cs typeface="Questrial"/>
                <a:sym typeface="Questrial"/>
              </a:defRPr>
            </a:lvl5pPr>
            <a:lvl6pPr marL="2743200" marR="0" lvl="5" indent="-228600" algn="l" rtl="0">
              <a:lnSpc>
                <a:spcPct val="120000"/>
              </a:lnSpc>
              <a:spcBef>
                <a:spcPts val="500"/>
              </a:spcBef>
              <a:spcAft>
                <a:spcPts val="0"/>
              </a:spcAft>
              <a:buClr>
                <a:schemeClr val="dk1"/>
              </a:buClr>
              <a:buSzPts val="1600"/>
              <a:buFont typeface="Arial"/>
              <a:buNone/>
              <a:defRPr sz="1600" b="0" i="0" u="none" strike="noStrike" cap="none">
                <a:solidFill>
                  <a:srgbClr val="888888"/>
                </a:solidFill>
                <a:latin typeface="Questrial"/>
                <a:ea typeface="Questrial"/>
                <a:cs typeface="Questrial"/>
                <a:sym typeface="Questrial"/>
              </a:defRPr>
            </a:lvl6pPr>
            <a:lvl7pPr marL="3200400" marR="0" lvl="6" indent="-228600" algn="l" rtl="0">
              <a:lnSpc>
                <a:spcPct val="120000"/>
              </a:lnSpc>
              <a:spcBef>
                <a:spcPts val="500"/>
              </a:spcBef>
              <a:spcAft>
                <a:spcPts val="0"/>
              </a:spcAft>
              <a:buClr>
                <a:schemeClr val="dk1"/>
              </a:buClr>
              <a:buSzPts val="1600"/>
              <a:buFont typeface="Arial"/>
              <a:buNone/>
              <a:defRPr sz="1600" b="0" i="0" u="none" strike="noStrike" cap="none">
                <a:solidFill>
                  <a:srgbClr val="888888"/>
                </a:solidFill>
                <a:latin typeface="Questrial"/>
                <a:ea typeface="Questrial"/>
                <a:cs typeface="Questrial"/>
                <a:sym typeface="Questrial"/>
              </a:defRPr>
            </a:lvl7pPr>
            <a:lvl8pPr marL="3657600" marR="0" lvl="7" indent="-228600" algn="l" rtl="0">
              <a:lnSpc>
                <a:spcPct val="120000"/>
              </a:lnSpc>
              <a:spcBef>
                <a:spcPts val="500"/>
              </a:spcBef>
              <a:spcAft>
                <a:spcPts val="0"/>
              </a:spcAft>
              <a:buClr>
                <a:schemeClr val="dk1"/>
              </a:buClr>
              <a:buSzPts val="1600"/>
              <a:buFont typeface="Arial"/>
              <a:buNone/>
              <a:defRPr sz="1600" b="0" i="0" u="none" strike="noStrike" cap="none">
                <a:solidFill>
                  <a:srgbClr val="888888"/>
                </a:solidFill>
                <a:latin typeface="Questrial"/>
                <a:ea typeface="Questrial"/>
                <a:cs typeface="Questrial"/>
                <a:sym typeface="Questrial"/>
              </a:defRPr>
            </a:lvl8pPr>
            <a:lvl9pPr marL="4114800" marR="0" lvl="8" indent="-228600" algn="l" rtl="0">
              <a:lnSpc>
                <a:spcPct val="120000"/>
              </a:lnSpc>
              <a:spcBef>
                <a:spcPts val="500"/>
              </a:spcBef>
              <a:spcAft>
                <a:spcPts val="0"/>
              </a:spcAft>
              <a:buClr>
                <a:schemeClr val="dk1"/>
              </a:buClr>
              <a:buSzPts val="1600"/>
              <a:buFont typeface="Arial"/>
              <a:buNone/>
              <a:defRPr sz="1600" b="0" i="0" u="none" strike="noStrike" cap="none">
                <a:solidFill>
                  <a:srgbClr val="888888"/>
                </a:solidFill>
                <a:latin typeface="Questrial"/>
                <a:ea typeface="Questrial"/>
                <a:cs typeface="Questrial"/>
                <a:sym typeface="Questrial"/>
              </a:defRPr>
            </a:lvl9pPr>
          </a:lstStyle>
          <a:p>
            <a:endParaRPr/>
          </a:p>
        </p:txBody>
      </p:sp>
      <p:sp>
        <p:nvSpPr>
          <p:cNvPr id="30" name="Google Shape;30;p4"/>
          <p:cNvSpPr txBox="1">
            <a:spLocks noGrp="1"/>
          </p:cNvSpPr>
          <p:nvPr>
            <p:ph type="dt" idx="10"/>
          </p:nvPr>
        </p:nvSpPr>
        <p:spPr>
          <a:xfrm>
            <a:off x="7678737" y="5883275"/>
            <a:ext cx="2743200" cy="365125"/>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31" name="Google Shape;31;p4"/>
          <p:cNvSpPr txBox="1">
            <a:spLocks noGrp="1"/>
          </p:cNvSpPr>
          <p:nvPr>
            <p:ph type="ftr" idx="11"/>
          </p:nvPr>
        </p:nvSpPr>
        <p:spPr>
          <a:xfrm>
            <a:off x="913774" y="5883275"/>
            <a:ext cx="6672887"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32" name="Google Shape;32;p4"/>
          <p:cNvSpPr txBox="1">
            <a:spLocks noGrp="1"/>
          </p:cNvSpPr>
          <p:nvPr>
            <p:ph type="sldNum" idx="12"/>
          </p:nvPr>
        </p:nvSpPr>
        <p:spPr>
          <a:xfrm>
            <a:off x="10514011" y="5883275"/>
            <a:ext cx="764215"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dk1"/>
                </a:solidFill>
                <a:latin typeface="Questrial"/>
                <a:ea typeface="Questrial"/>
                <a:cs typeface="Questrial"/>
                <a:sym typeface="Questrial"/>
              </a:defRPr>
            </a:lvl1pPr>
            <a:lvl2pPr marL="0" marR="0" lvl="1" indent="0" algn="r" rtl="0">
              <a:spcBef>
                <a:spcPts val="0"/>
              </a:spcBef>
              <a:buNone/>
              <a:defRPr sz="1000" b="0" i="0" u="none" strike="noStrike" cap="none">
                <a:solidFill>
                  <a:schemeClr val="dk1"/>
                </a:solidFill>
                <a:latin typeface="Questrial"/>
                <a:ea typeface="Questrial"/>
                <a:cs typeface="Questrial"/>
                <a:sym typeface="Questrial"/>
              </a:defRPr>
            </a:lvl2pPr>
            <a:lvl3pPr marL="0" marR="0" lvl="2" indent="0" algn="r" rtl="0">
              <a:spcBef>
                <a:spcPts val="0"/>
              </a:spcBef>
              <a:buNone/>
              <a:defRPr sz="1000" b="0" i="0" u="none" strike="noStrike" cap="none">
                <a:solidFill>
                  <a:schemeClr val="dk1"/>
                </a:solidFill>
                <a:latin typeface="Questrial"/>
                <a:ea typeface="Questrial"/>
                <a:cs typeface="Questrial"/>
                <a:sym typeface="Questrial"/>
              </a:defRPr>
            </a:lvl3pPr>
            <a:lvl4pPr marL="0" marR="0" lvl="3" indent="0" algn="r" rtl="0">
              <a:spcBef>
                <a:spcPts val="0"/>
              </a:spcBef>
              <a:buNone/>
              <a:defRPr sz="1000" b="0" i="0" u="none" strike="noStrike" cap="none">
                <a:solidFill>
                  <a:schemeClr val="dk1"/>
                </a:solidFill>
                <a:latin typeface="Questrial"/>
                <a:ea typeface="Questrial"/>
                <a:cs typeface="Questrial"/>
                <a:sym typeface="Questrial"/>
              </a:defRPr>
            </a:lvl4pPr>
            <a:lvl5pPr marL="0" marR="0" lvl="4" indent="0" algn="r" rtl="0">
              <a:spcBef>
                <a:spcPts val="0"/>
              </a:spcBef>
              <a:buNone/>
              <a:defRPr sz="1000" b="0" i="0" u="none" strike="noStrike" cap="none">
                <a:solidFill>
                  <a:schemeClr val="dk1"/>
                </a:solidFill>
                <a:latin typeface="Questrial"/>
                <a:ea typeface="Questrial"/>
                <a:cs typeface="Questrial"/>
                <a:sym typeface="Questrial"/>
              </a:defRPr>
            </a:lvl5pPr>
            <a:lvl6pPr marL="0" marR="0" lvl="5" indent="0" algn="r" rtl="0">
              <a:spcBef>
                <a:spcPts val="0"/>
              </a:spcBef>
              <a:buNone/>
              <a:defRPr sz="1000" b="0" i="0" u="none" strike="noStrike" cap="none">
                <a:solidFill>
                  <a:schemeClr val="dk1"/>
                </a:solidFill>
                <a:latin typeface="Questrial"/>
                <a:ea typeface="Questrial"/>
                <a:cs typeface="Questrial"/>
                <a:sym typeface="Questrial"/>
              </a:defRPr>
            </a:lvl6pPr>
            <a:lvl7pPr marL="0" marR="0" lvl="6" indent="0" algn="r" rtl="0">
              <a:spcBef>
                <a:spcPts val="0"/>
              </a:spcBef>
              <a:buNone/>
              <a:defRPr sz="1000" b="0" i="0" u="none" strike="noStrike" cap="none">
                <a:solidFill>
                  <a:schemeClr val="dk1"/>
                </a:solidFill>
                <a:latin typeface="Questrial"/>
                <a:ea typeface="Questrial"/>
                <a:cs typeface="Questrial"/>
                <a:sym typeface="Questrial"/>
              </a:defRPr>
            </a:lvl7pPr>
            <a:lvl8pPr marL="0" marR="0" lvl="7" indent="0" algn="r" rtl="0">
              <a:spcBef>
                <a:spcPts val="0"/>
              </a:spcBef>
              <a:buNone/>
              <a:defRPr sz="1000" b="0" i="0" u="none" strike="noStrike" cap="none">
                <a:solidFill>
                  <a:schemeClr val="dk1"/>
                </a:solidFill>
                <a:latin typeface="Questrial"/>
                <a:ea typeface="Questrial"/>
                <a:cs typeface="Questrial"/>
                <a:sym typeface="Questrial"/>
              </a:defRPr>
            </a:lvl8pPr>
            <a:lvl9pPr marL="0" marR="0" lvl="8" indent="0" algn="r" rtl="0">
              <a:spcBef>
                <a:spcPts val="0"/>
              </a:spcBef>
              <a:buNone/>
              <a:defRPr sz="1000" b="0" i="0" u="none" strike="noStrike" cap="none">
                <a:solidFill>
                  <a:schemeClr val="dk1"/>
                </a:solidFill>
                <a:latin typeface="Questrial"/>
                <a:ea typeface="Questrial"/>
                <a:cs typeface="Questrial"/>
                <a:sym typeface="Questrial"/>
              </a:defRPr>
            </a:lvl9pPr>
          </a:lstStyle>
          <a:p>
            <a:pPr marL="0" lvl="0" indent="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Deux contenus" type="twoObj">
  <p:cSld name="TWO_OBJECTS">
    <p:spTree>
      <p:nvGrpSpPr>
        <p:cNvPr id="1" name="Shape 33"/>
        <p:cNvGrpSpPr/>
        <p:nvPr/>
      </p:nvGrpSpPr>
      <p:grpSpPr>
        <a:xfrm>
          <a:off x="0" y="0"/>
          <a:ext cx="0" cy="0"/>
          <a:chOff x="0" y="0"/>
          <a:chExt cx="0" cy="0"/>
        </a:xfrm>
      </p:grpSpPr>
      <p:pic>
        <p:nvPicPr>
          <p:cNvPr id="34" name="Google Shape;34;p5" descr="Droplets-HD-Content-R1d.png"/>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35" name="Google Shape;35;p5"/>
          <p:cNvSpPr txBox="1">
            <a:spLocks noGrp="1"/>
          </p:cNvSpPr>
          <p:nvPr>
            <p:ph type="title"/>
          </p:nvPr>
        </p:nvSpPr>
        <p:spPr>
          <a:xfrm>
            <a:off x="913775" y="618517"/>
            <a:ext cx="10364451" cy="1596177"/>
          </a:xfrm>
          <a:prstGeom prst="rect">
            <a:avLst/>
          </a:prstGeom>
          <a:noFill/>
          <a:ln>
            <a:noFill/>
          </a:ln>
        </p:spPr>
        <p:txBody>
          <a:bodyPr spcFirstLastPara="1" wrap="square" lIns="91425" tIns="45700" rIns="91425" bIns="45700" anchor="ctr" anchorCtr="0"/>
          <a:lstStyle>
            <a:lvl1pPr marR="0" lvl="0" algn="ctr" rtl="0">
              <a:lnSpc>
                <a:spcPct val="90000"/>
              </a:lnSpc>
              <a:spcBef>
                <a:spcPts val="0"/>
              </a:spcBef>
              <a:spcAft>
                <a:spcPts val="0"/>
              </a:spcAft>
              <a:buClr>
                <a:schemeClr val="dk1"/>
              </a:buClr>
              <a:buSzPts val="3600"/>
              <a:buFont typeface="Questrial"/>
              <a:buNone/>
              <a:defRPr sz="3600" b="0" i="0" u="none" strike="noStrike" cap="none">
                <a:solidFill>
                  <a:schemeClr val="dk1"/>
                </a:solidFill>
                <a:latin typeface="Questrial"/>
                <a:ea typeface="Questrial"/>
                <a:cs typeface="Questrial"/>
                <a:sym typeface="Quest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6" name="Google Shape;36;p5"/>
          <p:cNvSpPr txBox="1">
            <a:spLocks noGrp="1"/>
          </p:cNvSpPr>
          <p:nvPr>
            <p:ph type="body" idx="1"/>
          </p:nvPr>
        </p:nvSpPr>
        <p:spPr>
          <a:xfrm>
            <a:off x="913774" y="2367092"/>
            <a:ext cx="5106026" cy="3424107"/>
          </a:xfrm>
          <a:prstGeom prst="rect">
            <a:avLst/>
          </a:prstGeom>
          <a:noFill/>
          <a:ln>
            <a:noFill/>
          </a:ln>
        </p:spPr>
        <p:txBody>
          <a:bodyPr spcFirstLastPara="1" wrap="square" lIns="91425" tIns="45700" rIns="91425" bIns="45700" anchor="t" anchorCtr="0"/>
          <a:lstStyle>
            <a:lvl1pPr marL="457200" marR="0" lvl="0" indent="-355600" algn="l" rtl="0">
              <a:lnSpc>
                <a:spcPct val="120000"/>
              </a:lnSpc>
              <a:spcBef>
                <a:spcPts val="1000"/>
              </a:spcBef>
              <a:spcAft>
                <a:spcPts val="0"/>
              </a:spcAft>
              <a:buClr>
                <a:schemeClr val="dk1"/>
              </a:buClr>
              <a:buSzPts val="2000"/>
              <a:buFont typeface="Arial"/>
              <a:buChar char="•"/>
              <a:defRPr sz="2000" b="0" i="0" u="none" strike="noStrike" cap="none">
                <a:solidFill>
                  <a:schemeClr val="dk1"/>
                </a:solidFill>
                <a:latin typeface="Questrial"/>
                <a:ea typeface="Questrial"/>
                <a:cs typeface="Questrial"/>
                <a:sym typeface="Questrial"/>
              </a:defRPr>
            </a:lvl1pPr>
            <a:lvl2pPr marL="914400" marR="0" lvl="1" indent="-342900" algn="l" rtl="0">
              <a:lnSpc>
                <a:spcPct val="120000"/>
              </a:lnSpc>
              <a:spcBef>
                <a:spcPts val="500"/>
              </a:spcBef>
              <a:spcAft>
                <a:spcPts val="0"/>
              </a:spcAft>
              <a:buClr>
                <a:schemeClr val="dk1"/>
              </a:buClr>
              <a:buSzPts val="1800"/>
              <a:buFont typeface="Arial"/>
              <a:buChar char="•"/>
              <a:defRPr sz="1800" b="0" i="0" u="none" strike="noStrike" cap="none">
                <a:solidFill>
                  <a:schemeClr val="dk1"/>
                </a:solidFill>
                <a:latin typeface="Questrial"/>
                <a:ea typeface="Questrial"/>
                <a:cs typeface="Questrial"/>
                <a:sym typeface="Questrial"/>
              </a:defRPr>
            </a:lvl2pPr>
            <a:lvl3pPr marL="1371600" marR="0" lvl="2" indent="-330200" algn="l" rtl="0">
              <a:lnSpc>
                <a:spcPct val="120000"/>
              </a:lnSpc>
              <a:spcBef>
                <a:spcPts val="500"/>
              </a:spcBef>
              <a:spcAft>
                <a:spcPts val="0"/>
              </a:spcAft>
              <a:buClr>
                <a:schemeClr val="dk1"/>
              </a:buClr>
              <a:buSzPts val="1600"/>
              <a:buFont typeface="Arial"/>
              <a:buChar char="•"/>
              <a:defRPr sz="1600" b="0" i="0" u="none" strike="noStrike" cap="none">
                <a:solidFill>
                  <a:schemeClr val="dk1"/>
                </a:solidFill>
                <a:latin typeface="Questrial"/>
                <a:ea typeface="Questrial"/>
                <a:cs typeface="Questrial"/>
                <a:sym typeface="Questrial"/>
              </a:defRPr>
            </a:lvl3pPr>
            <a:lvl4pPr marL="1828800" marR="0" lvl="3"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4pPr>
            <a:lvl5pPr marL="2286000" marR="0" lvl="4"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5pPr>
            <a:lvl6pPr marL="2743200" marR="0" lvl="5"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6pPr>
            <a:lvl7pPr marL="3200400" marR="0" lvl="6"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7pPr>
            <a:lvl8pPr marL="3657600" marR="0" lvl="7"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8pPr>
            <a:lvl9pPr marL="4114800" marR="0" lvl="8"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9pPr>
          </a:lstStyle>
          <a:p>
            <a:endParaRPr/>
          </a:p>
        </p:txBody>
      </p:sp>
      <p:sp>
        <p:nvSpPr>
          <p:cNvPr id="37" name="Google Shape;37;p5"/>
          <p:cNvSpPr txBox="1">
            <a:spLocks noGrp="1"/>
          </p:cNvSpPr>
          <p:nvPr>
            <p:ph type="body" idx="2"/>
          </p:nvPr>
        </p:nvSpPr>
        <p:spPr>
          <a:xfrm>
            <a:off x="6172200" y="2367092"/>
            <a:ext cx="5105400" cy="3424107"/>
          </a:xfrm>
          <a:prstGeom prst="rect">
            <a:avLst/>
          </a:prstGeom>
          <a:noFill/>
          <a:ln>
            <a:noFill/>
          </a:ln>
        </p:spPr>
        <p:txBody>
          <a:bodyPr spcFirstLastPara="1" wrap="square" lIns="91425" tIns="45700" rIns="91425" bIns="45700" anchor="t" anchorCtr="0"/>
          <a:lstStyle>
            <a:lvl1pPr marL="457200" marR="0" lvl="0" indent="-355600" algn="l" rtl="0">
              <a:lnSpc>
                <a:spcPct val="120000"/>
              </a:lnSpc>
              <a:spcBef>
                <a:spcPts val="1000"/>
              </a:spcBef>
              <a:spcAft>
                <a:spcPts val="0"/>
              </a:spcAft>
              <a:buClr>
                <a:schemeClr val="dk1"/>
              </a:buClr>
              <a:buSzPts val="2000"/>
              <a:buFont typeface="Arial"/>
              <a:buChar char="•"/>
              <a:defRPr sz="2000" b="0" i="0" u="none" strike="noStrike" cap="none">
                <a:solidFill>
                  <a:schemeClr val="dk1"/>
                </a:solidFill>
                <a:latin typeface="Questrial"/>
                <a:ea typeface="Questrial"/>
                <a:cs typeface="Questrial"/>
                <a:sym typeface="Questrial"/>
              </a:defRPr>
            </a:lvl1pPr>
            <a:lvl2pPr marL="914400" marR="0" lvl="1" indent="-342900" algn="l" rtl="0">
              <a:lnSpc>
                <a:spcPct val="120000"/>
              </a:lnSpc>
              <a:spcBef>
                <a:spcPts val="500"/>
              </a:spcBef>
              <a:spcAft>
                <a:spcPts val="0"/>
              </a:spcAft>
              <a:buClr>
                <a:schemeClr val="dk1"/>
              </a:buClr>
              <a:buSzPts val="1800"/>
              <a:buFont typeface="Arial"/>
              <a:buChar char="•"/>
              <a:defRPr sz="1800" b="0" i="0" u="none" strike="noStrike" cap="none">
                <a:solidFill>
                  <a:schemeClr val="dk1"/>
                </a:solidFill>
                <a:latin typeface="Questrial"/>
                <a:ea typeface="Questrial"/>
                <a:cs typeface="Questrial"/>
                <a:sym typeface="Questrial"/>
              </a:defRPr>
            </a:lvl2pPr>
            <a:lvl3pPr marL="1371600" marR="0" lvl="2" indent="-330200" algn="l" rtl="0">
              <a:lnSpc>
                <a:spcPct val="120000"/>
              </a:lnSpc>
              <a:spcBef>
                <a:spcPts val="500"/>
              </a:spcBef>
              <a:spcAft>
                <a:spcPts val="0"/>
              </a:spcAft>
              <a:buClr>
                <a:schemeClr val="dk1"/>
              </a:buClr>
              <a:buSzPts val="1600"/>
              <a:buFont typeface="Arial"/>
              <a:buChar char="•"/>
              <a:defRPr sz="1600" b="0" i="0" u="none" strike="noStrike" cap="none">
                <a:solidFill>
                  <a:schemeClr val="dk1"/>
                </a:solidFill>
                <a:latin typeface="Questrial"/>
                <a:ea typeface="Questrial"/>
                <a:cs typeface="Questrial"/>
                <a:sym typeface="Questrial"/>
              </a:defRPr>
            </a:lvl3pPr>
            <a:lvl4pPr marL="1828800" marR="0" lvl="3"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4pPr>
            <a:lvl5pPr marL="2286000" marR="0" lvl="4"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5pPr>
            <a:lvl6pPr marL="2743200" marR="0" lvl="5"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6pPr>
            <a:lvl7pPr marL="3200400" marR="0" lvl="6"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7pPr>
            <a:lvl8pPr marL="3657600" marR="0" lvl="7"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8pPr>
            <a:lvl9pPr marL="4114800" marR="0" lvl="8"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9pPr>
          </a:lstStyle>
          <a:p>
            <a:endParaRPr/>
          </a:p>
        </p:txBody>
      </p:sp>
      <p:sp>
        <p:nvSpPr>
          <p:cNvPr id="38" name="Google Shape;38;p5"/>
          <p:cNvSpPr txBox="1">
            <a:spLocks noGrp="1"/>
          </p:cNvSpPr>
          <p:nvPr>
            <p:ph type="dt" idx="10"/>
          </p:nvPr>
        </p:nvSpPr>
        <p:spPr>
          <a:xfrm>
            <a:off x="7678737" y="5883275"/>
            <a:ext cx="2743200" cy="365125"/>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39" name="Google Shape;39;p5"/>
          <p:cNvSpPr txBox="1">
            <a:spLocks noGrp="1"/>
          </p:cNvSpPr>
          <p:nvPr>
            <p:ph type="ftr" idx="11"/>
          </p:nvPr>
        </p:nvSpPr>
        <p:spPr>
          <a:xfrm>
            <a:off x="913774" y="5883275"/>
            <a:ext cx="6672887"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40" name="Google Shape;40;p5"/>
          <p:cNvSpPr txBox="1">
            <a:spLocks noGrp="1"/>
          </p:cNvSpPr>
          <p:nvPr>
            <p:ph type="sldNum" idx="12"/>
          </p:nvPr>
        </p:nvSpPr>
        <p:spPr>
          <a:xfrm>
            <a:off x="10514011" y="5883275"/>
            <a:ext cx="764215"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dk1"/>
                </a:solidFill>
                <a:latin typeface="Questrial"/>
                <a:ea typeface="Questrial"/>
                <a:cs typeface="Questrial"/>
                <a:sym typeface="Questrial"/>
              </a:defRPr>
            </a:lvl1pPr>
            <a:lvl2pPr marL="0" marR="0" lvl="1" indent="0" algn="r" rtl="0">
              <a:spcBef>
                <a:spcPts val="0"/>
              </a:spcBef>
              <a:buNone/>
              <a:defRPr sz="1000" b="0" i="0" u="none" strike="noStrike" cap="none">
                <a:solidFill>
                  <a:schemeClr val="dk1"/>
                </a:solidFill>
                <a:latin typeface="Questrial"/>
                <a:ea typeface="Questrial"/>
                <a:cs typeface="Questrial"/>
                <a:sym typeface="Questrial"/>
              </a:defRPr>
            </a:lvl2pPr>
            <a:lvl3pPr marL="0" marR="0" lvl="2" indent="0" algn="r" rtl="0">
              <a:spcBef>
                <a:spcPts val="0"/>
              </a:spcBef>
              <a:buNone/>
              <a:defRPr sz="1000" b="0" i="0" u="none" strike="noStrike" cap="none">
                <a:solidFill>
                  <a:schemeClr val="dk1"/>
                </a:solidFill>
                <a:latin typeface="Questrial"/>
                <a:ea typeface="Questrial"/>
                <a:cs typeface="Questrial"/>
                <a:sym typeface="Questrial"/>
              </a:defRPr>
            </a:lvl3pPr>
            <a:lvl4pPr marL="0" marR="0" lvl="3" indent="0" algn="r" rtl="0">
              <a:spcBef>
                <a:spcPts val="0"/>
              </a:spcBef>
              <a:buNone/>
              <a:defRPr sz="1000" b="0" i="0" u="none" strike="noStrike" cap="none">
                <a:solidFill>
                  <a:schemeClr val="dk1"/>
                </a:solidFill>
                <a:latin typeface="Questrial"/>
                <a:ea typeface="Questrial"/>
                <a:cs typeface="Questrial"/>
                <a:sym typeface="Questrial"/>
              </a:defRPr>
            </a:lvl4pPr>
            <a:lvl5pPr marL="0" marR="0" lvl="4" indent="0" algn="r" rtl="0">
              <a:spcBef>
                <a:spcPts val="0"/>
              </a:spcBef>
              <a:buNone/>
              <a:defRPr sz="1000" b="0" i="0" u="none" strike="noStrike" cap="none">
                <a:solidFill>
                  <a:schemeClr val="dk1"/>
                </a:solidFill>
                <a:latin typeface="Questrial"/>
                <a:ea typeface="Questrial"/>
                <a:cs typeface="Questrial"/>
                <a:sym typeface="Questrial"/>
              </a:defRPr>
            </a:lvl5pPr>
            <a:lvl6pPr marL="0" marR="0" lvl="5" indent="0" algn="r" rtl="0">
              <a:spcBef>
                <a:spcPts val="0"/>
              </a:spcBef>
              <a:buNone/>
              <a:defRPr sz="1000" b="0" i="0" u="none" strike="noStrike" cap="none">
                <a:solidFill>
                  <a:schemeClr val="dk1"/>
                </a:solidFill>
                <a:latin typeface="Questrial"/>
                <a:ea typeface="Questrial"/>
                <a:cs typeface="Questrial"/>
                <a:sym typeface="Questrial"/>
              </a:defRPr>
            </a:lvl6pPr>
            <a:lvl7pPr marL="0" marR="0" lvl="6" indent="0" algn="r" rtl="0">
              <a:spcBef>
                <a:spcPts val="0"/>
              </a:spcBef>
              <a:buNone/>
              <a:defRPr sz="1000" b="0" i="0" u="none" strike="noStrike" cap="none">
                <a:solidFill>
                  <a:schemeClr val="dk1"/>
                </a:solidFill>
                <a:latin typeface="Questrial"/>
                <a:ea typeface="Questrial"/>
                <a:cs typeface="Questrial"/>
                <a:sym typeface="Questrial"/>
              </a:defRPr>
            </a:lvl7pPr>
            <a:lvl8pPr marL="0" marR="0" lvl="7" indent="0" algn="r" rtl="0">
              <a:spcBef>
                <a:spcPts val="0"/>
              </a:spcBef>
              <a:buNone/>
              <a:defRPr sz="1000" b="0" i="0" u="none" strike="noStrike" cap="none">
                <a:solidFill>
                  <a:schemeClr val="dk1"/>
                </a:solidFill>
                <a:latin typeface="Questrial"/>
                <a:ea typeface="Questrial"/>
                <a:cs typeface="Questrial"/>
                <a:sym typeface="Questrial"/>
              </a:defRPr>
            </a:lvl8pPr>
            <a:lvl9pPr marL="0" marR="0" lvl="8" indent="0" algn="r" rtl="0">
              <a:spcBef>
                <a:spcPts val="0"/>
              </a:spcBef>
              <a:buNone/>
              <a:defRPr sz="1000" b="0" i="0" u="none" strike="noStrike" cap="none">
                <a:solidFill>
                  <a:schemeClr val="dk1"/>
                </a:solidFill>
                <a:latin typeface="Questrial"/>
                <a:ea typeface="Questrial"/>
                <a:cs typeface="Questrial"/>
                <a:sym typeface="Questrial"/>
              </a:defRPr>
            </a:lvl9pPr>
          </a:lstStyle>
          <a:p>
            <a:pPr marL="0" lvl="0" indent="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aison" type="twoTxTwoObj">
  <p:cSld name="TWO_OBJECTS_WITH_TEXT">
    <p:spTree>
      <p:nvGrpSpPr>
        <p:cNvPr id="1" name="Shape 41"/>
        <p:cNvGrpSpPr/>
        <p:nvPr/>
      </p:nvGrpSpPr>
      <p:grpSpPr>
        <a:xfrm>
          <a:off x="0" y="0"/>
          <a:ext cx="0" cy="0"/>
          <a:chOff x="0" y="0"/>
          <a:chExt cx="0" cy="0"/>
        </a:xfrm>
      </p:grpSpPr>
      <p:pic>
        <p:nvPicPr>
          <p:cNvPr id="42" name="Google Shape;42;p6" descr="Droplets-HD-Content-R1d.png"/>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43" name="Google Shape;43;p6"/>
          <p:cNvSpPr txBox="1">
            <a:spLocks noGrp="1"/>
          </p:cNvSpPr>
          <p:nvPr>
            <p:ph type="title"/>
          </p:nvPr>
        </p:nvSpPr>
        <p:spPr>
          <a:xfrm>
            <a:off x="913775" y="618517"/>
            <a:ext cx="10364451" cy="1596177"/>
          </a:xfrm>
          <a:prstGeom prst="rect">
            <a:avLst/>
          </a:prstGeom>
          <a:noFill/>
          <a:ln>
            <a:noFill/>
          </a:ln>
        </p:spPr>
        <p:txBody>
          <a:bodyPr spcFirstLastPara="1" wrap="square" lIns="91425" tIns="45700" rIns="91425" bIns="45700" anchor="ctr" anchorCtr="0"/>
          <a:lstStyle>
            <a:lvl1pPr marR="0" lvl="0" algn="ctr" rtl="0">
              <a:lnSpc>
                <a:spcPct val="90000"/>
              </a:lnSpc>
              <a:spcBef>
                <a:spcPts val="0"/>
              </a:spcBef>
              <a:spcAft>
                <a:spcPts val="0"/>
              </a:spcAft>
              <a:buClr>
                <a:schemeClr val="dk1"/>
              </a:buClr>
              <a:buSzPts val="3600"/>
              <a:buFont typeface="Questrial"/>
              <a:buNone/>
              <a:defRPr sz="3600" b="0" i="0" u="none" strike="noStrike" cap="none">
                <a:solidFill>
                  <a:schemeClr val="dk1"/>
                </a:solidFill>
                <a:latin typeface="Questrial"/>
                <a:ea typeface="Questrial"/>
                <a:cs typeface="Questrial"/>
                <a:sym typeface="Quest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44" name="Google Shape;44;p6"/>
          <p:cNvSpPr txBox="1">
            <a:spLocks noGrp="1"/>
          </p:cNvSpPr>
          <p:nvPr>
            <p:ph type="body" idx="1"/>
          </p:nvPr>
        </p:nvSpPr>
        <p:spPr>
          <a:xfrm>
            <a:off x="1146328" y="2371018"/>
            <a:ext cx="4873474" cy="679994"/>
          </a:xfrm>
          <a:prstGeom prst="rect">
            <a:avLst/>
          </a:prstGeom>
          <a:noFill/>
          <a:ln>
            <a:noFill/>
          </a:ln>
        </p:spPr>
        <p:txBody>
          <a:bodyPr spcFirstLastPara="1" wrap="square" lIns="91425" tIns="45700" rIns="91425" bIns="45700" anchor="b" anchorCtr="0"/>
          <a:lstStyle>
            <a:lvl1pPr marL="457200" marR="0" lvl="0" indent="-228600" algn="l" rtl="0">
              <a:lnSpc>
                <a:spcPct val="85000"/>
              </a:lnSpc>
              <a:spcBef>
                <a:spcPts val="1000"/>
              </a:spcBef>
              <a:spcAft>
                <a:spcPts val="0"/>
              </a:spcAft>
              <a:buClr>
                <a:schemeClr val="dk1"/>
              </a:buClr>
              <a:buSzPts val="2600"/>
              <a:buFont typeface="Arial"/>
              <a:buNone/>
              <a:defRPr sz="2600" b="0" i="0" u="none" strike="noStrike" cap="none">
                <a:solidFill>
                  <a:schemeClr val="dk1"/>
                </a:solidFill>
                <a:latin typeface="Questrial"/>
                <a:ea typeface="Questrial"/>
                <a:cs typeface="Questrial"/>
                <a:sym typeface="Questrial"/>
              </a:defRPr>
            </a:lvl1pPr>
            <a:lvl2pPr marL="914400" marR="0" lvl="1" indent="-228600" algn="l" rtl="0">
              <a:lnSpc>
                <a:spcPct val="120000"/>
              </a:lnSpc>
              <a:spcBef>
                <a:spcPts val="500"/>
              </a:spcBef>
              <a:spcAft>
                <a:spcPts val="0"/>
              </a:spcAft>
              <a:buClr>
                <a:schemeClr val="dk1"/>
              </a:buClr>
              <a:buSzPts val="2000"/>
              <a:buFont typeface="Arial"/>
              <a:buNone/>
              <a:defRPr sz="2000" b="1" i="0" u="none" strike="noStrike" cap="none">
                <a:solidFill>
                  <a:schemeClr val="dk1"/>
                </a:solidFill>
                <a:latin typeface="Questrial"/>
                <a:ea typeface="Questrial"/>
                <a:cs typeface="Questrial"/>
                <a:sym typeface="Questrial"/>
              </a:defRPr>
            </a:lvl2pPr>
            <a:lvl3pPr marL="1371600" marR="0" lvl="2" indent="-228600" algn="l" rtl="0">
              <a:lnSpc>
                <a:spcPct val="120000"/>
              </a:lnSpc>
              <a:spcBef>
                <a:spcPts val="500"/>
              </a:spcBef>
              <a:spcAft>
                <a:spcPts val="0"/>
              </a:spcAft>
              <a:buClr>
                <a:schemeClr val="dk1"/>
              </a:buClr>
              <a:buSzPts val="1800"/>
              <a:buFont typeface="Arial"/>
              <a:buNone/>
              <a:defRPr sz="1800" b="1" i="0" u="none" strike="noStrike" cap="none">
                <a:solidFill>
                  <a:schemeClr val="dk1"/>
                </a:solidFill>
                <a:latin typeface="Questrial"/>
                <a:ea typeface="Questrial"/>
                <a:cs typeface="Questrial"/>
                <a:sym typeface="Questrial"/>
              </a:defRPr>
            </a:lvl3pPr>
            <a:lvl4pPr marL="1828800" marR="0" lvl="3"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4pPr>
            <a:lvl5pPr marL="2286000" marR="0" lvl="4"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5pPr>
            <a:lvl6pPr marL="2743200" marR="0" lvl="5"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6pPr>
            <a:lvl7pPr marL="3200400" marR="0" lvl="6"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7pPr>
            <a:lvl8pPr marL="3657600" marR="0" lvl="7"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8pPr>
            <a:lvl9pPr marL="4114800" marR="0" lvl="8"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9pPr>
          </a:lstStyle>
          <a:p>
            <a:endParaRPr/>
          </a:p>
        </p:txBody>
      </p:sp>
      <p:sp>
        <p:nvSpPr>
          <p:cNvPr id="45" name="Google Shape;45;p6"/>
          <p:cNvSpPr txBox="1">
            <a:spLocks noGrp="1"/>
          </p:cNvSpPr>
          <p:nvPr>
            <p:ph type="body" idx="2"/>
          </p:nvPr>
        </p:nvSpPr>
        <p:spPr>
          <a:xfrm>
            <a:off x="913774" y="3051012"/>
            <a:ext cx="5106027" cy="2740187"/>
          </a:xfrm>
          <a:prstGeom prst="rect">
            <a:avLst/>
          </a:prstGeom>
          <a:noFill/>
          <a:ln>
            <a:noFill/>
          </a:ln>
        </p:spPr>
        <p:txBody>
          <a:bodyPr spcFirstLastPara="1" wrap="square" lIns="91425" tIns="45700" rIns="91425" bIns="45700" anchor="t" anchorCtr="0"/>
          <a:lstStyle>
            <a:lvl1pPr marL="457200" marR="0" lvl="0" indent="-355600" algn="l" rtl="0">
              <a:lnSpc>
                <a:spcPct val="120000"/>
              </a:lnSpc>
              <a:spcBef>
                <a:spcPts val="1000"/>
              </a:spcBef>
              <a:spcAft>
                <a:spcPts val="0"/>
              </a:spcAft>
              <a:buClr>
                <a:schemeClr val="dk1"/>
              </a:buClr>
              <a:buSzPts val="2000"/>
              <a:buFont typeface="Arial"/>
              <a:buChar char="•"/>
              <a:defRPr sz="2000" b="0" i="0" u="none" strike="noStrike" cap="none">
                <a:solidFill>
                  <a:schemeClr val="dk1"/>
                </a:solidFill>
                <a:latin typeface="Questrial"/>
                <a:ea typeface="Questrial"/>
                <a:cs typeface="Questrial"/>
                <a:sym typeface="Questrial"/>
              </a:defRPr>
            </a:lvl1pPr>
            <a:lvl2pPr marL="914400" marR="0" lvl="1" indent="-342900" algn="l" rtl="0">
              <a:lnSpc>
                <a:spcPct val="120000"/>
              </a:lnSpc>
              <a:spcBef>
                <a:spcPts val="500"/>
              </a:spcBef>
              <a:spcAft>
                <a:spcPts val="0"/>
              </a:spcAft>
              <a:buClr>
                <a:schemeClr val="dk1"/>
              </a:buClr>
              <a:buSzPts val="1800"/>
              <a:buFont typeface="Arial"/>
              <a:buChar char="•"/>
              <a:defRPr sz="1800" b="0" i="0" u="none" strike="noStrike" cap="none">
                <a:solidFill>
                  <a:schemeClr val="dk1"/>
                </a:solidFill>
                <a:latin typeface="Questrial"/>
                <a:ea typeface="Questrial"/>
                <a:cs typeface="Questrial"/>
                <a:sym typeface="Questrial"/>
              </a:defRPr>
            </a:lvl2pPr>
            <a:lvl3pPr marL="1371600" marR="0" lvl="2" indent="-330200" algn="l" rtl="0">
              <a:lnSpc>
                <a:spcPct val="120000"/>
              </a:lnSpc>
              <a:spcBef>
                <a:spcPts val="500"/>
              </a:spcBef>
              <a:spcAft>
                <a:spcPts val="0"/>
              </a:spcAft>
              <a:buClr>
                <a:schemeClr val="dk1"/>
              </a:buClr>
              <a:buSzPts val="1600"/>
              <a:buFont typeface="Arial"/>
              <a:buChar char="•"/>
              <a:defRPr sz="1600" b="0" i="0" u="none" strike="noStrike" cap="none">
                <a:solidFill>
                  <a:schemeClr val="dk1"/>
                </a:solidFill>
                <a:latin typeface="Questrial"/>
                <a:ea typeface="Questrial"/>
                <a:cs typeface="Questrial"/>
                <a:sym typeface="Questrial"/>
              </a:defRPr>
            </a:lvl3pPr>
            <a:lvl4pPr marL="1828800" marR="0" lvl="3"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4pPr>
            <a:lvl5pPr marL="2286000" marR="0" lvl="4"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5pPr>
            <a:lvl6pPr marL="2743200" marR="0" lvl="5"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6pPr>
            <a:lvl7pPr marL="3200400" marR="0" lvl="6"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7pPr>
            <a:lvl8pPr marL="3657600" marR="0" lvl="7"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8pPr>
            <a:lvl9pPr marL="4114800" marR="0" lvl="8"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9pPr>
          </a:lstStyle>
          <a:p>
            <a:endParaRPr/>
          </a:p>
        </p:txBody>
      </p:sp>
      <p:sp>
        <p:nvSpPr>
          <p:cNvPr id="46" name="Google Shape;46;p6"/>
          <p:cNvSpPr txBox="1">
            <a:spLocks noGrp="1"/>
          </p:cNvSpPr>
          <p:nvPr>
            <p:ph type="body" idx="3"/>
          </p:nvPr>
        </p:nvSpPr>
        <p:spPr>
          <a:xfrm>
            <a:off x="6396423" y="2371018"/>
            <a:ext cx="4881804" cy="679994"/>
          </a:xfrm>
          <a:prstGeom prst="rect">
            <a:avLst/>
          </a:prstGeom>
          <a:noFill/>
          <a:ln>
            <a:noFill/>
          </a:ln>
        </p:spPr>
        <p:txBody>
          <a:bodyPr spcFirstLastPara="1" wrap="square" lIns="91425" tIns="45700" rIns="91425" bIns="45700" anchor="b" anchorCtr="0"/>
          <a:lstStyle>
            <a:lvl1pPr marL="457200" marR="0" lvl="0" indent="-228600" algn="l" rtl="0">
              <a:lnSpc>
                <a:spcPct val="85000"/>
              </a:lnSpc>
              <a:spcBef>
                <a:spcPts val="1000"/>
              </a:spcBef>
              <a:spcAft>
                <a:spcPts val="0"/>
              </a:spcAft>
              <a:buClr>
                <a:schemeClr val="dk1"/>
              </a:buClr>
              <a:buSzPts val="2600"/>
              <a:buFont typeface="Arial"/>
              <a:buNone/>
              <a:defRPr sz="2600" b="0" i="0" u="none" strike="noStrike" cap="none">
                <a:solidFill>
                  <a:schemeClr val="dk1"/>
                </a:solidFill>
                <a:latin typeface="Questrial"/>
                <a:ea typeface="Questrial"/>
                <a:cs typeface="Questrial"/>
                <a:sym typeface="Questrial"/>
              </a:defRPr>
            </a:lvl1pPr>
            <a:lvl2pPr marL="914400" marR="0" lvl="1" indent="-228600" algn="l" rtl="0">
              <a:lnSpc>
                <a:spcPct val="120000"/>
              </a:lnSpc>
              <a:spcBef>
                <a:spcPts val="500"/>
              </a:spcBef>
              <a:spcAft>
                <a:spcPts val="0"/>
              </a:spcAft>
              <a:buClr>
                <a:schemeClr val="dk1"/>
              </a:buClr>
              <a:buSzPts val="2000"/>
              <a:buFont typeface="Arial"/>
              <a:buNone/>
              <a:defRPr sz="2000" b="1" i="0" u="none" strike="noStrike" cap="none">
                <a:solidFill>
                  <a:schemeClr val="dk1"/>
                </a:solidFill>
                <a:latin typeface="Questrial"/>
                <a:ea typeface="Questrial"/>
                <a:cs typeface="Questrial"/>
                <a:sym typeface="Questrial"/>
              </a:defRPr>
            </a:lvl2pPr>
            <a:lvl3pPr marL="1371600" marR="0" lvl="2" indent="-228600" algn="l" rtl="0">
              <a:lnSpc>
                <a:spcPct val="120000"/>
              </a:lnSpc>
              <a:spcBef>
                <a:spcPts val="500"/>
              </a:spcBef>
              <a:spcAft>
                <a:spcPts val="0"/>
              </a:spcAft>
              <a:buClr>
                <a:schemeClr val="dk1"/>
              </a:buClr>
              <a:buSzPts val="1800"/>
              <a:buFont typeface="Arial"/>
              <a:buNone/>
              <a:defRPr sz="1800" b="1" i="0" u="none" strike="noStrike" cap="none">
                <a:solidFill>
                  <a:schemeClr val="dk1"/>
                </a:solidFill>
                <a:latin typeface="Questrial"/>
                <a:ea typeface="Questrial"/>
                <a:cs typeface="Questrial"/>
                <a:sym typeface="Questrial"/>
              </a:defRPr>
            </a:lvl3pPr>
            <a:lvl4pPr marL="1828800" marR="0" lvl="3"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4pPr>
            <a:lvl5pPr marL="2286000" marR="0" lvl="4"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5pPr>
            <a:lvl6pPr marL="2743200" marR="0" lvl="5"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6pPr>
            <a:lvl7pPr marL="3200400" marR="0" lvl="6"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7pPr>
            <a:lvl8pPr marL="3657600" marR="0" lvl="7"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8pPr>
            <a:lvl9pPr marL="4114800" marR="0" lvl="8"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9pPr>
          </a:lstStyle>
          <a:p>
            <a:endParaRPr/>
          </a:p>
        </p:txBody>
      </p:sp>
      <p:sp>
        <p:nvSpPr>
          <p:cNvPr id="47" name="Google Shape;47;p6"/>
          <p:cNvSpPr txBox="1">
            <a:spLocks noGrp="1"/>
          </p:cNvSpPr>
          <p:nvPr>
            <p:ph type="body" idx="4"/>
          </p:nvPr>
        </p:nvSpPr>
        <p:spPr>
          <a:xfrm>
            <a:off x="6172200" y="3051012"/>
            <a:ext cx="5105401" cy="2740187"/>
          </a:xfrm>
          <a:prstGeom prst="rect">
            <a:avLst/>
          </a:prstGeom>
          <a:noFill/>
          <a:ln>
            <a:noFill/>
          </a:ln>
        </p:spPr>
        <p:txBody>
          <a:bodyPr spcFirstLastPara="1" wrap="square" lIns="91425" tIns="45700" rIns="91425" bIns="45700" anchor="t" anchorCtr="0"/>
          <a:lstStyle>
            <a:lvl1pPr marL="457200" marR="0" lvl="0" indent="-355600" algn="l" rtl="0">
              <a:lnSpc>
                <a:spcPct val="120000"/>
              </a:lnSpc>
              <a:spcBef>
                <a:spcPts val="1000"/>
              </a:spcBef>
              <a:spcAft>
                <a:spcPts val="0"/>
              </a:spcAft>
              <a:buClr>
                <a:schemeClr val="dk1"/>
              </a:buClr>
              <a:buSzPts val="2000"/>
              <a:buFont typeface="Arial"/>
              <a:buChar char="•"/>
              <a:defRPr sz="2000" b="0" i="0" u="none" strike="noStrike" cap="none">
                <a:solidFill>
                  <a:schemeClr val="dk1"/>
                </a:solidFill>
                <a:latin typeface="Questrial"/>
                <a:ea typeface="Questrial"/>
                <a:cs typeface="Questrial"/>
                <a:sym typeface="Questrial"/>
              </a:defRPr>
            </a:lvl1pPr>
            <a:lvl2pPr marL="914400" marR="0" lvl="1" indent="-342900" algn="l" rtl="0">
              <a:lnSpc>
                <a:spcPct val="120000"/>
              </a:lnSpc>
              <a:spcBef>
                <a:spcPts val="500"/>
              </a:spcBef>
              <a:spcAft>
                <a:spcPts val="0"/>
              </a:spcAft>
              <a:buClr>
                <a:schemeClr val="dk1"/>
              </a:buClr>
              <a:buSzPts val="1800"/>
              <a:buFont typeface="Arial"/>
              <a:buChar char="•"/>
              <a:defRPr sz="1800" b="0" i="0" u="none" strike="noStrike" cap="none">
                <a:solidFill>
                  <a:schemeClr val="dk1"/>
                </a:solidFill>
                <a:latin typeface="Questrial"/>
                <a:ea typeface="Questrial"/>
                <a:cs typeface="Questrial"/>
                <a:sym typeface="Questrial"/>
              </a:defRPr>
            </a:lvl2pPr>
            <a:lvl3pPr marL="1371600" marR="0" lvl="2" indent="-330200" algn="l" rtl="0">
              <a:lnSpc>
                <a:spcPct val="120000"/>
              </a:lnSpc>
              <a:spcBef>
                <a:spcPts val="500"/>
              </a:spcBef>
              <a:spcAft>
                <a:spcPts val="0"/>
              </a:spcAft>
              <a:buClr>
                <a:schemeClr val="dk1"/>
              </a:buClr>
              <a:buSzPts val="1600"/>
              <a:buFont typeface="Arial"/>
              <a:buChar char="•"/>
              <a:defRPr sz="1600" b="0" i="0" u="none" strike="noStrike" cap="none">
                <a:solidFill>
                  <a:schemeClr val="dk1"/>
                </a:solidFill>
                <a:latin typeface="Questrial"/>
                <a:ea typeface="Questrial"/>
                <a:cs typeface="Questrial"/>
                <a:sym typeface="Questrial"/>
              </a:defRPr>
            </a:lvl3pPr>
            <a:lvl4pPr marL="1828800" marR="0" lvl="3"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4pPr>
            <a:lvl5pPr marL="2286000" marR="0" lvl="4"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5pPr>
            <a:lvl6pPr marL="2743200" marR="0" lvl="5"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6pPr>
            <a:lvl7pPr marL="3200400" marR="0" lvl="6"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7pPr>
            <a:lvl8pPr marL="3657600" marR="0" lvl="7"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8pPr>
            <a:lvl9pPr marL="4114800" marR="0" lvl="8"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9pPr>
          </a:lstStyle>
          <a:p>
            <a:endParaRPr/>
          </a:p>
        </p:txBody>
      </p:sp>
      <p:sp>
        <p:nvSpPr>
          <p:cNvPr id="48" name="Google Shape;48;p6"/>
          <p:cNvSpPr txBox="1">
            <a:spLocks noGrp="1"/>
          </p:cNvSpPr>
          <p:nvPr>
            <p:ph type="dt" idx="10"/>
          </p:nvPr>
        </p:nvSpPr>
        <p:spPr>
          <a:xfrm>
            <a:off x="7678737" y="5883275"/>
            <a:ext cx="2743200" cy="365125"/>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49" name="Google Shape;49;p6"/>
          <p:cNvSpPr txBox="1">
            <a:spLocks noGrp="1"/>
          </p:cNvSpPr>
          <p:nvPr>
            <p:ph type="ftr" idx="11"/>
          </p:nvPr>
        </p:nvSpPr>
        <p:spPr>
          <a:xfrm>
            <a:off x="913774" y="5883275"/>
            <a:ext cx="6672887"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50" name="Google Shape;50;p6"/>
          <p:cNvSpPr txBox="1">
            <a:spLocks noGrp="1"/>
          </p:cNvSpPr>
          <p:nvPr>
            <p:ph type="sldNum" idx="12"/>
          </p:nvPr>
        </p:nvSpPr>
        <p:spPr>
          <a:xfrm>
            <a:off x="10514011" y="5883275"/>
            <a:ext cx="764215"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dk1"/>
                </a:solidFill>
                <a:latin typeface="Questrial"/>
                <a:ea typeface="Questrial"/>
                <a:cs typeface="Questrial"/>
                <a:sym typeface="Questrial"/>
              </a:defRPr>
            </a:lvl1pPr>
            <a:lvl2pPr marL="0" marR="0" lvl="1" indent="0" algn="r" rtl="0">
              <a:spcBef>
                <a:spcPts val="0"/>
              </a:spcBef>
              <a:buNone/>
              <a:defRPr sz="1000" b="0" i="0" u="none" strike="noStrike" cap="none">
                <a:solidFill>
                  <a:schemeClr val="dk1"/>
                </a:solidFill>
                <a:latin typeface="Questrial"/>
                <a:ea typeface="Questrial"/>
                <a:cs typeface="Questrial"/>
                <a:sym typeface="Questrial"/>
              </a:defRPr>
            </a:lvl2pPr>
            <a:lvl3pPr marL="0" marR="0" lvl="2" indent="0" algn="r" rtl="0">
              <a:spcBef>
                <a:spcPts val="0"/>
              </a:spcBef>
              <a:buNone/>
              <a:defRPr sz="1000" b="0" i="0" u="none" strike="noStrike" cap="none">
                <a:solidFill>
                  <a:schemeClr val="dk1"/>
                </a:solidFill>
                <a:latin typeface="Questrial"/>
                <a:ea typeface="Questrial"/>
                <a:cs typeface="Questrial"/>
                <a:sym typeface="Questrial"/>
              </a:defRPr>
            </a:lvl3pPr>
            <a:lvl4pPr marL="0" marR="0" lvl="3" indent="0" algn="r" rtl="0">
              <a:spcBef>
                <a:spcPts val="0"/>
              </a:spcBef>
              <a:buNone/>
              <a:defRPr sz="1000" b="0" i="0" u="none" strike="noStrike" cap="none">
                <a:solidFill>
                  <a:schemeClr val="dk1"/>
                </a:solidFill>
                <a:latin typeface="Questrial"/>
                <a:ea typeface="Questrial"/>
                <a:cs typeface="Questrial"/>
                <a:sym typeface="Questrial"/>
              </a:defRPr>
            </a:lvl4pPr>
            <a:lvl5pPr marL="0" marR="0" lvl="4" indent="0" algn="r" rtl="0">
              <a:spcBef>
                <a:spcPts val="0"/>
              </a:spcBef>
              <a:buNone/>
              <a:defRPr sz="1000" b="0" i="0" u="none" strike="noStrike" cap="none">
                <a:solidFill>
                  <a:schemeClr val="dk1"/>
                </a:solidFill>
                <a:latin typeface="Questrial"/>
                <a:ea typeface="Questrial"/>
                <a:cs typeface="Questrial"/>
                <a:sym typeface="Questrial"/>
              </a:defRPr>
            </a:lvl5pPr>
            <a:lvl6pPr marL="0" marR="0" lvl="5" indent="0" algn="r" rtl="0">
              <a:spcBef>
                <a:spcPts val="0"/>
              </a:spcBef>
              <a:buNone/>
              <a:defRPr sz="1000" b="0" i="0" u="none" strike="noStrike" cap="none">
                <a:solidFill>
                  <a:schemeClr val="dk1"/>
                </a:solidFill>
                <a:latin typeface="Questrial"/>
                <a:ea typeface="Questrial"/>
                <a:cs typeface="Questrial"/>
                <a:sym typeface="Questrial"/>
              </a:defRPr>
            </a:lvl6pPr>
            <a:lvl7pPr marL="0" marR="0" lvl="6" indent="0" algn="r" rtl="0">
              <a:spcBef>
                <a:spcPts val="0"/>
              </a:spcBef>
              <a:buNone/>
              <a:defRPr sz="1000" b="0" i="0" u="none" strike="noStrike" cap="none">
                <a:solidFill>
                  <a:schemeClr val="dk1"/>
                </a:solidFill>
                <a:latin typeface="Questrial"/>
                <a:ea typeface="Questrial"/>
                <a:cs typeface="Questrial"/>
                <a:sym typeface="Questrial"/>
              </a:defRPr>
            </a:lvl7pPr>
            <a:lvl8pPr marL="0" marR="0" lvl="7" indent="0" algn="r" rtl="0">
              <a:spcBef>
                <a:spcPts val="0"/>
              </a:spcBef>
              <a:buNone/>
              <a:defRPr sz="1000" b="0" i="0" u="none" strike="noStrike" cap="none">
                <a:solidFill>
                  <a:schemeClr val="dk1"/>
                </a:solidFill>
                <a:latin typeface="Questrial"/>
                <a:ea typeface="Questrial"/>
                <a:cs typeface="Questrial"/>
                <a:sym typeface="Questrial"/>
              </a:defRPr>
            </a:lvl8pPr>
            <a:lvl9pPr marL="0" marR="0" lvl="8" indent="0" algn="r" rtl="0">
              <a:spcBef>
                <a:spcPts val="0"/>
              </a:spcBef>
              <a:buNone/>
              <a:defRPr sz="1000" b="0" i="0" u="none" strike="noStrike" cap="none">
                <a:solidFill>
                  <a:schemeClr val="dk1"/>
                </a:solidFill>
                <a:latin typeface="Questrial"/>
                <a:ea typeface="Questrial"/>
                <a:cs typeface="Questrial"/>
                <a:sym typeface="Questrial"/>
              </a:defRPr>
            </a:lvl9pPr>
          </a:lstStyle>
          <a:p>
            <a:pPr marL="0" lvl="0" indent="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re seul" type="titleOnly">
  <p:cSld name="TITLE_ONLY">
    <p:spTree>
      <p:nvGrpSpPr>
        <p:cNvPr id="1" name="Shape 51"/>
        <p:cNvGrpSpPr/>
        <p:nvPr/>
      </p:nvGrpSpPr>
      <p:grpSpPr>
        <a:xfrm>
          <a:off x="0" y="0"/>
          <a:ext cx="0" cy="0"/>
          <a:chOff x="0" y="0"/>
          <a:chExt cx="0" cy="0"/>
        </a:xfrm>
      </p:grpSpPr>
      <p:pic>
        <p:nvPicPr>
          <p:cNvPr id="52" name="Google Shape;52;p7" descr="Droplets-HD-Content-R1d.png"/>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53" name="Google Shape;53;p7"/>
          <p:cNvSpPr txBox="1">
            <a:spLocks noGrp="1"/>
          </p:cNvSpPr>
          <p:nvPr>
            <p:ph type="title"/>
          </p:nvPr>
        </p:nvSpPr>
        <p:spPr>
          <a:xfrm>
            <a:off x="913775" y="618517"/>
            <a:ext cx="10364451" cy="1596177"/>
          </a:xfrm>
          <a:prstGeom prst="rect">
            <a:avLst/>
          </a:prstGeom>
          <a:noFill/>
          <a:ln>
            <a:noFill/>
          </a:ln>
        </p:spPr>
        <p:txBody>
          <a:bodyPr spcFirstLastPara="1" wrap="square" lIns="91425" tIns="45700" rIns="91425" bIns="45700" anchor="ctr" anchorCtr="0"/>
          <a:lstStyle>
            <a:lvl1pPr marR="0" lvl="0" algn="ctr" rtl="0">
              <a:lnSpc>
                <a:spcPct val="90000"/>
              </a:lnSpc>
              <a:spcBef>
                <a:spcPts val="0"/>
              </a:spcBef>
              <a:spcAft>
                <a:spcPts val="0"/>
              </a:spcAft>
              <a:buClr>
                <a:schemeClr val="dk1"/>
              </a:buClr>
              <a:buSzPts val="3600"/>
              <a:buFont typeface="Questrial"/>
              <a:buNone/>
              <a:defRPr sz="3600" b="0" i="0" u="none" strike="noStrike" cap="none">
                <a:solidFill>
                  <a:schemeClr val="dk1"/>
                </a:solidFill>
                <a:latin typeface="Questrial"/>
                <a:ea typeface="Questrial"/>
                <a:cs typeface="Questrial"/>
                <a:sym typeface="Quest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54" name="Google Shape;54;p7"/>
          <p:cNvSpPr txBox="1">
            <a:spLocks noGrp="1"/>
          </p:cNvSpPr>
          <p:nvPr>
            <p:ph type="dt" idx="10"/>
          </p:nvPr>
        </p:nvSpPr>
        <p:spPr>
          <a:xfrm>
            <a:off x="7678737" y="5883275"/>
            <a:ext cx="2743200" cy="365125"/>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55" name="Google Shape;55;p7"/>
          <p:cNvSpPr txBox="1">
            <a:spLocks noGrp="1"/>
          </p:cNvSpPr>
          <p:nvPr>
            <p:ph type="ftr" idx="11"/>
          </p:nvPr>
        </p:nvSpPr>
        <p:spPr>
          <a:xfrm>
            <a:off x="913774" y="5883275"/>
            <a:ext cx="6672887"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56" name="Google Shape;56;p7"/>
          <p:cNvSpPr txBox="1">
            <a:spLocks noGrp="1"/>
          </p:cNvSpPr>
          <p:nvPr>
            <p:ph type="sldNum" idx="12"/>
          </p:nvPr>
        </p:nvSpPr>
        <p:spPr>
          <a:xfrm>
            <a:off x="10514011" y="5883275"/>
            <a:ext cx="764215"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dk1"/>
                </a:solidFill>
                <a:latin typeface="Questrial"/>
                <a:ea typeface="Questrial"/>
                <a:cs typeface="Questrial"/>
                <a:sym typeface="Questrial"/>
              </a:defRPr>
            </a:lvl1pPr>
            <a:lvl2pPr marL="0" marR="0" lvl="1" indent="0" algn="r" rtl="0">
              <a:spcBef>
                <a:spcPts val="0"/>
              </a:spcBef>
              <a:buNone/>
              <a:defRPr sz="1000" b="0" i="0" u="none" strike="noStrike" cap="none">
                <a:solidFill>
                  <a:schemeClr val="dk1"/>
                </a:solidFill>
                <a:latin typeface="Questrial"/>
                <a:ea typeface="Questrial"/>
                <a:cs typeface="Questrial"/>
                <a:sym typeface="Questrial"/>
              </a:defRPr>
            </a:lvl2pPr>
            <a:lvl3pPr marL="0" marR="0" lvl="2" indent="0" algn="r" rtl="0">
              <a:spcBef>
                <a:spcPts val="0"/>
              </a:spcBef>
              <a:buNone/>
              <a:defRPr sz="1000" b="0" i="0" u="none" strike="noStrike" cap="none">
                <a:solidFill>
                  <a:schemeClr val="dk1"/>
                </a:solidFill>
                <a:latin typeface="Questrial"/>
                <a:ea typeface="Questrial"/>
                <a:cs typeface="Questrial"/>
                <a:sym typeface="Questrial"/>
              </a:defRPr>
            </a:lvl3pPr>
            <a:lvl4pPr marL="0" marR="0" lvl="3" indent="0" algn="r" rtl="0">
              <a:spcBef>
                <a:spcPts val="0"/>
              </a:spcBef>
              <a:buNone/>
              <a:defRPr sz="1000" b="0" i="0" u="none" strike="noStrike" cap="none">
                <a:solidFill>
                  <a:schemeClr val="dk1"/>
                </a:solidFill>
                <a:latin typeface="Questrial"/>
                <a:ea typeface="Questrial"/>
                <a:cs typeface="Questrial"/>
                <a:sym typeface="Questrial"/>
              </a:defRPr>
            </a:lvl4pPr>
            <a:lvl5pPr marL="0" marR="0" lvl="4" indent="0" algn="r" rtl="0">
              <a:spcBef>
                <a:spcPts val="0"/>
              </a:spcBef>
              <a:buNone/>
              <a:defRPr sz="1000" b="0" i="0" u="none" strike="noStrike" cap="none">
                <a:solidFill>
                  <a:schemeClr val="dk1"/>
                </a:solidFill>
                <a:latin typeface="Questrial"/>
                <a:ea typeface="Questrial"/>
                <a:cs typeface="Questrial"/>
                <a:sym typeface="Questrial"/>
              </a:defRPr>
            </a:lvl5pPr>
            <a:lvl6pPr marL="0" marR="0" lvl="5" indent="0" algn="r" rtl="0">
              <a:spcBef>
                <a:spcPts val="0"/>
              </a:spcBef>
              <a:buNone/>
              <a:defRPr sz="1000" b="0" i="0" u="none" strike="noStrike" cap="none">
                <a:solidFill>
                  <a:schemeClr val="dk1"/>
                </a:solidFill>
                <a:latin typeface="Questrial"/>
                <a:ea typeface="Questrial"/>
                <a:cs typeface="Questrial"/>
                <a:sym typeface="Questrial"/>
              </a:defRPr>
            </a:lvl6pPr>
            <a:lvl7pPr marL="0" marR="0" lvl="6" indent="0" algn="r" rtl="0">
              <a:spcBef>
                <a:spcPts val="0"/>
              </a:spcBef>
              <a:buNone/>
              <a:defRPr sz="1000" b="0" i="0" u="none" strike="noStrike" cap="none">
                <a:solidFill>
                  <a:schemeClr val="dk1"/>
                </a:solidFill>
                <a:latin typeface="Questrial"/>
                <a:ea typeface="Questrial"/>
                <a:cs typeface="Questrial"/>
                <a:sym typeface="Questrial"/>
              </a:defRPr>
            </a:lvl7pPr>
            <a:lvl8pPr marL="0" marR="0" lvl="7" indent="0" algn="r" rtl="0">
              <a:spcBef>
                <a:spcPts val="0"/>
              </a:spcBef>
              <a:buNone/>
              <a:defRPr sz="1000" b="0" i="0" u="none" strike="noStrike" cap="none">
                <a:solidFill>
                  <a:schemeClr val="dk1"/>
                </a:solidFill>
                <a:latin typeface="Questrial"/>
                <a:ea typeface="Questrial"/>
                <a:cs typeface="Questrial"/>
                <a:sym typeface="Questrial"/>
              </a:defRPr>
            </a:lvl8pPr>
            <a:lvl9pPr marL="0" marR="0" lvl="8" indent="0" algn="r" rtl="0">
              <a:spcBef>
                <a:spcPts val="0"/>
              </a:spcBef>
              <a:buNone/>
              <a:defRPr sz="1000" b="0" i="0" u="none" strike="noStrike" cap="none">
                <a:solidFill>
                  <a:schemeClr val="dk1"/>
                </a:solidFill>
                <a:latin typeface="Questrial"/>
                <a:ea typeface="Questrial"/>
                <a:cs typeface="Questrial"/>
                <a:sym typeface="Questrial"/>
              </a:defRPr>
            </a:lvl9pPr>
          </a:lstStyle>
          <a:p>
            <a:pPr marL="0" lvl="0" indent="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Vide" type="blank">
  <p:cSld name="BLANK">
    <p:spTree>
      <p:nvGrpSpPr>
        <p:cNvPr id="1" name="Shape 57"/>
        <p:cNvGrpSpPr/>
        <p:nvPr/>
      </p:nvGrpSpPr>
      <p:grpSpPr>
        <a:xfrm>
          <a:off x="0" y="0"/>
          <a:ext cx="0" cy="0"/>
          <a:chOff x="0" y="0"/>
          <a:chExt cx="0" cy="0"/>
        </a:xfrm>
      </p:grpSpPr>
      <p:pic>
        <p:nvPicPr>
          <p:cNvPr id="58" name="Google Shape;58;p8" descr="Droplets-HD-Content-R1d.png"/>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59" name="Google Shape;59;p8"/>
          <p:cNvSpPr txBox="1">
            <a:spLocks noGrp="1"/>
          </p:cNvSpPr>
          <p:nvPr>
            <p:ph type="dt" idx="10"/>
          </p:nvPr>
        </p:nvSpPr>
        <p:spPr>
          <a:xfrm>
            <a:off x="7678737" y="5883275"/>
            <a:ext cx="2743200" cy="365125"/>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60" name="Google Shape;60;p8"/>
          <p:cNvSpPr txBox="1">
            <a:spLocks noGrp="1"/>
          </p:cNvSpPr>
          <p:nvPr>
            <p:ph type="ftr" idx="11"/>
          </p:nvPr>
        </p:nvSpPr>
        <p:spPr>
          <a:xfrm>
            <a:off x="913774" y="5883275"/>
            <a:ext cx="6672887"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61" name="Google Shape;61;p8"/>
          <p:cNvSpPr txBox="1">
            <a:spLocks noGrp="1"/>
          </p:cNvSpPr>
          <p:nvPr>
            <p:ph type="sldNum" idx="12"/>
          </p:nvPr>
        </p:nvSpPr>
        <p:spPr>
          <a:xfrm>
            <a:off x="10514011" y="5883275"/>
            <a:ext cx="764215"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dk1"/>
                </a:solidFill>
                <a:latin typeface="Questrial"/>
                <a:ea typeface="Questrial"/>
                <a:cs typeface="Questrial"/>
                <a:sym typeface="Questrial"/>
              </a:defRPr>
            </a:lvl1pPr>
            <a:lvl2pPr marL="0" marR="0" lvl="1" indent="0" algn="r" rtl="0">
              <a:spcBef>
                <a:spcPts val="0"/>
              </a:spcBef>
              <a:buNone/>
              <a:defRPr sz="1000" b="0" i="0" u="none" strike="noStrike" cap="none">
                <a:solidFill>
                  <a:schemeClr val="dk1"/>
                </a:solidFill>
                <a:latin typeface="Questrial"/>
                <a:ea typeface="Questrial"/>
                <a:cs typeface="Questrial"/>
                <a:sym typeface="Questrial"/>
              </a:defRPr>
            </a:lvl2pPr>
            <a:lvl3pPr marL="0" marR="0" lvl="2" indent="0" algn="r" rtl="0">
              <a:spcBef>
                <a:spcPts val="0"/>
              </a:spcBef>
              <a:buNone/>
              <a:defRPr sz="1000" b="0" i="0" u="none" strike="noStrike" cap="none">
                <a:solidFill>
                  <a:schemeClr val="dk1"/>
                </a:solidFill>
                <a:latin typeface="Questrial"/>
                <a:ea typeface="Questrial"/>
                <a:cs typeface="Questrial"/>
                <a:sym typeface="Questrial"/>
              </a:defRPr>
            </a:lvl3pPr>
            <a:lvl4pPr marL="0" marR="0" lvl="3" indent="0" algn="r" rtl="0">
              <a:spcBef>
                <a:spcPts val="0"/>
              </a:spcBef>
              <a:buNone/>
              <a:defRPr sz="1000" b="0" i="0" u="none" strike="noStrike" cap="none">
                <a:solidFill>
                  <a:schemeClr val="dk1"/>
                </a:solidFill>
                <a:latin typeface="Questrial"/>
                <a:ea typeface="Questrial"/>
                <a:cs typeface="Questrial"/>
                <a:sym typeface="Questrial"/>
              </a:defRPr>
            </a:lvl4pPr>
            <a:lvl5pPr marL="0" marR="0" lvl="4" indent="0" algn="r" rtl="0">
              <a:spcBef>
                <a:spcPts val="0"/>
              </a:spcBef>
              <a:buNone/>
              <a:defRPr sz="1000" b="0" i="0" u="none" strike="noStrike" cap="none">
                <a:solidFill>
                  <a:schemeClr val="dk1"/>
                </a:solidFill>
                <a:latin typeface="Questrial"/>
                <a:ea typeface="Questrial"/>
                <a:cs typeface="Questrial"/>
                <a:sym typeface="Questrial"/>
              </a:defRPr>
            </a:lvl5pPr>
            <a:lvl6pPr marL="0" marR="0" lvl="5" indent="0" algn="r" rtl="0">
              <a:spcBef>
                <a:spcPts val="0"/>
              </a:spcBef>
              <a:buNone/>
              <a:defRPr sz="1000" b="0" i="0" u="none" strike="noStrike" cap="none">
                <a:solidFill>
                  <a:schemeClr val="dk1"/>
                </a:solidFill>
                <a:latin typeface="Questrial"/>
                <a:ea typeface="Questrial"/>
                <a:cs typeface="Questrial"/>
                <a:sym typeface="Questrial"/>
              </a:defRPr>
            </a:lvl6pPr>
            <a:lvl7pPr marL="0" marR="0" lvl="6" indent="0" algn="r" rtl="0">
              <a:spcBef>
                <a:spcPts val="0"/>
              </a:spcBef>
              <a:buNone/>
              <a:defRPr sz="1000" b="0" i="0" u="none" strike="noStrike" cap="none">
                <a:solidFill>
                  <a:schemeClr val="dk1"/>
                </a:solidFill>
                <a:latin typeface="Questrial"/>
                <a:ea typeface="Questrial"/>
                <a:cs typeface="Questrial"/>
                <a:sym typeface="Questrial"/>
              </a:defRPr>
            </a:lvl7pPr>
            <a:lvl8pPr marL="0" marR="0" lvl="7" indent="0" algn="r" rtl="0">
              <a:spcBef>
                <a:spcPts val="0"/>
              </a:spcBef>
              <a:buNone/>
              <a:defRPr sz="1000" b="0" i="0" u="none" strike="noStrike" cap="none">
                <a:solidFill>
                  <a:schemeClr val="dk1"/>
                </a:solidFill>
                <a:latin typeface="Questrial"/>
                <a:ea typeface="Questrial"/>
                <a:cs typeface="Questrial"/>
                <a:sym typeface="Questrial"/>
              </a:defRPr>
            </a:lvl8pPr>
            <a:lvl9pPr marL="0" marR="0" lvl="8" indent="0" algn="r" rtl="0">
              <a:spcBef>
                <a:spcPts val="0"/>
              </a:spcBef>
              <a:buNone/>
              <a:defRPr sz="1000" b="0" i="0" u="none" strike="noStrike" cap="none">
                <a:solidFill>
                  <a:schemeClr val="dk1"/>
                </a:solidFill>
                <a:latin typeface="Questrial"/>
                <a:ea typeface="Questrial"/>
                <a:cs typeface="Questrial"/>
                <a:sym typeface="Questrial"/>
              </a:defRPr>
            </a:lvl9pPr>
          </a:lstStyle>
          <a:p>
            <a:pPr marL="0" lvl="0" indent="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u avec légende" type="objTx">
  <p:cSld name="OBJECT_WITH_CAPTION_TEXT">
    <p:spTree>
      <p:nvGrpSpPr>
        <p:cNvPr id="1" name="Shape 62"/>
        <p:cNvGrpSpPr/>
        <p:nvPr/>
      </p:nvGrpSpPr>
      <p:grpSpPr>
        <a:xfrm>
          <a:off x="0" y="0"/>
          <a:ext cx="0" cy="0"/>
          <a:chOff x="0" y="0"/>
          <a:chExt cx="0" cy="0"/>
        </a:xfrm>
      </p:grpSpPr>
      <p:pic>
        <p:nvPicPr>
          <p:cNvPr id="63" name="Google Shape;63;p9" descr="Droplets-HD-Content-R1d.png"/>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64" name="Google Shape;64;p9"/>
          <p:cNvSpPr txBox="1">
            <a:spLocks noGrp="1"/>
          </p:cNvSpPr>
          <p:nvPr>
            <p:ph type="title"/>
          </p:nvPr>
        </p:nvSpPr>
        <p:spPr>
          <a:xfrm>
            <a:off x="913775" y="609600"/>
            <a:ext cx="3935688" cy="2023252"/>
          </a:xfrm>
          <a:prstGeom prst="rect">
            <a:avLst/>
          </a:prstGeom>
          <a:noFill/>
          <a:ln>
            <a:noFill/>
          </a:ln>
        </p:spPr>
        <p:txBody>
          <a:bodyPr spcFirstLastPara="1" wrap="square" lIns="91425" tIns="45700" rIns="91425" bIns="45700" anchor="b" anchorCtr="0"/>
          <a:lstStyle>
            <a:lvl1pPr marR="0" lvl="0" algn="ctr" rtl="0">
              <a:lnSpc>
                <a:spcPct val="90000"/>
              </a:lnSpc>
              <a:spcBef>
                <a:spcPts val="0"/>
              </a:spcBef>
              <a:spcAft>
                <a:spcPts val="0"/>
              </a:spcAft>
              <a:buClr>
                <a:schemeClr val="dk1"/>
              </a:buClr>
              <a:buSzPts val="3200"/>
              <a:buFont typeface="Questrial"/>
              <a:buNone/>
              <a:defRPr sz="3200" b="0" i="0" u="none" strike="noStrike" cap="none">
                <a:solidFill>
                  <a:schemeClr val="dk1"/>
                </a:solidFill>
                <a:latin typeface="Questrial"/>
                <a:ea typeface="Questrial"/>
                <a:cs typeface="Questrial"/>
                <a:sym typeface="Quest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65" name="Google Shape;65;p9"/>
          <p:cNvSpPr txBox="1">
            <a:spLocks noGrp="1"/>
          </p:cNvSpPr>
          <p:nvPr>
            <p:ph type="body" idx="1"/>
          </p:nvPr>
        </p:nvSpPr>
        <p:spPr>
          <a:xfrm>
            <a:off x="5078062" y="609600"/>
            <a:ext cx="6200163" cy="5181599"/>
          </a:xfrm>
          <a:prstGeom prst="rect">
            <a:avLst/>
          </a:prstGeom>
          <a:noFill/>
          <a:ln>
            <a:noFill/>
          </a:ln>
        </p:spPr>
        <p:txBody>
          <a:bodyPr spcFirstLastPara="1" wrap="square" lIns="91425" tIns="45700" rIns="91425" bIns="45700" anchor="t" anchorCtr="0"/>
          <a:lstStyle>
            <a:lvl1pPr marL="457200" marR="0" lvl="0" indent="-355600" algn="l" rtl="0">
              <a:lnSpc>
                <a:spcPct val="120000"/>
              </a:lnSpc>
              <a:spcBef>
                <a:spcPts val="1000"/>
              </a:spcBef>
              <a:spcAft>
                <a:spcPts val="0"/>
              </a:spcAft>
              <a:buClr>
                <a:schemeClr val="dk1"/>
              </a:buClr>
              <a:buSzPts val="2000"/>
              <a:buFont typeface="Arial"/>
              <a:buChar char="•"/>
              <a:defRPr sz="2000" b="0" i="0" u="none" strike="noStrike" cap="none">
                <a:solidFill>
                  <a:schemeClr val="dk1"/>
                </a:solidFill>
                <a:latin typeface="Questrial"/>
                <a:ea typeface="Questrial"/>
                <a:cs typeface="Questrial"/>
                <a:sym typeface="Questrial"/>
              </a:defRPr>
            </a:lvl1pPr>
            <a:lvl2pPr marL="914400" marR="0" lvl="1" indent="-342900" algn="l" rtl="0">
              <a:lnSpc>
                <a:spcPct val="120000"/>
              </a:lnSpc>
              <a:spcBef>
                <a:spcPts val="500"/>
              </a:spcBef>
              <a:spcAft>
                <a:spcPts val="0"/>
              </a:spcAft>
              <a:buClr>
                <a:schemeClr val="dk1"/>
              </a:buClr>
              <a:buSzPts val="1800"/>
              <a:buFont typeface="Arial"/>
              <a:buChar char="•"/>
              <a:defRPr sz="1800" b="0" i="0" u="none" strike="noStrike" cap="none">
                <a:solidFill>
                  <a:schemeClr val="dk1"/>
                </a:solidFill>
                <a:latin typeface="Questrial"/>
                <a:ea typeface="Questrial"/>
                <a:cs typeface="Questrial"/>
                <a:sym typeface="Questrial"/>
              </a:defRPr>
            </a:lvl2pPr>
            <a:lvl3pPr marL="1371600" marR="0" lvl="2" indent="-330200" algn="l" rtl="0">
              <a:lnSpc>
                <a:spcPct val="120000"/>
              </a:lnSpc>
              <a:spcBef>
                <a:spcPts val="500"/>
              </a:spcBef>
              <a:spcAft>
                <a:spcPts val="0"/>
              </a:spcAft>
              <a:buClr>
                <a:schemeClr val="dk1"/>
              </a:buClr>
              <a:buSzPts val="1600"/>
              <a:buFont typeface="Arial"/>
              <a:buChar char="•"/>
              <a:defRPr sz="1600" b="0" i="0" u="none" strike="noStrike" cap="none">
                <a:solidFill>
                  <a:schemeClr val="dk1"/>
                </a:solidFill>
                <a:latin typeface="Questrial"/>
                <a:ea typeface="Questrial"/>
                <a:cs typeface="Questrial"/>
                <a:sym typeface="Questrial"/>
              </a:defRPr>
            </a:lvl3pPr>
            <a:lvl4pPr marL="1828800" marR="0" lvl="3"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4pPr>
            <a:lvl5pPr marL="2286000" marR="0" lvl="4"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5pPr>
            <a:lvl6pPr marL="2743200" marR="0" lvl="5"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6pPr>
            <a:lvl7pPr marL="3200400" marR="0" lvl="6"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7pPr>
            <a:lvl8pPr marL="3657600" marR="0" lvl="7"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8pPr>
            <a:lvl9pPr marL="4114800" marR="0" lvl="8"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9pPr>
          </a:lstStyle>
          <a:p>
            <a:endParaRPr/>
          </a:p>
        </p:txBody>
      </p:sp>
      <p:sp>
        <p:nvSpPr>
          <p:cNvPr id="66" name="Google Shape;66;p9"/>
          <p:cNvSpPr txBox="1">
            <a:spLocks noGrp="1"/>
          </p:cNvSpPr>
          <p:nvPr>
            <p:ph type="body" idx="2"/>
          </p:nvPr>
        </p:nvSpPr>
        <p:spPr>
          <a:xfrm>
            <a:off x="913774" y="2632852"/>
            <a:ext cx="3935689" cy="3158348"/>
          </a:xfrm>
          <a:prstGeom prst="rect">
            <a:avLst/>
          </a:prstGeom>
          <a:noFill/>
          <a:ln>
            <a:noFill/>
          </a:ln>
        </p:spPr>
        <p:txBody>
          <a:bodyPr spcFirstLastPara="1" wrap="square" lIns="91425" tIns="45700" rIns="91425" bIns="45700" anchor="t" anchorCtr="0"/>
          <a:lstStyle>
            <a:lvl1pPr marL="457200" marR="0" lvl="0" indent="-228600" algn="ctr" rtl="0">
              <a:lnSpc>
                <a:spcPct val="120000"/>
              </a:lnSpc>
              <a:spcBef>
                <a:spcPts val="10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1pPr>
            <a:lvl2pPr marL="914400" marR="0" lvl="1" indent="-228600" algn="l" rtl="0">
              <a:lnSpc>
                <a:spcPct val="120000"/>
              </a:lnSpc>
              <a:spcBef>
                <a:spcPts val="500"/>
              </a:spcBef>
              <a:spcAft>
                <a:spcPts val="0"/>
              </a:spcAft>
              <a:buClr>
                <a:schemeClr val="dk1"/>
              </a:buClr>
              <a:buSzPts val="1400"/>
              <a:buFont typeface="Arial"/>
              <a:buNone/>
              <a:defRPr sz="1400" b="0" i="0" u="none" strike="noStrike" cap="none">
                <a:solidFill>
                  <a:schemeClr val="dk1"/>
                </a:solidFill>
                <a:latin typeface="Questrial"/>
                <a:ea typeface="Questrial"/>
                <a:cs typeface="Questrial"/>
                <a:sym typeface="Questrial"/>
              </a:defRPr>
            </a:lvl2pPr>
            <a:lvl3pPr marL="1371600" marR="0" lvl="2" indent="-228600" algn="l" rtl="0">
              <a:lnSpc>
                <a:spcPct val="120000"/>
              </a:lnSpc>
              <a:spcBef>
                <a:spcPts val="5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3pPr>
            <a:lvl4pPr marL="1828800" marR="0" lvl="3"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4pPr>
            <a:lvl5pPr marL="2286000" marR="0" lvl="4"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5pPr>
            <a:lvl6pPr marL="2743200" marR="0" lvl="5"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6pPr>
            <a:lvl7pPr marL="3200400" marR="0" lvl="6"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7pPr>
            <a:lvl8pPr marL="3657600" marR="0" lvl="7"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8pPr>
            <a:lvl9pPr marL="4114800" marR="0" lvl="8"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9pPr>
          </a:lstStyle>
          <a:p>
            <a:endParaRPr/>
          </a:p>
        </p:txBody>
      </p:sp>
      <p:sp>
        <p:nvSpPr>
          <p:cNvPr id="67" name="Google Shape;67;p9"/>
          <p:cNvSpPr txBox="1">
            <a:spLocks noGrp="1"/>
          </p:cNvSpPr>
          <p:nvPr>
            <p:ph type="dt" idx="10"/>
          </p:nvPr>
        </p:nvSpPr>
        <p:spPr>
          <a:xfrm>
            <a:off x="7678737" y="5883275"/>
            <a:ext cx="2743200" cy="365125"/>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68" name="Google Shape;68;p9"/>
          <p:cNvSpPr txBox="1">
            <a:spLocks noGrp="1"/>
          </p:cNvSpPr>
          <p:nvPr>
            <p:ph type="ftr" idx="11"/>
          </p:nvPr>
        </p:nvSpPr>
        <p:spPr>
          <a:xfrm>
            <a:off x="913774" y="5883275"/>
            <a:ext cx="6672887"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69" name="Google Shape;69;p9"/>
          <p:cNvSpPr txBox="1">
            <a:spLocks noGrp="1"/>
          </p:cNvSpPr>
          <p:nvPr>
            <p:ph type="sldNum" idx="12"/>
          </p:nvPr>
        </p:nvSpPr>
        <p:spPr>
          <a:xfrm>
            <a:off x="10514011" y="5883275"/>
            <a:ext cx="764215"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dk1"/>
                </a:solidFill>
                <a:latin typeface="Questrial"/>
                <a:ea typeface="Questrial"/>
                <a:cs typeface="Questrial"/>
                <a:sym typeface="Questrial"/>
              </a:defRPr>
            </a:lvl1pPr>
            <a:lvl2pPr marL="0" marR="0" lvl="1" indent="0" algn="r" rtl="0">
              <a:spcBef>
                <a:spcPts val="0"/>
              </a:spcBef>
              <a:buNone/>
              <a:defRPr sz="1000" b="0" i="0" u="none" strike="noStrike" cap="none">
                <a:solidFill>
                  <a:schemeClr val="dk1"/>
                </a:solidFill>
                <a:latin typeface="Questrial"/>
                <a:ea typeface="Questrial"/>
                <a:cs typeface="Questrial"/>
                <a:sym typeface="Questrial"/>
              </a:defRPr>
            </a:lvl2pPr>
            <a:lvl3pPr marL="0" marR="0" lvl="2" indent="0" algn="r" rtl="0">
              <a:spcBef>
                <a:spcPts val="0"/>
              </a:spcBef>
              <a:buNone/>
              <a:defRPr sz="1000" b="0" i="0" u="none" strike="noStrike" cap="none">
                <a:solidFill>
                  <a:schemeClr val="dk1"/>
                </a:solidFill>
                <a:latin typeface="Questrial"/>
                <a:ea typeface="Questrial"/>
                <a:cs typeface="Questrial"/>
                <a:sym typeface="Questrial"/>
              </a:defRPr>
            </a:lvl3pPr>
            <a:lvl4pPr marL="0" marR="0" lvl="3" indent="0" algn="r" rtl="0">
              <a:spcBef>
                <a:spcPts val="0"/>
              </a:spcBef>
              <a:buNone/>
              <a:defRPr sz="1000" b="0" i="0" u="none" strike="noStrike" cap="none">
                <a:solidFill>
                  <a:schemeClr val="dk1"/>
                </a:solidFill>
                <a:latin typeface="Questrial"/>
                <a:ea typeface="Questrial"/>
                <a:cs typeface="Questrial"/>
                <a:sym typeface="Questrial"/>
              </a:defRPr>
            </a:lvl4pPr>
            <a:lvl5pPr marL="0" marR="0" lvl="4" indent="0" algn="r" rtl="0">
              <a:spcBef>
                <a:spcPts val="0"/>
              </a:spcBef>
              <a:buNone/>
              <a:defRPr sz="1000" b="0" i="0" u="none" strike="noStrike" cap="none">
                <a:solidFill>
                  <a:schemeClr val="dk1"/>
                </a:solidFill>
                <a:latin typeface="Questrial"/>
                <a:ea typeface="Questrial"/>
                <a:cs typeface="Questrial"/>
                <a:sym typeface="Questrial"/>
              </a:defRPr>
            </a:lvl5pPr>
            <a:lvl6pPr marL="0" marR="0" lvl="5" indent="0" algn="r" rtl="0">
              <a:spcBef>
                <a:spcPts val="0"/>
              </a:spcBef>
              <a:buNone/>
              <a:defRPr sz="1000" b="0" i="0" u="none" strike="noStrike" cap="none">
                <a:solidFill>
                  <a:schemeClr val="dk1"/>
                </a:solidFill>
                <a:latin typeface="Questrial"/>
                <a:ea typeface="Questrial"/>
                <a:cs typeface="Questrial"/>
                <a:sym typeface="Questrial"/>
              </a:defRPr>
            </a:lvl6pPr>
            <a:lvl7pPr marL="0" marR="0" lvl="6" indent="0" algn="r" rtl="0">
              <a:spcBef>
                <a:spcPts val="0"/>
              </a:spcBef>
              <a:buNone/>
              <a:defRPr sz="1000" b="0" i="0" u="none" strike="noStrike" cap="none">
                <a:solidFill>
                  <a:schemeClr val="dk1"/>
                </a:solidFill>
                <a:latin typeface="Questrial"/>
                <a:ea typeface="Questrial"/>
                <a:cs typeface="Questrial"/>
                <a:sym typeface="Questrial"/>
              </a:defRPr>
            </a:lvl7pPr>
            <a:lvl8pPr marL="0" marR="0" lvl="7" indent="0" algn="r" rtl="0">
              <a:spcBef>
                <a:spcPts val="0"/>
              </a:spcBef>
              <a:buNone/>
              <a:defRPr sz="1000" b="0" i="0" u="none" strike="noStrike" cap="none">
                <a:solidFill>
                  <a:schemeClr val="dk1"/>
                </a:solidFill>
                <a:latin typeface="Questrial"/>
                <a:ea typeface="Questrial"/>
                <a:cs typeface="Questrial"/>
                <a:sym typeface="Questrial"/>
              </a:defRPr>
            </a:lvl8pPr>
            <a:lvl9pPr marL="0" marR="0" lvl="8" indent="0" algn="r" rtl="0">
              <a:spcBef>
                <a:spcPts val="0"/>
              </a:spcBef>
              <a:buNone/>
              <a:defRPr sz="1000" b="0" i="0" u="none" strike="noStrike" cap="none">
                <a:solidFill>
                  <a:schemeClr val="dk1"/>
                </a:solidFill>
                <a:latin typeface="Questrial"/>
                <a:ea typeface="Questrial"/>
                <a:cs typeface="Questrial"/>
                <a:sym typeface="Questrial"/>
              </a:defRPr>
            </a:lvl9pPr>
          </a:lstStyle>
          <a:p>
            <a:pPr marL="0" lvl="0" indent="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70"/>
        <p:cNvGrpSpPr/>
        <p:nvPr/>
      </p:nvGrpSpPr>
      <p:grpSpPr>
        <a:xfrm>
          <a:off x="0" y="0"/>
          <a:ext cx="0" cy="0"/>
          <a:chOff x="0" y="0"/>
          <a:chExt cx="0" cy="0"/>
        </a:xfrm>
      </p:grpSpPr>
      <p:pic>
        <p:nvPicPr>
          <p:cNvPr id="71" name="Google Shape;71;p10" descr="Droplets-HD-Content-R1d.png"/>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72" name="Google Shape;72;p10"/>
          <p:cNvSpPr txBox="1">
            <a:spLocks noGrp="1"/>
          </p:cNvSpPr>
          <p:nvPr>
            <p:ph type="title"/>
          </p:nvPr>
        </p:nvSpPr>
        <p:spPr>
          <a:xfrm>
            <a:off x="913774" y="609600"/>
            <a:ext cx="5934969" cy="2023254"/>
          </a:xfrm>
          <a:prstGeom prst="rect">
            <a:avLst/>
          </a:prstGeom>
          <a:noFill/>
          <a:ln>
            <a:noFill/>
          </a:ln>
        </p:spPr>
        <p:txBody>
          <a:bodyPr spcFirstLastPara="1" wrap="square" lIns="91425" tIns="45700" rIns="91425" bIns="45700" anchor="b" anchorCtr="0"/>
          <a:lstStyle>
            <a:lvl1pPr marR="0" lvl="0" algn="ctr" rtl="0">
              <a:lnSpc>
                <a:spcPct val="90000"/>
              </a:lnSpc>
              <a:spcBef>
                <a:spcPts val="0"/>
              </a:spcBef>
              <a:spcAft>
                <a:spcPts val="0"/>
              </a:spcAft>
              <a:buClr>
                <a:schemeClr val="dk1"/>
              </a:buClr>
              <a:buSzPts val="3200"/>
              <a:buFont typeface="Questrial"/>
              <a:buNone/>
              <a:defRPr sz="3200" b="0" i="0" u="none" strike="noStrike" cap="none">
                <a:solidFill>
                  <a:schemeClr val="dk1"/>
                </a:solidFill>
                <a:latin typeface="Questrial"/>
                <a:ea typeface="Questrial"/>
                <a:cs typeface="Questrial"/>
                <a:sym typeface="Quest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3" name="Google Shape;73;p10"/>
          <p:cNvSpPr>
            <a:spLocks noGrp="1"/>
          </p:cNvSpPr>
          <p:nvPr>
            <p:ph type="pic" idx="2"/>
          </p:nvPr>
        </p:nvSpPr>
        <p:spPr>
          <a:xfrm>
            <a:off x="7424803" y="609601"/>
            <a:ext cx="3255358" cy="5181600"/>
          </a:xfrm>
          <a:prstGeom prst="roundRect">
            <a:avLst>
              <a:gd name="adj" fmla="val 4943"/>
            </a:avLst>
          </a:prstGeom>
          <a:noFill/>
          <a:ln w="82550" cap="sq" cmpd="sng">
            <a:solidFill>
              <a:srgbClr val="EAEAEA"/>
            </a:solidFill>
            <a:prstDash val="solid"/>
            <a:miter lim="800000"/>
            <a:headEnd type="none" w="sm" len="sm"/>
            <a:tailEnd type="none" w="sm" len="sm"/>
          </a:ln>
        </p:spPr>
        <p:txBody>
          <a:bodyPr spcFirstLastPara="1" wrap="square" lIns="91425" tIns="45700" rIns="91425" bIns="45700" anchor="t" anchorCtr="0"/>
          <a:lstStyle>
            <a:lvl1pPr marR="0" lvl="0" algn="l" rtl="0">
              <a:lnSpc>
                <a:spcPct val="120000"/>
              </a:lnSpc>
              <a:spcBef>
                <a:spcPts val="1000"/>
              </a:spcBef>
              <a:spcAft>
                <a:spcPts val="0"/>
              </a:spcAft>
              <a:buClr>
                <a:schemeClr val="dk1"/>
              </a:buClr>
              <a:buSzPts val="3200"/>
              <a:buFont typeface="Arial"/>
              <a:buNone/>
              <a:defRPr sz="3200" b="0" i="0" u="none" strike="noStrike" cap="none">
                <a:solidFill>
                  <a:schemeClr val="dk1"/>
                </a:solidFill>
                <a:latin typeface="Questrial"/>
                <a:ea typeface="Questrial"/>
                <a:cs typeface="Questrial"/>
                <a:sym typeface="Questrial"/>
              </a:defRPr>
            </a:lvl1pPr>
            <a:lvl2pPr marR="0" lvl="1" algn="l" rtl="0">
              <a:lnSpc>
                <a:spcPct val="120000"/>
              </a:lnSpc>
              <a:spcBef>
                <a:spcPts val="500"/>
              </a:spcBef>
              <a:spcAft>
                <a:spcPts val="0"/>
              </a:spcAft>
              <a:buClr>
                <a:schemeClr val="dk1"/>
              </a:buClr>
              <a:buSzPts val="2800"/>
              <a:buFont typeface="Arial"/>
              <a:buNone/>
              <a:defRPr sz="2800" b="0" i="0" u="none" strike="noStrike" cap="none">
                <a:solidFill>
                  <a:schemeClr val="dk1"/>
                </a:solidFill>
                <a:latin typeface="Questrial"/>
                <a:ea typeface="Questrial"/>
                <a:cs typeface="Questrial"/>
                <a:sym typeface="Questrial"/>
              </a:defRPr>
            </a:lvl2pPr>
            <a:lvl3pPr marR="0" lvl="2" algn="l" rtl="0">
              <a:lnSpc>
                <a:spcPct val="120000"/>
              </a:lnSpc>
              <a:spcBef>
                <a:spcPts val="500"/>
              </a:spcBef>
              <a:spcAft>
                <a:spcPts val="0"/>
              </a:spcAft>
              <a:buClr>
                <a:schemeClr val="dk1"/>
              </a:buClr>
              <a:buSzPts val="2400"/>
              <a:buFont typeface="Arial"/>
              <a:buNone/>
              <a:defRPr sz="2400" b="0" i="0" u="none" strike="noStrike" cap="none">
                <a:solidFill>
                  <a:schemeClr val="dk1"/>
                </a:solidFill>
                <a:latin typeface="Questrial"/>
                <a:ea typeface="Questrial"/>
                <a:cs typeface="Questrial"/>
                <a:sym typeface="Questrial"/>
              </a:defRPr>
            </a:lvl3pPr>
            <a:lvl4pPr marR="0" lvl="3" algn="l" rtl="0">
              <a:lnSpc>
                <a:spcPct val="120000"/>
              </a:lnSpc>
              <a:spcBef>
                <a:spcPts val="500"/>
              </a:spcBef>
              <a:spcAft>
                <a:spcPts val="0"/>
              </a:spcAft>
              <a:buClr>
                <a:schemeClr val="dk1"/>
              </a:buClr>
              <a:buSzPts val="2000"/>
              <a:buFont typeface="Arial"/>
              <a:buNone/>
              <a:defRPr sz="2000" b="0" i="0" u="none" strike="noStrike" cap="none">
                <a:solidFill>
                  <a:schemeClr val="dk1"/>
                </a:solidFill>
                <a:latin typeface="Questrial"/>
                <a:ea typeface="Questrial"/>
                <a:cs typeface="Questrial"/>
                <a:sym typeface="Questrial"/>
              </a:defRPr>
            </a:lvl4pPr>
            <a:lvl5pPr marR="0" lvl="4" algn="l" rtl="0">
              <a:lnSpc>
                <a:spcPct val="120000"/>
              </a:lnSpc>
              <a:spcBef>
                <a:spcPts val="500"/>
              </a:spcBef>
              <a:spcAft>
                <a:spcPts val="0"/>
              </a:spcAft>
              <a:buClr>
                <a:schemeClr val="dk1"/>
              </a:buClr>
              <a:buSzPts val="2000"/>
              <a:buFont typeface="Arial"/>
              <a:buNone/>
              <a:defRPr sz="2000" b="0" i="0" u="none" strike="noStrike" cap="none">
                <a:solidFill>
                  <a:schemeClr val="dk1"/>
                </a:solidFill>
                <a:latin typeface="Questrial"/>
                <a:ea typeface="Questrial"/>
                <a:cs typeface="Questrial"/>
                <a:sym typeface="Questrial"/>
              </a:defRPr>
            </a:lvl5pPr>
            <a:lvl6pPr marR="0" lvl="5" algn="l" rtl="0">
              <a:lnSpc>
                <a:spcPct val="120000"/>
              </a:lnSpc>
              <a:spcBef>
                <a:spcPts val="500"/>
              </a:spcBef>
              <a:spcAft>
                <a:spcPts val="0"/>
              </a:spcAft>
              <a:buClr>
                <a:schemeClr val="dk1"/>
              </a:buClr>
              <a:buSzPts val="2000"/>
              <a:buFont typeface="Arial"/>
              <a:buNone/>
              <a:defRPr sz="2000" b="0" i="0" u="none" strike="noStrike" cap="none">
                <a:solidFill>
                  <a:schemeClr val="dk1"/>
                </a:solidFill>
                <a:latin typeface="Questrial"/>
                <a:ea typeface="Questrial"/>
                <a:cs typeface="Questrial"/>
                <a:sym typeface="Questrial"/>
              </a:defRPr>
            </a:lvl6pPr>
            <a:lvl7pPr marR="0" lvl="6" algn="l" rtl="0">
              <a:lnSpc>
                <a:spcPct val="120000"/>
              </a:lnSpc>
              <a:spcBef>
                <a:spcPts val="500"/>
              </a:spcBef>
              <a:spcAft>
                <a:spcPts val="0"/>
              </a:spcAft>
              <a:buClr>
                <a:schemeClr val="dk1"/>
              </a:buClr>
              <a:buSzPts val="2000"/>
              <a:buFont typeface="Arial"/>
              <a:buNone/>
              <a:defRPr sz="2000" b="0" i="0" u="none" strike="noStrike" cap="none">
                <a:solidFill>
                  <a:schemeClr val="dk1"/>
                </a:solidFill>
                <a:latin typeface="Questrial"/>
                <a:ea typeface="Questrial"/>
                <a:cs typeface="Questrial"/>
                <a:sym typeface="Questrial"/>
              </a:defRPr>
            </a:lvl7pPr>
            <a:lvl8pPr marR="0" lvl="7" algn="l" rtl="0">
              <a:lnSpc>
                <a:spcPct val="120000"/>
              </a:lnSpc>
              <a:spcBef>
                <a:spcPts val="500"/>
              </a:spcBef>
              <a:spcAft>
                <a:spcPts val="0"/>
              </a:spcAft>
              <a:buClr>
                <a:schemeClr val="dk1"/>
              </a:buClr>
              <a:buSzPts val="2000"/>
              <a:buFont typeface="Arial"/>
              <a:buNone/>
              <a:defRPr sz="2000" b="0" i="0" u="none" strike="noStrike" cap="none">
                <a:solidFill>
                  <a:schemeClr val="dk1"/>
                </a:solidFill>
                <a:latin typeface="Questrial"/>
                <a:ea typeface="Questrial"/>
                <a:cs typeface="Questrial"/>
                <a:sym typeface="Questrial"/>
              </a:defRPr>
            </a:lvl8pPr>
            <a:lvl9pPr marR="0" lvl="8" algn="l" rtl="0">
              <a:lnSpc>
                <a:spcPct val="120000"/>
              </a:lnSpc>
              <a:spcBef>
                <a:spcPts val="500"/>
              </a:spcBef>
              <a:spcAft>
                <a:spcPts val="0"/>
              </a:spcAft>
              <a:buClr>
                <a:schemeClr val="dk1"/>
              </a:buClr>
              <a:buSzPts val="2000"/>
              <a:buFont typeface="Arial"/>
              <a:buNone/>
              <a:defRPr sz="2000" b="0" i="0" u="none" strike="noStrike" cap="none">
                <a:solidFill>
                  <a:schemeClr val="dk1"/>
                </a:solidFill>
                <a:latin typeface="Questrial"/>
                <a:ea typeface="Questrial"/>
                <a:cs typeface="Questrial"/>
                <a:sym typeface="Questrial"/>
              </a:defRPr>
            </a:lvl9pPr>
          </a:lstStyle>
          <a:p>
            <a:endParaRPr/>
          </a:p>
        </p:txBody>
      </p:sp>
      <p:sp>
        <p:nvSpPr>
          <p:cNvPr id="74" name="Google Shape;74;p10"/>
          <p:cNvSpPr txBox="1">
            <a:spLocks noGrp="1"/>
          </p:cNvSpPr>
          <p:nvPr>
            <p:ph type="body" idx="1"/>
          </p:nvPr>
        </p:nvSpPr>
        <p:spPr>
          <a:xfrm>
            <a:off x="913794" y="2632852"/>
            <a:ext cx="5934949" cy="3158347"/>
          </a:xfrm>
          <a:prstGeom prst="rect">
            <a:avLst/>
          </a:prstGeom>
          <a:noFill/>
          <a:ln>
            <a:noFill/>
          </a:ln>
        </p:spPr>
        <p:txBody>
          <a:bodyPr spcFirstLastPara="1" wrap="square" lIns="91425" tIns="45700" rIns="91425" bIns="45700" anchor="t" anchorCtr="0"/>
          <a:lstStyle>
            <a:lvl1pPr marL="457200" marR="0" lvl="0" indent="-228600" algn="ctr" rtl="0">
              <a:lnSpc>
                <a:spcPct val="120000"/>
              </a:lnSpc>
              <a:spcBef>
                <a:spcPts val="10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1pPr>
            <a:lvl2pPr marL="914400" marR="0" lvl="1" indent="-228600" algn="l" rtl="0">
              <a:lnSpc>
                <a:spcPct val="120000"/>
              </a:lnSpc>
              <a:spcBef>
                <a:spcPts val="500"/>
              </a:spcBef>
              <a:spcAft>
                <a:spcPts val="0"/>
              </a:spcAft>
              <a:buClr>
                <a:schemeClr val="dk1"/>
              </a:buClr>
              <a:buSzPts val="1400"/>
              <a:buFont typeface="Arial"/>
              <a:buNone/>
              <a:defRPr sz="1400" b="0" i="0" u="none" strike="noStrike" cap="none">
                <a:solidFill>
                  <a:schemeClr val="dk1"/>
                </a:solidFill>
                <a:latin typeface="Questrial"/>
                <a:ea typeface="Questrial"/>
                <a:cs typeface="Questrial"/>
                <a:sym typeface="Questrial"/>
              </a:defRPr>
            </a:lvl2pPr>
            <a:lvl3pPr marL="1371600" marR="0" lvl="2" indent="-228600" algn="l" rtl="0">
              <a:lnSpc>
                <a:spcPct val="120000"/>
              </a:lnSpc>
              <a:spcBef>
                <a:spcPts val="5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3pPr>
            <a:lvl4pPr marL="1828800" marR="0" lvl="3"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4pPr>
            <a:lvl5pPr marL="2286000" marR="0" lvl="4"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5pPr>
            <a:lvl6pPr marL="2743200" marR="0" lvl="5"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6pPr>
            <a:lvl7pPr marL="3200400" marR="0" lvl="6"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7pPr>
            <a:lvl8pPr marL="3657600" marR="0" lvl="7"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8pPr>
            <a:lvl9pPr marL="4114800" marR="0" lvl="8"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9pPr>
          </a:lstStyle>
          <a:p>
            <a:endParaRPr/>
          </a:p>
        </p:txBody>
      </p:sp>
      <p:sp>
        <p:nvSpPr>
          <p:cNvPr id="75" name="Google Shape;75;p10"/>
          <p:cNvSpPr txBox="1">
            <a:spLocks noGrp="1"/>
          </p:cNvSpPr>
          <p:nvPr>
            <p:ph type="dt" idx="10"/>
          </p:nvPr>
        </p:nvSpPr>
        <p:spPr>
          <a:xfrm>
            <a:off x="7678737" y="5883275"/>
            <a:ext cx="2743200" cy="365125"/>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76" name="Google Shape;76;p10"/>
          <p:cNvSpPr txBox="1">
            <a:spLocks noGrp="1"/>
          </p:cNvSpPr>
          <p:nvPr>
            <p:ph type="ftr" idx="11"/>
          </p:nvPr>
        </p:nvSpPr>
        <p:spPr>
          <a:xfrm>
            <a:off x="913774" y="5883275"/>
            <a:ext cx="6672887"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77" name="Google Shape;77;p10"/>
          <p:cNvSpPr txBox="1">
            <a:spLocks noGrp="1"/>
          </p:cNvSpPr>
          <p:nvPr>
            <p:ph type="sldNum" idx="12"/>
          </p:nvPr>
        </p:nvSpPr>
        <p:spPr>
          <a:xfrm>
            <a:off x="10514011" y="5883275"/>
            <a:ext cx="764215"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dk1"/>
                </a:solidFill>
                <a:latin typeface="Questrial"/>
                <a:ea typeface="Questrial"/>
                <a:cs typeface="Questrial"/>
                <a:sym typeface="Questrial"/>
              </a:defRPr>
            </a:lvl1pPr>
            <a:lvl2pPr marL="0" marR="0" lvl="1" indent="0" algn="r" rtl="0">
              <a:spcBef>
                <a:spcPts val="0"/>
              </a:spcBef>
              <a:buNone/>
              <a:defRPr sz="1000" b="0" i="0" u="none" strike="noStrike" cap="none">
                <a:solidFill>
                  <a:schemeClr val="dk1"/>
                </a:solidFill>
                <a:latin typeface="Questrial"/>
                <a:ea typeface="Questrial"/>
                <a:cs typeface="Questrial"/>
                <a:sym typeface="Questrial"/>
              </a:defRPr>
            </a:lvl2pPr>
            <a:lvl3pPr marL="0" marR="0" lvl="2" indent="0" algn="r" rtl="0">
              <a:spcBef>
                <a:spcPts val="0"/>
              </a:spcBef>
              <a:buNone/>
              <a:defRPr sz="1000" b="0" i="0" u="none" strike="noStrike" cap="none">
                <a:solidFill>
                  <a:schemeClr val="dk1"/>
                </a:solidFill>
                <a:latin typeface="Questrial"/>
                <a:ea typeface="Questrial"/>
                <a:cs typeface="Questrial"/>
                <a:sym typeface="Questrial"/>
              </a:defRPr>
            </a:lvl3pPr>
            <a:lvl4pPr marL="0" marR="0" lvl="3" indent="0" algn="r" rtl="0">
              <a:spcBef>
                <a:spcPts val="0"/>
              </a:spcBef>
              <a:buNone/>
              <a:defRPr sz="1000" b="0" i="0" u="none" strike="noStrike" cap="none">
                <a:solidFill>
                  <a:schemeClr val="dk1"/>
                </a:solidFill>
                <a:latin typeface="Questrial"/>
                <a:ea typeface="Questrial"/>
                <a:cs typeface="Questrial"/>
                <a:sym typeface="Questrial"/>
              </a:defRPr>
            </a:lvl4pPr>
            <a:lvl5pPr marL="0" marR="0" lvl="4" indent="0" algn="r" rtl="0">
              <a:spcBef>
                <a:spcPts val="0"/>
              </a:spcBef>
              <a:buNone/>
              <a:defRPr sz="1000" b="0" i="0" u="none" strike="noStrike" cap="none">
                <a:solidFill>
                  <a:schemeClr val="dk1"/>
                </a:solidFill>
                <a:latin typeface="Questrial"/>
                <a:ea typeface="Questrial"/>
                <a:cs typeface="Questrial"/>
                <a:sym typeface="Questrial"/>
              </a:defRPr>
            </a:lvl5pPr>
            <a:lvl6pPr marL="0" marR="0" lvl="5" indent="0" algn="r" rtl="0">
              <a:spcBef>
                <a:spcPts val="0"/>
              </a:spcBef>
              <a:buNone/>
              <a:defRPr sz="1000" b="0" i="0" u="none" strike="noStrike" cap="none">
                <a:solidFill>
                  <a:schemeClr val="dk1"/>
                </a:solidFill>
                <a:latin typeface="Questrial"/>
                <a:ea typeface="Questrial"/>
                <a:cs typeface="Questrial"/>
                <a:sym typeface="Questrial"/>
              </a:defRPr>
            </a:lvl6pPr>
            <a:lvl7pPr marL="0" marR="0" lvl="6" indent="0" algn="r" rtl="0">
              <a:spcBef>
                <a:spcPts val="0"/>
              </a:spcBef>
              <a:buNone/>
              <a:defRPr sz="1000" b="0" i="0" u="none" strike="noStrike" cap="none">
                <a:solidFill>
                  <a:schemeClr val="dk1"/>
                </a:solidFill>
                <a:latin typeface="Questrial"/>
                <a:ea typeface="Questrial"/>
                <a:cs typeface="Questrial"/>
                <a:sym typeface="Questrial"/>
              </a:defRPr>
            </a:lvl7pPr>
            <a:lvl8pPr marL="0" marR="0" lvl="7" indent="0" algn="r" rtl="0">
              <a:spcBef>
                <a:spcPts val="0"/>
              </a:spcBef>
              <a:buNone/>
              <a:defRPr sz="1000" b="0" i="0" u="none" strike="noStrike" cap="none">
                <a:solidFill>
                  <a:schemeClr val="dk1"/>
                </a:solidFill>
                <a:latin typeface="Questrial"/>
                <a:ea typeface="Questrial"/>
                <a:cs typeface="Questrial"/>
                <a:sym typeface="Questrial"/>
              </a:defRPr>
            </a:lvl8pPr>
            <a:lvl9pPr marL="0" marR="0" lvl="8" indent="0" algn="r" rtl="0">
              <a:spcBef>
                <a:spcPts val="0"/>
              </a:spcBef>
              <a:buNone/>
              <a:defRPr sz="1000" b="0" i="0" u="none" strike="noStrike" cap="none">
                <a:solidFill>
                  <a:schemeClr val="dk1"/>
                </a:solidFill>
                <a:latin typeface="Questrial"/>
                <a:ea typeface="Questrial"/>
                <a:cs typeface="Questrial"/>
                <a:sym typeface="Questrial"/>
              </a:defRPr>
            </a:lvl9pPr>
          </a:lstStyle>
          <a:p>
            <a:pPr marL="0" lvl="0" indent="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mage panoramique avec légende">
  <p:cSld name="Image panoramique avec légende">
    <p:spTree>
      <p:nvGrpSpPr>
        <p:cNvPr id="1" name="Shape 78"/>
        <p:cNvGrpSpPr/>
        <p:nvPr/>
      </p:nvGrpSpPr>
      <p:grpSpPr>
        <a:xfrm>
          <a:off x="0" y="0"/>
          <a:ext cx="0" cy="0"/>
          <a:chOff x="0" y="0"/>
          <a:chExt cx="0" cy="0"/>
        </a:xfrm>
      </p:grpSpPr>
      <p:pic>
        <p:nvPicPr>
          <p:cNvPr id="79" name="Google Shape;79;p11" descr="Droplets-HD-Content-R1d.png"/>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80" name="Google Shape;80;p11"/>
          <p:cNvSpPr txBox="1">
            <a:spLocks noGrp="1"/>
          </p:cNvSpPr>
          <p:nvPr>
            <p:ph type="title"/>
          </p:nvPr>
        </p:nvSpPr>
        <p:spPr>
          <a:xfrm>
            <a:off x="913794" y="4289374"/>
            <a:ext cx="10364432" cy="811610"/>
          </a:xfrm>
          <a:prstGeom prst="rect">
            <a:avLst/>
          </a:prstGeom>
          <a:noFill/>
          <a:ln>
            <a:noFill/>
          </a:ln>
        </p:spPr>
        <p:txBody>
          <a:bodyPr spcFirstLastPara="1" wrap="square" lIns="91425" tIns="45700" rIns="91425" bIns="45700" anchor="b" anchorCtr="0"/>
          <a:lstStyle>
            <a:lvl1pPr marR="0" lvl="0" algn="ctr" rtl="0">
              <a:lnSpc>
                <a:spcPct val="90000"/>
              </a:lnSpc>
              <a:spcBef>
                <a:spcPts val="0"/>
              </a:spcBef>
              <a:spcAft>
                <a:spcPts val="0"/>
              </a:spcAft>
              <a:buClr>
                <a:schemeClr val="dk1"/>
              </a:buClr>
              <a:buSzPts val="3200"/>
              <a:buFont typeface="Questrial"/>
              <a:buNone/>
              <a:defRPr sz="3200" b="0" i="0" u="none" strike="noStrike" cap="none">
                <a:solidFill>
                  <a:schemeClr val="dk1"/>
                </a:solidFill>
                <a:latin typeface="Questrial"/>
                <a:ea typeface="Questrial"/>
                <a:cs typeface="Questrial"/>
                <a:sym typeface="Quest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1" name="Google Shape;81;p11"/>
          <p:cNvSpPr>
            <a:spLocks noGrp="1"/>
          </p:cNvSpPr>
          <p:nvPr>
            <p:ph type="pic" idx="2"/>
          </p:nvPr>
        </p:nvSpPr>
        <p:spPr>
          <a:xfrm>
            <a:off x="1184744" y="698261"/>
            <a:ext cx="9822532" cy="3214136"/>
          </a:xfrm>
          <a:prstGeom prst="roundRect">
            <a:avLst>
              <a:gd name="adj" fmla="val 4944"/>
            </a:avLst>
          </a:prstGeom>
          <a:noFill/>
          <a:ln w="82550" cap="sq" cmpd="sng">
            <a:solidFill>
              <a:srgbClr val="EAEAEA"/>
            </a:solidFill>
            <a:prstDash val="solid"/>
            <a:miter lim="800000"/>
            <a:headEnd type="none" w="sm" len="sm"/>
            <a:tailEnd type="none" w="sm" len="sm"/>
          </a:ln>
        </p:spPr>
        <p:txBody>
          <a:bodyPr spcFirstLastPara="1" wrap="square" lIns="91425" tIns="45700" rIns="91425" bIns="45700" anchor="t" anchorCtr="0"/>
          <a:lstStyle>
            <a:lvl1pPr marR="0" lvl="0" algn="ctr" rtl="0">
              <a:lnSpc>
                <a:spcPct val="120000"/>
              </a:lnSpc>
              <a:spcBef>
                <a:spcPts val="1000"/>
              </a:spcBef>
              <a:spcAft>
                <a:spcPts val="0"/>
              </a:spcAft>
              <a:buClr>
                <a:schemeClr val="dk1"/>
              </a:buClr>
              <a:buSzPts val="3200"/>
              <a:buFont typeface="Arial"/>
              <a:buNone/>
              <a:defRPr sz="3200" b="0" i="0" u="none" strike="noStrike" cap="none">
                <a:solidFill>
                  <a:schemeClr val="dk1"/>
                </a:solidFill>
                <a:latin typeface="Questrial"/>
                <a:ea typeface="Questrial"/>
                <a:cs typeface="Questrial"/>
                <a:sym typeface="Questrial"/>
              </a:defRPr>
            </a:lvl1pPr>
            <a:lvl2pPr marR="0" lvl="1" algn="l" rtl="0">
              <a:lnSpc>
                <a:spcPct val="120000"/>
              </a:lnSpc>
              <a:spcBef>
                <a:spcPts val="500"/>
              </a:spcBef>
              <a:spcAft>
                <a:spcPts val="0"/>
              </a:spcAft>
              <a:buClr>
                <a:schemeClr val="dk1"/>
              </a:buClr>
              <a:buSzPts val="2800"/>
              <a:buFont typeface="Arial"/>
              <a:buNone/>
              <a:defRPr sz="2800" b="0" i="0" u="none" strike="noStrike" cap="none">
                <a:solidFill>
                  <a:schemeClr val="dk1"/>
                </a:solidFill>
                <a:latin typeface="Questrial"/>
                <a:ea typeface="Questrial"/>
                <a:cs typeface="Questrial"/>
                <a:sym typeface="Questrial"/>
              </a:defRPr>
            </a:lvl2pPr>
            <a:lvl3pPr marR="0" lvl="2" algn="l" rtl="0">
              <a:lnSpc>
                <a:spcPct val="120000"/>
              </a:lnSpc>
              <a:spcBef>
                <a:spcPts val="500"/>
              </a:spcBef>
              <a:spcAft>
                <a:spcPts val="0"/>
              </a:spcAft>
              <a:buClr>
                <a:schemeClr val="dk1"/>
              </a:buClr>
              <a:buSzPts val="2400"/>
              <a:buFont typeface="Arial"/>
              <a:buNone/>
              <a:defRPr sz="2400" b="0" i="0" u="none" strike="noStrike" cap="none">
                <a:solidFill>
                  <a:schemeClr val="dk1"/>
                </a:solidFill>
                <a:latin typeface="Questrial"/>
                <a:ea typeface="Questrial"/>
                <a:cs typeface="Questrial"/>
                <a:sym typeface="Questrial"/>
              </a:defRPr>
            </a:lvl3pPr>
            <a:lvl4pPr marR="0" lvl="3" algn="l" rtl="0">
              <a:lnSpc>
                <a:spcPct val="120000"/>
              </a:lnSpc>
              <a:spcBef>
                <a:spcPts val="500"/>
              </a:spcBef>
              <a:spcAft>
                <a:spcPts val="0"/>
              </a:spcAft>
              <a:buClr>
                <a:schemeClr val="dk1"/>
              </a:buClr>
              <a:buSzPts val="2000"/>
              <a:buFont typeface="Arial"/>
              <a:buNone/>
              <a:defRPr sz="2000" b="0" i="0" u="none" strike="noStrike" cap="none">
                <a:solidFill>
                  <a:schemeClr val="dk1"/>
                </a:solidFill>
                <a:latin typeface="Questrial"/>
                <a:ea typeface="Questrial"/>
                <a:cs typeface="Questrial"/>
                <a:sym typeface="Questrial"/>
              </a:defRPr>
            </a:lvl4pPr>
            <a:lvl5pPr marR="0" lvl="4" algn="l" rtl="0">
              <a:lnSpc>
                <a:spcPct val="120000"/>
              </a:lnSpc>
              <a:spcBef>
                <a:spcPts val="500"/>
              </a:spcBef>
              <a:spcAft>
                <a:spcPts val="0"/>
              </a:spcAft>
              <a:buClr>
                <a:schemeClr val="dk1"/>
              </a:buClr>
              <a:buSzPts val="2000"/>
              <a:buFont typeface="Arial"/>
              <a:buNone/>
              <a:defRPr sz="2000" b="0" i="0" u="none" strike="noStrike" cap="none">
                <a:solidFill>
                  <a:schemeClr val="dk1"/>
                </a:solidFill>
                <a:latin typeface="Questrial"/>
                <a:ea typeface="Questrial"/>
                <a:cs typeface="Questrial"/>
                <a:sym typeface="Questrial"/>
              </a:defRPr>
            </a:lvl5pPr>
            <a:lvl6pPr marR="0" lvl="5" algn="l" rtl="0">
              <a:lnSpc>
                <a:spcPct val="120000"/>
              </a:lnSpc>
              <a:spcBef>
                <a:spcPts val="500"/>
              </a:spcBef>
              <a:spcAft>
                <a:spcPts val="0"/>
              </a:spcAft>
              <a:buClr>
                <a:schemeClr val="dk1"/>
              </a:buClr>
              <a:buSzPts val="2000"/>
              <a:buFont typeface="Arial"/>
              <a:buNone/>
              <a:defRPr sz="2000" b="0" i="0" u="none" strike="noStrike" cap="none">
                <a:solidFill>
                  <a:schemeClr val="dk1"/>
                </a:solidFill>
                <a:latin typeface="Questrial"/>
                <a:ea typeface="Questrial"/>
                <a:cs typeface="Questrial"/>
                <a:sym typeface="Questrial"/>
              </a:defRPr>
            </a:lvl6pPr>
            <a:lvl7pPr marR="0" lvl="6" algn="l" rtl="0">
              <a:lnSpc>
                <a:spcPct val="120000"/>
              </a:lnSpc>
              <a:spcBef>
                <a:spcPts val="500"/>
              </a:spcBef>
              <a:spcAft>
                <a:spcPts val="0"/>
              </a:spcAft>
              <a:buClr>
                <a:schemeClr val="dk1"/>
              </a:buClr>
              <a:buSzPts val="2000"/>
              <a:buFont typeface="Arial"/>
              <a:buNone/>
              <a:defRPr sz="2000" b="0" i="0" u="none" strike="noStrike" cap="none">
                <a:solidFill>
                  <a:schemeClr val="dk1"/>
                </a:solidFill>
                <a:latin typeface="Questrial"/>
                <a:ea typeface="Questrial"/>
                <a:cs typeface="Questrial"/>
                <a:sym typeface="Questrial"/>
              </a:defRPr>
            </a:lvl7pPr>
            <a:lvl8pPr marR="0" lvl="7" algn="l" rtl="0">
              <a:lnSpc>
                <a:spcPct val="120000"/>
              </a:lnSpc>
              <a:spcBef>
                <a:spcPts val="500"/>
              </a:spcBef>
              <a:spcAft>
                <a:spcPts val="0"/>
              </a:spcAft>
              <a:buClr>
                <a:schemeClr val="dk1"/>
              </a:buClr>
              <a:buSzPts val="2000"/>
              <a:buFont typeface="Arial"/>
              <a:buNone/>
              <a:defRPr sz="2000" b="0" i="0" u="none" strike="noStrike" cap="none">
                <a:solidFill>
                  <a:schemeClr val="dk1"/>
                </a:solidFill>
                <a:latin typeface="Questrial"/>
                <a:ea typeface="Questrial"/>
                <a:cs typeface="Questrial"/>
                <a:sym typeface="Questrial"/>
              </a:defRPr>
            </a:lvl8pPr>
            <a:lvl9pPr marR="0" lvl="8" algn="l" rtl="0">
              <a:lnSpc>
                <a:spcPct val="120000"/>
              </a:lnSpc>
              <a:spcBef>
                <a:spcPts val="500"/>
              </a:spcBef>
              <a:spcAft>
                <a:spcPts val="0"/>
              </a:spcAft>
              <a:buClr>
                <a:schemeClr val="dk1"/>
              </a:buClr>
              <a:buSzPts val="2000"/>
              <a:buFont typeface="Arial"/>
              <a:buNone/>
              <a:defRPr sz="2000" b="0" i="0" u="none" strike="noStrike" cap="none">
                <a:solidFill>
                  <a:schemeClr val="dk1"/>
                </a:solidFill>
                <a:latin typeface="Questrial"/>
                <a:ea typeface="Questrial"/>
                <a:cs typeface="Questrial"/>
                <a:sym typeface="Questrial"/>
              </a:defRPr>
            </a:lvl9pPr>
          </a:lstStyle>
          <a:p>
            <a:endParaRPr/>
          </a:p>
        </p:txBody>
      </p:sp>
      <p:sp>
        <p:nvSpPr>
          <p:cNvPr id="82" name="Google Shape;82;p11"/>
          <p:cNvSpPr txBox="1">
            <a:spLocks noGrp="1"/>
          </p:cNvSpPr>
          <p:nvPr>
            <p:ph type="body" idx="1"/>
          </p:nvPr>
        </p:nvSpPr>
        <p:spPr>
          <a:xfrm>
            <a:off x="913774" y="5108728"/>
            <a:ext cx="10364452" cy="682472"/>
          </a:xfrm>
          <a:prstGeom prst="rect">
            <a:avLst/>
          </a:prstGeom>
          <a:noFill/>
          <a:ln>
            <a:noFill/>
          </a:ln>
        </p:spPr>
        <p:txBody>
          <a:bodyPr spcFirstLastPara="1" wrap="square" lIns="91425" tIns="45700" rIns="91425" bIns="45700" anchor="t" anchorCtr="0"/>
          <a:lstStyle>
            <a:lvl1pPr marL="457200" marR="0" lvl="0" indent="-228600" algn="ctr" rtl="0">
              <a:lnSpc>
                <a:spcPct val="120000"/>
              </a:lnSpc>
              <a:spcBef>
                <a:spcPts val="10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1pPr>
            <a:lvl2pPr marL="914400" marR="0" lvl="1" indent="-228600" algn="l" rtl="0">
              <a:lnSpc>
                <a:spcPct val="120000"/>
              </a:lnSpc>
              <a:spcBef>
                <a:spcPts val="500"/>
              </a:spcBef>
              <a:spcAft>
                <a:spcPts val="0"/>
              </a:spcAft>
              <a:buClr>
                <a:schemeClr val="dk1"/>
              </a:buClr>
              <a:buSzPts val="1400"/>
              <a:buFont typeface="Arial"/>
              <a:buNone/>
              <a:defRPr sz="1400" b="0" i="0" u="none" strike="noStrike" cap="none">
                <a:solidFill>
                  <a:schemeClr val="dk1"/>
                </a:solidFill>
                <a:latin typeface="Questrial"/>
                <a:ea typeface="Questrial"/>
                <a:cs typeface="Questrial"/>
                <a:sym typeface="Questrial"/>
              </a:defRPr>
            </a:lvl2pPr>
            <a:lvl3pPr marL="1371600" marR="0" lvl="2" indent="-228600" algn="l" rtl="0">
              <a:lnSpc>
                <a:spcPct val="120000"/>
              </a:lnSpc>
              <a:spcBef>
                <a:spcPts val="5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3pPr>
            <a:lvl4pPr marL="1828800" marR="0" lvl="3"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4pPr>
            <a:lvl5pPr marL="2286000" marR="0" lvl="4"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5pPr>
            <a:lvl6pPr marL="2743200" marR="0" lvl="5"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6pPr>
            <a:lvl7pPr marL="3200400" marR="0" lvl="6"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7pPr>
            <a:lvl8pPr marL="3657600" marR="0" lvl="7"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8pPr>
            <a:lvl9pPr marL="4114800" marR="0" lvl="8"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9pPr>
          </a:lstStyle>
          <a:p>
            <a:endParaRPr/>
          </a:p>
        </p:txBody>
      </p:sp>
      <p:sp>
        <p:nvSpPr>
          <p:cNvPr id="83" name="Google Shape;83;p11"/>
          <p:cNvSpPr txBox="1">
            <a:spLocks noGrp="1"/>
          </p:cNvSpPr>
          <p:nvPr>
            <p:ph type="dt" idx="10"/>
          </p:nvPr>
        </p:nvSpPr>
        <p:spPr>
          <a:xfrm>
            <a:off x="7678737" y="5883275"/>
            <a:ext cx="2743200" cy="365125"/>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84" name="Google Shape;84;p11"/>
          <p:cNvSpPr txBox="1">
            <a:spLocks noGrp="1"/>
          </p:cNvSpPr>
          <p:nvPr>
            <p:ph type="ftr" idx="11"/>
          </p:nvPr>
        </p:nvSpPr>
        <p:spPr>
          <a:xfrm>
            <a:off x="913774" y="5883275"/>
            <a:ext cx="6672887"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85" name="Google Shape;85;p11"/>
          <p:cNvSpPr txBox="1">
            <a:spLocks noGrp="1"/>
          </p:cNvSpPr>
          <p:nvPr>
            <p:ph type="sldNum" idx="12"/>
          </p:nvPr>
        </p:nvSpPr>
        <p:spPr>
          <a:xfrm>
            <a:off x="10514011" y="5883275"/>
            <a:ext cx="764215"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dk1"/>
                </a:solidFill>
                <a:latin typeface="Questrial"/>
                <a:ea typeface="Questrial"/>
                <a:cs typeface="Questrial"/>
                <a:sym typeface="Questrial"/>
              </a:defRPr>
            </a:lvl1pPr>
            <a:lvl2pPr marL="0" marR="0" lvl="1" indent="0" algn="r" rtl="0">
              <a:spcBef>
                <a:spcPts val="0"/>
              </a:spcBef>
              <a:buNone/>
              <a:defRPr sz="1000" b="0" i="0" u="none" strike="noStrike" cap="none">
                <a:solidFill>
                  <a:schemeClr val="dk1"/>
                </a:solidFill>
                <a:latin typeface="Questrial"/>
                <a:ea typeface="Questrial"/>
                <a:cs typeface="Questrial"/>
                <a:sym typeface="Questrial"/>
              </a:defRPr>
            </a:lvl2pPr>
            <a:lvl3pPr marL="0" marR="0" lvl="2" indent="0" algn="r" rtl="0">
              <a:spcBef>
                <a:spcPts val="0"/>
              </a:spcBef>
              <a:buNone/>
              <a:defRPr sz="1000" b="0" i="0" u="none" strike="noStrike" cap="none">
                <a:solidFill>
                  <a:schemeClr val="dk1"/>
                </a:solidFill>
                <a:latin typeface="Questrial"/>
                <a:ea typeface="Questrial"/>
                <a:cs typeface="Questrial"/>
                <a:sym typeface="Questrial"/>
              </a:defRPr>
            </a:lvl3pPr>
            <a:lvl4pPr marL="0" marR="0" lvl="3" indent="0" algn="r" rtl="0">
              <a:spcBef>
                <a:spcPts val="0"/>
              </a:spcBef>
              <a:buNone/>
              <a:defRPr sz="1000" b="0" i="0" u="none" strike="noStrike" cap="none">
                <a:solidFill>
                  <a:schemeClr val="dk1"/>
                </a:solidFill>
                <a:latin typeface="Questrial"/>
                <a:ea typeface="Questrial"/>
                <a:cs typeface="Questrial"/>
                <a:sym typeface="Questrial"/>
              </a:defRPr>
            </a:lvl4pPr>
            <a:lvl5pPr marL="0" marR="0" lvl="4" indent="0" algn="r" rtl="0">
              <a:spcBef>
                <a:spcPts val="0"/>
              </a:spcBef>
              <a:buNone/>
              <a:defRPr sz="1000" b="0" i="0" u="none" strike="noStrike" cap="none">
                <a:solidFill>
                  <a:schemeClr val="dk1"/>
                </a:solidFill>
                <a:latin typeface="Questrial"/>
                <a:ea typeface="Questrial"/>
                <a:cs typeface="Questrial"/>
                <a:sym typeface="Questrial"/>
              </a:defRPr>
            </a:lvl5pPr>
            <a:lvl6pPr marL="0" marR="0" lvl="5" indent="0" algn="r" rtl="0">
              <a:spcBef>
                <a:spcPts val="0"/>
              </a:spcBef>
              <a:buNone/>
              <a:defRPr sz="1000" b="0" i="0" u="none" strike="noStrike" cap="none">
                <a:solidFill>
                  <a:schemeClr val="dk1"/>
                </a:solidFill>
                <a:latin typeface="Questrial"/>
                <a:ea typeface="Questrial"/>
                <a:cs typeface="Questrial"/>
                <a:sym typeface="Questrial"/>
              </a:defRPr>
            </a:lvl6pPr>
            <a:lvl7pPr marL="0" marR="0" lvl="6" indent="0" algn="r" rtl="0">
              <a:spcBef>
                <a:spcPts val="0"/>
              </a:spcBef>
              <a:buNone/>
              <a:defRPr sz="1000" b="0" i="0" u="none" strike="noStrike" cap="none">
                <a:solidFill>
                  <a:schemeClr val="dk1"/>
                </a:solidFill>
                <a:latin typeface="Questrial"/>
                <a:ea typeface="Questrial"/>
                <a:cs typeface="Questrial"/>
                <a:sym typeface="Questrial"/>
              </a:defRPr>
            </a:lvl7pPr>
            <a:lvl8pPr marL="0" marR="0" lvl="7" indent="0" algn="r" rtl="0">
              <a:spcBef>
                <a:spcPts val="0"/>
              </a:spcBef>
              <a:buNone/>
              <a:defRPr sz="1000" b="0" i="0" u="none" strike="noStrike" cap="none">
                <a:solidFill>
                  <a:schemeClr val="dk1"/>
                </a:solidFill>
                <a:latin typeface="Questrial"/>
                <a:ea typeface="Questrial"/>
                <a:cs typeface="Questrial"/>
                <a:sym typeface="Questrial"/>
              </a:defRPr>
            </a:lvl8pPr>
            <a:lvl9pPr marL="0" marR="0" lvl="8" indent="0" algn="r" rtl="0">
              <a:spcBef>
                <a:spcPts val="0"/>
              </a:spcBef>
              <a:buNone/>
              <a:defRPr sz="1000" b="0" i="0" u="none" strike="noStrike" cap="none">
                <a:solidFill>
                  <a:schemeClr val="dk1"/>
                </a:solidFill>
                <a:latin typeface="Questrial"/>
                <a:ea typeface="Questrial"/>
                <a:cs typeface="Questrial"/>
                <a:sym typeface="Questrial"/>
              </a:defRPr>
            </a:lvl9pPr>
          </a:lstStyle>
          <a:p>
            <a:pPr marL="0" lvl="0" indent="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re et légende">
  <p:cSld name="Titre et légende">
    <p:spTree>
      <p:nvGrpSpPr>
        <p:cNvPr id="1" name="Shape 86"/>
        <p:cNvGrpSpPr/>
        <p:nvPr/>
      </p:nvGrpSpPr>
      <p:grpSpPr>
        <a:xfrm>
          <a:off x="0" y="0"/>
          <a:ext cx="0" cy="0"/>
          <a:chOff x="0" y="0"/>
          <a:chExt cx="0" cy="0"/>
        </a:xfrm>
      </p:grpSpPr>
      <p:pic>
        <p:nvPicPr>
          <p:cNvPr id="87" name="Google Shape;87;p12" descr="Droplets-HD-Content-R1d.png"/>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88" name="Google Shape;88;p12"/>
          <p:cNvSpPr txBox="1">
            <a:spLocks noGrp="1"/>
          </p:cNvSpPr>
          <p:nvPr>
            <p:ph type="title"/>
          </p:nvPr>
        </p:nvSpPr>
        <p:spPr>
          <a:xfrm>
            <a:off x="913774" y="609599"/>
            <a:ext cx="10364452" cy="3427245"/>
          </a:xfrm>
          <a:prstGeom prst="rect">
            <a:avLst/>
          </a:prstGeom>
          <a:noFill/>
          <a:ln>
            <a:noFill/>
          </a:ln>
        </p:spPr>
        <p:txBody>
          <a:bodyPr spcFirstLastPara="1" wrap="square" lIns="91425" tIns="45700" rIns="91425" bIns="45700" anchor="ctr" anchorCtr="0"/>
          <a:lstStyle>
            <a:lvl1pPr marR="0" lvl="0" algn="ctr" rtl="0">
              <a:lnSpc>
                <a:spcPct val="90000"/>
              </a:lnSpc>
              <a:spcBef>
                <a:spcPts val="0"/>
              </a:spcBef>
              <a:spcAft>
                <a:spcPts val="0"/>
              </a:spcAft>
              <a:buClr>
                <a:schemeClr val="dk1"/>
              </a:buClr>
              <a:buSzPts val="3200"/>
              <a:buFont typeface="Questrial"/>
              <a:buNone/>
              <a:defRPr sz="3200" b="0" i="0" u="none" strike="noStrike" cap="none">
                <a:solidFill>
                  <a:schemeClr val="dk1"/>
                </a:solidFill>
                <a:latin typeface="Questrial"/>
                <a:ea typeface="Questrial"/>
                <a:cs typeface="Questrial"/>
                <a:sym typeface="Quest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9" name="Google Shape;89;p12"/>
          <p:cNvSpPr txBox="1">
            <a:spLocks noGrp="1"/>
          </p:cNvSpPr>
          <p:nvPr>
            <p:ph type="body" idx="1"/>
          </p:nvPr>
        </p:nvSpPr>
        <p:spPr>
          <a:xfrm>
            <a:off x="913775" y="4204821"/>
            <a:ext cx="10364452" cy="1586380"/>
          </a:xfrm>
          <a:prstGeom prst="rect">
            <a:avLst/>
          </a:prstGeom>
          <a:noFill/>
          <a:ln>
            <a:noFill/>
          </a:ln>
        </p:spPr>
        <p:txBody>
          <a:bodyPr spcFirstLastPara="1" wrap="square" lIns="91425" tIns="45700" rIns="91425" bIns="45700" anchor="ctr" anchorCtr="0"/>
          <a:lstStyle>
            <a:lvl1pPr marL="457200" marR="0" lvl="0" indent="-228600" algn="ctr" rtl="0">
              <a:lnSpc>
                <a:spcPct val="120000"/>
              </a:lnSpc>
              <a:spcBef>
                <a:spcPts val="10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1pPr>
            <a:lvl2pPr marL="914400" marR="0" lvl="1" indent="-228600" algn="l" rtl="0">
              <a:lnSpc>
                <a:spcPct val="120000"/>
              </a:lnSpc>
              <a:spcBef>
                <a:spcPts val="500"/>
              </a:spcBef>
              <a:spcAft>
                <a:spcPts val="0"/>
              </a:spcAft>
              <a:buClr>
                <a:schemeClr val="dk1"/>
              </a:buClr>
              <a:buSzPts val="1400"/>
              <a:buFont typeface="Arial"/>
              <a:buNone/>
              <a:defRPr sz="1400" b="0" i="0" u="none" strike="noStrike" cap="none">
                <a:solidFill>
                  <a:schemeClr val="dk1"/>
                </a:solidFill>
                <a:latin typeface="Questrial"/>
                <a:ea typeface="Questrial"/>
                <a:cs typeface="Questrial"/>
                <a:sym typeface="Questrial"/>
              </a:defRPr>
            </a:lvl2pPr>
            <a:lvl3pPr marL="1371600" marR="0" lvl="2" indent="-228600" algn="l" rtl="0">
              <a:lnSpc>
                <a:spcPct val="120000"/>
              </a:lnSpc>
              <a:spcBef>
                <a:spcPts val="5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3pPr>
            <a:lvl4pPr marL="1828800" marR="0" lvl="3"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4pPr>
            <a:lvl5pPr marL="2286000" marR="0" lvl="4"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5pPr>
            <a:lvl6pPr marL="2743200" marR="0" lvl="5"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6pPr>
            <a:lvl7pPr marL="3200400" marR="0" lvl="6"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7pPr>
            <a:lvl8pPr marL="3657600" marR="0" lvl="7"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8pPr>
            <a:lvl9pPr marL="4114800" marR="0" lvl="8"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9pPr>
          </a:lstStyle>
          <a:p>
            <a:endParaRPr/>
          </a:p>
        </p:txBody>
      </p:sp>
      <p:sp>
        <p:nvSpPr>
          <p:cNvPr id="90" name="Google Shape;90;p12"/>
          <p:cNvSpPr txBox="1">
            <a:spLocks noGrp="1"/>
          </p:cNvSpPr>
          <p:nvPr>
            <p:ph type="dt" idx="10"/>
          </p:nvPr>
        </p:nvSpPr>
        <p:spPr>
          <a:xfrm>
            <a:off x="7678737" y="5883275"/>
            <a:ext cx="2743200" cy="365125"/>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91" name="Google Shape;91;p12"/>
          <p:cNvSpPr txBox="1">
            <a:spLocks noGrp="1"/>
          </p:cNvSpPr>
          <p:nvPr>
            <p:ph type="ftr" idx="11"/>
          </p:nvPr>
        </p:nvSpPr>
        <p:spPr>
          <a:xfrm>
            <a:off x="913774" y="5883275"/>
            <a:ext cx="6672887"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92" name="Google Shape;92;p12"/>
          <p:cNvSpPr txBox="1">
            <a:spLocks noGrp="1"/>
          </p:cNvSpPr>
          <p:nvPr>
            <p:ph type="sldNum" idx="12"/>
          </p:nvPr>
        </p:nvSpPr>
        <p:spPr>
          <a:xfrm>
            <a:off x="10514011" y="5883275"/>
            <a:ext cx="764215"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dk1"/>
                </a:solidFill>
                <a:latin typeface="Questrial"/>
                <a:ea typeface="Questrial"/>
                <a:cs typeface="Questrial"/>
                <a:sym typeface="Questrial"/>
              </a:defRPr>
            </a:lvl1pPr>
            <a:lvl2pPr marL="0" marR="0" lvl="1" indent="0" algn="r" rtl="0">
              <a:spcBef>
                <a:spcPts val="0"/>
              </a:spcBef>
              <a:buNone/>
              <a:defRPr sz="1000" b="0" i="0" u="none" strike="noStrike" cap="none">
                <a:solidFill>
                  <a:schemeClr val="dk1"/>
                </a:solidFill>
                <a:latin typeface="Questrial"/>
                <a:ea typeface="Questrial"/>
                <a:cs typeface="Questrial"/>
                <a:sym typeface="Questrial"/>
              </a:defRPr>
            </a:lvl2pPr>
            <a:lvl3pPr marL="0" marR="0" lvl="2" indent="0" algn="r" rtl="0">
              <a:spcBef>
                <a:spcPts val="0"/>
              </a:spcBef>
              <a:buNone/>
              <a:defRPr sz="1000" b="0" i="0" u="none" strike="noStrike" cap="none">
                <a:solidFill>
                  <a:schemeClr val="dk1"/>
                </a:solidFill>
                <a:latin typeface="Questrial"/>
                <a:ea typeface="Questrial"/>
                <a:cs typeface="Questrial"/>
                <a:sym typeface="Questrial"/>
              </a:defRPr>
            </a:lvl3pPr>
            <a:lvl4pPr marL="0" marR="0" lvl="3" indent="0" algn="r" rtl="0">
              <a:spcBef>
                <a:spcPts val="0"/>
              </a:spcBef>
              <a:buNone/>
              <a:defRPr sz="1000" b="0" i="0" u="none" strike="noStrike" cap="none">
                <a:solidFill>
                  <a:schemeClr val="dk1"/>
                </a:solidFill>
                <a:latin typeface="Questrial"/>
                <a:ea typeface="Questrial"/>
                <a:cs typeface="Questrial"/>
                <a:sym typeface="Questrial"/>
              </a:defRPr>
            </a:lvl4pPr>
            <a:lvl5pPr marL="0" marR="0" lvl="4" indent="0" algn="r" rtl="0">
              <a:spcBef>
                <a:spcPts val="0"/>
              </a:spcBef>
              <a:buNone/>
              <a:defRPr sz="1000" b="0" i="0" u="none" strike="noStrike" cap="none">
                <a:solidFill>
                  <a:schemeClr val="dk1"/>
                </a:solidFill>
                <a:latin typeface="Questrial"/>
                <a:ea typeface="Questrial"/>
                <a:cs typeface="Questrial"/>
                <a:sym typeface="Questrial"/>
              </a:defRPr>
            </a:lvl5pPr>
            <a:lvl6pPr marL="0" marR="0" lvl="5" indent="0" algn="r" rtl="0">
              <a:spcBef>
                <a:spcPts val="0"/>
              </a:spcBef>
              <a:buNone/>
              <a:defRPr sz="1000" b="0" i="0" u="none" strike="noStrike" cap="none">
                <a:solidFill>
                  <a:schemeClr val="dk1"/>
                </a:solidFill>
                <a:latin typeface="Questrial"/>
                <a:ea typeface="Questrial"/>
                <a:cs typeface="Questrial"/>
                <a:sym typeface="Questrial"/>
              </a:defRPr>
            </a:lvl6pPr>
            <a:lvl7pPr marL="0" marR="0" lvl="6" indent="0" algn="r" rtl="0">
              <a:spcBef>
                <a:spcPts val="0"/>
              </a:spcBef>
              <a:buNone/>
              <a:defRPr sz="1000" b="0" i="0" u="none" strike="noStrike" cap="none">
                <a:solidFill>
                  <a:schemeClr val="dk1"/>
                </a:solidFill>
                <a:latin typeface="Questrial"/>
                <a:ea typeface="Questrial"/>
                <a:cs typeface="Questrial"/>
                <a:sym typeface="Questrial"/>
              </a:defRPr>
            </a:lvl7pPr>
            <a:lvl8pPr marL="0" marR="0" lvl="7" indent="0" algn="r" rtl="0">
              <a:spcBef>
                <a:spcPts val="0"/>
              </a:spcBef>
              <a:buNone/>
              <a:defRPr sz="1000" b="0" i="0" u="none" strike="noStrike" cap="none">
                <a:solidFill>
                  <a:schemeClr val="dk1"/>
                </a:solidFill>
                <a:latin typeface="Questrial"/>
                <a:ea typeface="Questrial"/>
                <a:cs typeface="Questrial"/>
                <a:sym typeface="Questrial"/>
              </a:defRPr>
            </a:lvl8pPr>
            <a:lvl9pPr marL="0" marR="0" lvl="8" indent="0" algn="r" rtl="0">
              <a:spcBef>
                <a:spcPts val="0"/>
              </a:spcBef>
              <a:buNone/>
              <a:defRPr sz="1000" b="0" i="0" u="none" strike="noStrike" cap="none">
                <a:solidFill>
                  <a:schemeClr val="dk1"/>
                </a:solidFill>
                <a:latin typeface="Questrial"/>
                <a:ea typeface="Questrial"/>
                <a:cs typeface="Questrial"/>
                <a:sym typeface="Questrial"/>
              </a:defRPr>
            </a:lvl9pPr>
          </a:lstStyle>
          <a:p>
            <a:pPr marL="0" lvl="0" indent="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itation avec légende">
  <p:cSld name="Citation avec légende">
    <p:spTree>
      <p:nvGrpSpPr>
        <p:cNvPr id="1" name="Shape 93"/>
        <p:cNvGrpSpPr/>
        <p:nvPr/>
      </p:nvGrpSpPr>
      <p:grpSpPr>
        <a:xfrm>
          <a:off x="0" y="0"/>
          <a:ext cx="0" cy="0"/>
          <a:chOff x="0" y="0"/>
          <a:chExt cx="0" cy="0"/>
        </a:xfrm>
      </p:grpSpPr>
      <p:pic>
        <p:nvPicPr>
          <p:cNvPr id="94" name="Google Shape;94;p13" descr="Droplets-HD-Content-R1d.png"/>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95" name="Google Shape;95;p13"/>
          <p:cNvSpPr txBox="1">
            <a:spLocks noGrp="1"/>
          </p:cNvSpPr>
          <p:nvPr>
            <p:ph type="title"/>
          </p:nvPr>
        </p:nvSpPr>
        <p:spPr>
          <a:xfrm>
            <a:off x="1446212" y="609600"/>
            <a:ext cx="9302752" cy="2992904"/>
          </a:xfrm>
          <a:prstGeom prst="rect">
            <a:avLst/>
          </a:prstGeom>
          <a:noFill/>
          <a:ln>
            <a:noFill/>
          </a:ln>
        </p:spPr>
        <p:txBody>
          <a:bodyPr spcFirstLastPara="1" wrap="square" lIns="91425" tIns="45700" rIns="91425" bIns="45700" anchor="ctr" anchorCtr="0"/>
          <a:lstStyle>
            <a:lvl1pPr marR="0" lvl="0" algn="ctr" rtl="0">
              <a:lnSpc>
                <a:spcPct val="90000"/>
              </a:lnSpc>
              <a:spcBef>
                <a:spcPts val="0"/>
              </a:spcBef>
              <a:spcAft>
                <a:spcPts val="0"/>
              </a:spcAft>
              <a:buClr>
                <a:schemeClr val="dk1"/>
              </a:buClr>
              <a:buSzPts val="3200"/>
              <a:buFont typeface="Questrial"/>
              <a:buNone/>
              <a:defRPr sz="3200" b="0" i="0" u="none" strike="noStrike" cap="none">
                <a:solidFill>
                  <a:schemeClr val="dk1"/>
                </a:solidFill>
                <a:latin typeface="Questrial"/>
                <a:ea typeface="Questrial"/>
                <a:cs typeface="Questrial"/>
                <a:sym typeface="Quest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96" name="Google Shape;96;p13"/>
          <p:cNvSpPr txBox="1">
            <a:spLocks noGrp="1"/>
          </p:cNvSpPr>
          <p:nvPr>
            <p:ph type="body" idx="1"/>
          </p:nvPr>
        </p:nvSpPr>
        <p:spPr>
          <a:xfrm>
            <a:off x="1720644" y="3610032"/>
            <a:ext cx="8752299" cy="594788"/>
          </a:xfrm>
          <a:prstGeom prst="rect">
            <a:avLst/>
          </a:prstGeom>
          <a:noFill/>
          <a:ln>
            <a:noFill/>
          </a:ln>
        </p:spPr>
        <p:txBody>
          <a:bodyPr spcFirstLastPara="1" wrap="square" lIns="91425" tIns="45700" rIns="91425" bIns="45700" anchor="t" anchorCtr="0"/>
          <a:lstStyle>
            <a:lvl1pPr marL="457200" marR="0" lvl="0" indent="-228600" algn="l" rtl="0">
              <a:lnSpc>
                <a:spcPct val="120000"/>
              </a:lnSpc>
              <a:spcBef>
                <a:spcPts val="1000"/>
              </a:spcBef>
              <a:spcAft>
                <a:spcPts val="0"/>
              </a:spcAft>
              <a:buClr>
                <a:schemeClr val="dk1"/>
              </a:buClr>
              <a:buSzPts val="1400"/>
              <a:buFont typeface="Arial"/>
              <a:buNone/>
              <a:defRPr sz="1400" b="0" i="0" u="none" strike="noStrike" cap="none">
                <a:solidFill>
                  <a:schemeClr val="dk1"/>
                </a:solidFill>
                <a:latin typeface="Questrial"/>
                <a:ea typeface="Questrial"/>
                <a:cs typeface="Questrial"/>
                <a:sym typeface="Questrial"/>
              </a:defRPr>
            </a:lvl1pPr>
            <a:lvl2pPr marL="914400" marR="0" lvl="1" indent="-228600" algn="l" rtl="0">
              <a:lnSpc>
                <a:spcPct val="120000"/>
              </a:lnSpc>
              <a:spcBef>
                <a:spcPts val="500"/>
              </a:spcBef>
              <a:spcAft>
                <a:spcPts val="0"/>
              </a:spcAft>
              <a:buClr>
                <a:schemeClr val="dk1"/>
              </a:buClr>
              <a:buSzPts val="1400"/>
              <a:buFont typeface="Arial"/>
              <a:buNone/>
              <a:defRPr sz="1400" b="0" i="0" u="none" strike="noStrike" cap="none">
                <a:solidFill>
                  <a:schemeClr val="dk1"/>
                </a:solidFill>
                <a:latin typeface="Questrial"/>
                <a:ea typeface="Questrial"/>
                <a:cs typeface="Questrial"/>
                <a:sym typeface="Questrial"/>
              </a:defRPr>
            </a:lvl2pPr>
            <a:lvl3pPr marL="1371600" marR="0" lvl="2" indent="-228600" algn="l" rtl="0">
              <a:lnSpc>
                <a:spcPct val="120000"/>
              </a:lnSpc>
              <a:spcBef>
                <a:spcPts val="5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3pPr>
            <a:lvl4pPr marL="1828800" marR="0" lvl="3"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4pPr>
            <a:lvl5pPr marL="2286000" marR="0" lvl="4"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5pPr>
            <a:lvl6pPr marL="2743200" marR="0" lvl="5"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6pPr>
            <a:lvl7pPr marL="3200400" marR="0" lvl="6"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7pPr>
            <a:lvl8pPr marL="3657600" marR="0" lvl="7"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8pPr>
            <a:lvl9pPr marL="4114800" marR="0" lvl="8"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9pPr>
          </a:lstStyle>
          <a:p>
            <a:endParaRPr/>
          </a:p>
        </p:txBody>
      </p:sp>
      <p:sp>
        <p:nvSpPr>
          <p:cNvPr id="97" name="Google Shape;97;p13"/>
          <p:cNvSpPr txBox="1">
            <a:spLocks noGrp="1"/>
          </p:cNvSpPr>
          <p:nvPr>
            <p:ph type="body" idx="2"/>
          </p:nvPr>
        </p:nvSpPr>
        <p:spPr>
          <a:xfrm>
            <a:off x="913774" y="4372796"/>
            <a:ext cx="10364452" cy="1421053"/>
          </a:xfrm>
          <a:prstGeom prst="rect">
            <a:avLst/>
          </a:prstGeom>
          <a:noFill/>
          <a:ln>
            <a:noFill/>
          </a:ln>
        </p:spPr>
        <p:txBody>
          <a:bodyPr spcFirstLastPara="1" wrap="square" lIns="91425" tIns="45700" rIns="91425" bIns="45700" anchor="ctr" anchorCtr="0"/>
          <a:lstStyle>
            <a:lvl1pPr marL="457200" marR="0" lvl="0" indent="-228600" algn="ctr" rtl="0">
              <a:lnSpc>
                <a:spcPct val="120000"/>
              </a:lnSpc>
              <a:spcBef>
                <a:spcPts val="10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1pPr>
            <a:lvl2pPr marL="914400" marR="0" lvl="1" indent="-228600" algn="l" rtl="0">
              <a:lnSpc>
                <a:spcPct val="120000"/>
              </a:lnSpc>
              <a:spcBef>
                <a:spcPts val="500"/>
              </a:spcBef>
              <a:spcAft>
                <a:spcPts val="0"/>
              </a:spcAft>
              <a:buClr>
                <a:schemeClr val="dk1"/>
              </a:buClr>
              <a:buSzPts val="1400"/>
              <a:buFont typeface="Arial"/>
              <a:buNone/>
              <a:defRPr sz="1400" b="0" i="0" u="none" strike="noStrike" cap="none">
                <a:solidFill>
                  <a:schemeClr val="dk1"/>
                </a:solidFill>
                <a:latin typeface="Questrial"/>
                <a:ea typeface="Questrial"/>
                <a:cs typeface="Questrial"/>
                <a:sym typeface="Questrial"/>
              </a:defRPr>
            </a:lvl2pPr>
            <a:lvl3pPr marL="1371600" marR="0" lvl="2" indent="-228600" algn="l" rtl="0">
              <a:lnSpc>
                <a:spcPct val="120000"/>
              </a:lnSpc>
              <a:spcBef>
                <a:spcPts val="5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3pPr>
            <a:lvl4pPr marL="1828800" marR="0" lvl="3"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4pPr>
            <a:lvl5pPr marL="2286000" marR="0" lvl="4"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5pPr>
            <a:lvl6pPr marL="2743200" marR="0" lvl="5"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6pPr>
            <a:lvl7pPr marL="3200400" marR="0" lvl="6"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7pPr>
            <a:lvl8pPr marL="3657600" marR="0" lvl="7"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8pPr>
            <a:lvl9pPr marL="4114800" marR="0" lvl="8"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9pPr>
          </a:lstStyle>
          <a:p>
            <a:endParaRPr/>
          </a:p>
        </p:txBody>
      </p:sp>
      <p:sp>
        <p:nvSpPr>
          <p:cNvPr id="98" name="Google Shape;98;p13"/>
          <p:cNvSpPr txBox="1">
            <a:spLocks noGrp="1"/>
          </p:cNvSpPr>
          <p:nvPr>
            <p:ph type="dt" idx="10"/>
          </p:nvPr>
        </p:nvSpPr>
        <p:spPr>
          <a:xfrm>
            <a:off x="7678737" y="5883275"/>
            <a:ext cx="2743200" cy="365125"/>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99" name="Google Shape;99;p13"/>
          <p:cNvSpPr txBox="1">
            <a:spLocks noGrp="1"/>
          </p:cNvSpPr>
          <p:nvPr>
            <p:ph type="ftr" idx="11"/>
          </p:nvPr>
        </p:nvSpPr>
        <p:spPr>
          <a:xfrm>
            <a:off x="913774" y="5883275"/>
            <a:ext cx="6672887"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100" name="Google Shape;100;p13"/>
          <p:cNvSpPr txBox="1">
            <a:spLocks noGrp="1"/>
          </p:cNvSpPr>
          <p:nvPr>
            <p:ph type="sldNum" idx="12"/>
          </p:nvPr>
        </p:nvSpPr>
        <p:spPr>
          <a:xfrm>
            <a:off x="10514011" y="5883275"/>
            <a:ext cx="764215"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dk1"/>
                </a:solidFill>
                <a:latin typeface="Questrial"/>
                <a:ea typeface="Questrial"/>
                <a:cs typeface="Questrial"/>
                <a:sym typeface="Questrial"/>
              </a:defRPr>
            </a:lvl1pPr>
            <a:lvl2pPr marL="0" marR="0" lvl="1" indent="0" algn="r" rtl="0">
              <a:spcBef>
                <a:spcPts val="0"/>
              </a:spcBef>
              <a:buNone/>
              <a:defRPr sz="1000" b="0" i="0" u="none" strike="noStrike" cap="none">
                <a:solidFill>
                  <a:schemeClr val="dk1"/>
                </a:solidFill>
                <a:latin typeface="Questrial"/>
                <a:ea typeface="Questrial"/>
                <a:cs typeface="Questrial"/>
                <a:sym typeface="Questrial"/>
              </a:defRPr>
            </a:lvl2pPr>
            <a:lvl3pPr marL="0" marR="0" lvl="2" indent="0" algn="r" rtl="0">
              <a:spcBef>
                <a:spcPts val="0"/>
              </a:spcBef>
              <a:buNone/>
              <a:defRPr sz="1000" b="0" i="0" u="none" strike="noStrike" cap="none">
                <a:solidFill>
                  <a:schemeClr val="dk1"/>
                </a:solidFill>
                <a:latin typeface="Questrial"/>
                <a:ea typeface="Questrial"/>
                <a:cs typeface="Questrial"/>
                <a:sym typeface="Questrial"/>
              </a:defRPr>
            </a:lvl3pPr>
            <a:lvl4pPr marL="0" marR="0" lvl="3" indent="0" algn="r" rtl="0">
              <a:spcBef>
                <a:spcPts val="0"/>
              </a:spcBef>
              <a:buNone/>
              <a:defRPr sz="1000" b="0" i="0" u="none" strike="noStrike" cap="none">
                <a:solidFill>
                  <a:schemeClr val="dk1"/>
                </a:solidFill>
                <a:latin typeface="Questrial"/>
                <a:ea typeface="Questrial"/>
                <a:cs typeface="Questrial"/>
                <a:sym typeface="Questrial"/>
              </a:defRPr>
            </a:lvl4pPr>
            <a:lvl5pPr marL="0" marR="0" lvl="4" indent="0" algn="r" rtl="0">
              <a:spcBef>
                <a:spcPts val="0"/>
              </a:spcBef>
              <a:buNone/>
              <a:defRPr sz="1000" b="0" i="0" u="none" strike="noStrike" cap="none">
                <a:solidFill>
                  <a:schemeClr val="dk1"/>
                </a:solidFill>
                <a:latin typeface="Questrial"/>
                <a:ea typeface="Questrial"/>
                <a:cs typeface="Questrial"/>
                <a:sym typeface="Questrial"/>
              </a:defRPr>
            </a:lvl5pPr>
            <a:lvl6pPr marL="0" marR="0" lvl="5" indent="0" algn="r" rtl="0">
              <a:spcBef>
                <a:spcPts val="0"/>
              </a:spcBef>
              <a:buNone/>
              <a:defRPr sz="1000" b="0" i="0" u="none" strike="noStrike" cap="none">
                <a:solidFill>
                  <a:schemeClr val="dk1"/>
                </a:solidFill>
                <a:latin typeface="Questrial"/>
                <a:ea typeface="Questrial"/>
                <a:cs typeface="Questrial"/>
                <a:sym typeface="Questrial"/>
              </a:defRPr>
            </a:lvl6pPr>
            <a:lvl7pPr marL="0" marR="0" lvl="6" indent="0" algn="r" rtl="0">
              <a:spcBef>
                <a:spcPts val="0"/>
              </a:spcBef>
              <a:buNone/>
              <a:defRPr sz="1000" b="0" i="0" u="none" strike="noStrike" cap="none">
                <a:solidFill>
                  <a:schemeClr val="dk1"/>
                </a:solidFill>
                <a:latin typeface="Questrial"/>
                <a:ea typeface="Questrial"/>
                <a:cs typeface="Questrial"/>
                <a:sym typeface="Questrial"/>
              </a:defRPr>
            </a:lvl7pPr>
            <a:lvl8pPr marL="0" marR="0" lvl="7" indent="0" algn="r" rtl="0">
              <a:spcBef>
                <a:spcPts val="0"/>
              </a:spcBef>
              <a:buNone/>
              <a:defRPr sz="1000" b="0" i="0" u="none" strike="noStrike" cap="none">
                <a:solidFill>
                  <a:schemeClr val="dk1"/>
                </a:solidFill>
                <a:latin typeface="Questrial"/>
                <a:ea typeface="Questrial"/>
                <a:cs typeface="Questrial"/>
                <a:sym typeface="Questrial"/>
              </a:defRPr>
            </a:lvl8pPr>
            <a:lvl9pPr marL="0" marR="0" lvl="8" indent="0" algn="r" rtl="0">
              <a:spcBef>
                <a:spcPts val="0"/>
              </a:spcBef>
              <a:buNone/>
              <a:defRPr sz="1000" b="0" i="0" u="none" strike="noStrike" cap="none">
                <a:solidFill>
                  <a:schemeClr val="dk1"/>
                </a:solidFill>
                <a:latin typeface="Questrial"/>
                <a:ea typeface="Questrial"/>
                <a:cs typeface="Questrial"/>
                <a:sym typeface="Questrial"/>
              </a:defRPr>
            </a:lvl9pPr>
          </a:lstStyle>
          <a:p>
            <a:pPr marL="0" lvl="0" indent="0">
              <a:spcBef>
                <a:spcPts val="0"/>
              </a:spcBef>
              <a:spcAft>
                <a:spcPts val="0"/>
              </a:spcAft>
              <a:buNone/>
            </a:pPr>
            <a:fld id="{00000000-1234-1234-1234-123412341234}" type="slidenum">
              <a:rPr lang="fr-FR"/>
              <a:t>‹N°›</a:t>
            </a:fld>
            <a:endParaRPr/>
          </a:p>
        </p:txBody>
      </p:sp>
      <p:sp>
        <p:nvSpPr>
          <p:cNvPr id="101" name="Google Shape;101;p13"/>
          <p:cNvSpPr txBox="1"/>
          <p:nvPr/>
        </p:nvSpPr>
        <p:spPr>
          <a:xfrm>
            <a:off x="1001488" y="754166"/>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8000"/>
              <a:buFont typeface="Questrial"/>
              <a:buNone/>
            </a:pPr>
            <a:r>
              <a:rPr lang="fr-FR" sz="8000" b="0" i="0" u="none" strike="noStrike" cap="none">
                <a:solidFill>
                  <a:schemeClr val="dk1"/>
                </a:solidFill>
                <a:latin typeface="Questrial"/>
                <a:ea typeface="Questrial"/>
                <a:cs typeface="Questrial"/>
                <a:sym typeface="Questrial"/>
              </a:rPr>
              <a:t>“</a:t>
            </a:r>
            <a:endParaRPr/>
          </a:p>
        </p:txBody>
      </p:sp>
      <p:sp>
        <p:nvSpPr>
          <p:cNvPr id="102" name="Google Shape;102;p13"/>
          <p:cNvSpPr txBox="1"/>
          <p:nvPr/>
        </p:nvSpPr>
        <p:spPr>
          <a:xfrm>
            <a:off x="10557558" y="2993578"/>
            <a:ext cx="609600" cy="584776"/>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chemeClr val="dk1"/>
              </a:buClr>
              <a:buSzPts val="8000"/>
              <a:buFont typeface="Questrial"/>
              <a:buNone/>
            </a:pPr>
            <a:r>
              <a:rPr lang="fr-FR" sz="8000" b="0" i="0" u="none" strike="noStrike" cap="none">
                <a:solidFill>
                  <a:schemeClr val="dk1"/>
                </a:solidFill>
                <a:latin typeface="Questrial"/>
                <a:ea typeface="Questrial"/>
                <a:cs typeface="Questrial"/>
                <a:sym typeface="Questrial"/>
              </a:rPr>
              <a:t>”</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arte nom">
  <p:cSld name="Carte nom">
    <p:spTree>
      <p:nvGrpSpPr>
        <p:cNvPr id="1" name="Shape 103"/>
        <p:cNvGrpSpPr/>
        <p:nvPr/>
      </p:nvGrpSpPr>
      <p:grpSpPr>
        <a:xfrm>
          <a:off x="0" y="0"/>
          <a:ext cx="0" cy="0"/>
          <a:chOff x="0" y="0"/>
          <a:chExt cx="0" cy="0"/>
        </a:xfrm>
      </p:grpSpPr>
      <p:pic>
        <p:nvPicPr>
          <p:cNvPr id="104" name="Google Shape;104;p14" descr="Droplets-HD-Content-R1d.png"/>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105" name="Google Shape;105;p14"/>
          <p:cNvSpPr txBox="1">
            <a:spLocks noGrp="1"/>
          </p:cNvSpPr>
          <p:nvPr>
            <p:ph type="title"/>
          </p:nvPr>
        </p:nvSpPr>
        <p:spPr>
          <a:xfrm>
            <a:off x="913775" y="2138721"/>
            <a:ext cx="10364452" cy="2511835"/>
          </a:xfrm>
          <a:prstGeom prst="rect">
            <a:avLst/>
          </a:prstGeom>
          <a:noFill/>
          <a:ln>
            <a:noFill/>
          </a:ln>
        </p:spPr>
        <p:txBody>
          <a:bodyPr spcFirstLastPara="1" wrap="square" lIns="91425" tIns="45700" rIns="91425" bIns="45700" anchor="b" anchorCtr="0"/>
          <a:lstStyle>
            <a:lvl1pPr marR="0" lvl="0" algn="ctr" rtl="0">
              <a:lnSpc>
                <a:spcPct val="90000"/>
              </a:lnSpc>
              <a:spcBef>
                <a:spcPts val="0"/>
              </a:spcBef>
              <a:spcAft>
                <a:spcPts val="0"/>
              </a:spcAft>
              <a:buClr>
                <a:schemeClr val="dk1"/>
              </a:buClr>
              <a:buSzPts val="3200"/>
              <a:buFont typeface="Questrial"/>
              <a:buNone/>
              <a:defRPr sz="3200" b="0" i="0" u="none" strike="noStrike" cap="none">
                <a:solidFill>
                  <a:schemeClr val="dk1"/>
                </a:solidFill>
                <a:latin typeface="Questrial"/>
                <a:ea typeface="Questrial"/>
                <a:cs typeface="Questrial"/>
                <a:sym typeface="Quest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06" name="Google Shape;106;p14"/>
          <p:cNvSpPr txBox="1">
            <a:spLocks noGrp="1"/>
          </p:cNvSpPr>
          <p:nvPr>
            <p:ph type="body" idx="1"/>
          </p:nvPr>
        </p:nvSpPr>
        <p:spPr>
          <a:xfrm>
            <a:off x="913775" y="4662335"/>
            <a:ext cx="10364452" cy="1140644"/>
          </a:xfrm>
          <a:prstGeom prst="rect">
            <a:avLst/>
          </a:prstGeom>
          <a:noFill/>
          <a:ln>
            <a:noFill/>
          </a:ln>
        </p:spPr>
        <p:txBody>
          <a:bodyPr spcFirstLastPara="1" wrap="square" lIns="91425" tIns="45700" rIns="91425" bIns="45700" anchor="t" anchorCtr="0"/>
          <a:lstStyle>
            <a:lvl1pPr marL="457200" marR="0" lvl="0" indent="-228600" algn="ctr" rtl="0">
              <a:lnSpc>
                <a:spcPct val="120000"/>
              </a:lnSpc>
              <a:spcBef>
                <a:spcPts val="10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1pPr>
            <a:lvl2pPr marL="914400" marR="0" lvl="1" indent="-228600" algn="l" rtl="0">
              <a:lnSpc>
                <a:spcPct val="120000"/>
              </a:lnSpc>
              <a:spcBef>
                <a:spcPts val="500"/>
              </a:spcBef>
              <a:spcAft>
                <a:spcPts val="0"/>
              </a:spcAft>
              <a:buClr>
                <a:schemeClr val="dk1"/>
              </a:buClr>
              <a:buSzPts val="1400"/>
              <a:buFont typeface="Arial"/>
              <a:buNone/>
              <a:defRPr sz="1400" b="0" i="0" u="none" strike="noStrike" cap="none">
                <a:solidFill>
                  <a:schemeClr val="dk1"/>
                </a:solidFill>
                <a:latin typeface="Questrial"/>
                <a:ea typeface="Questrial"/>
                <a:cs typeface="Questrial"/>
                <a:sym typeface="Questrial"/>
              </a:defRPr>
            </a:lvl2pPr>
            <a:lvl3pPr marL="1371600" marR="0" lvl="2" indent="-228600" algn="l" rtl="0">
              <a:lnSpc>
                <a:spcPct val="120000"/>
              </a:lnSpc>
              <a:spcBef>
                <a:spcPts val="5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3pPr>
            <a:lvl4pPr marL="1828800" marR="0" lvl="3"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4pPr>
            <a:lvl5pPr marL="2286000" marR="0" lvl="4"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5pPr>
            <a:lvl6pPr marL="2743200" marR="0" lvl="5"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6pPr>
            <a:lvl7pPr marL="3200400" marR="0" lvl="6"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7pPr>
            <a:lvl8pPr marL="3657600" marR="0" lvl="7"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8pPr>
            <a:lvl9pPr marL="4114800" marR="0" lvl="8"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9pPr>
          </a:lstStyle>
          <a:p>
            <a:endParaRPr/>
          </a:p>
        </p:txBody>
      </p:sp>
      <p:sp>
        <p:nvSpPr>
          <p:cNvPr id="107" name="Google Shape;107;p14"/>
          <p:cNvSpPr txBox="1">
            <a:spLocks noGrp="1"/>
          </p:cNvSpPr>
          <p:nvPr>
            <p:ph type="dt" idx="10"/>
          </p:nvPr>
        </p:nvSpPr>
        <p:spPr>
          <a:xfrm>
            <a:off x="7678737" y="5883275"/>
            <a:ext cx="2743200" cy="365125"/>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108" name="Google Shape;108;p14"/>
          <p:cNvSpPr txBox="1">
            <a:spLocks noGrp="1"/>
          </p:cNvSpPr>
          <p:nvPr>
            <p:ph type="ftr" idx="11"/>
          </p:nvPr>
        </p:nvSpPr>
        <p:spPr>
          <a:xfrm>
            <a:off x="913774" y="5883275"/>
            <a:ext cx="6672887"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109" name="Google Shape;109;p14"/>
          <p:cNvSpPr txBox="1">
            <a:spLocks noGrp="1"/>
          </p:cNvSpPr>
          <p:nvPr>
            <p:ph type="sldNum" idx="12"/>
          </p:nvPr>
        </p:nvSpPr>
        <p:spPr>
          <a:xfrm>
            <a:off x="10514011" y="5883275"/>
            <a:ext cx="764215"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dk1"/>
                </a:solidFill>
                <a:latin typeface="Questrial"/>
                <a:ea typeface="Questrial"/>
                <a:cs typeface="Questrial"/>
                <a:sym typeface="Questrial"/>
              </a:defRPr>
            </a:lvl1pPr>
            <a:lvl2pPr marL="0" marR="0" lvl="1" indent="0" algn="r" rtl="0">
              <a:spcBef>
                <a:spcPts val="0"/>
              </a:spcBef>
              <a:buNone/>
              <a:defRPr sz="1000" b="0" i="0" u="none" strike="noStrike" cap="none">
                <a:solidFill>
                  <a:schemeClr val="dk1"/>
                </a:solidFill>
                <a:latin typeface="Questrial"/>
                <a:ea typeface="Questrial"/>
                <a:cs typeface="Questrial"/>
                <a:sym typeface="Questrial"/>
              </a:defRPr>
            </a:lvl2pPr>
            <a:lvl3pPr marL="0" marR="0" lvl="2" indent="0" algn="r" rtl="0">
              <a:spcBef>
                <a:spcPts val="0"/>
              </a:spcBef>
              <a:buNone/>
              <a:defRPr sz="1000" b="0" i="0" u="none" strike="noStrike" cap="none">
                <a:solidFill>
                  <a:schemeClr val="dk1"/>
                </a:solidFill>
                <a:latin typeface="Questrial"/>
                <a:ea typeface="Questrial"/>
                <a:cs typeface="Questrial"/>
                <a:sym typeface="Questrial"/>
              </a:defRPr>
            </a:lvl3pPr>
            <a:lvl4pPr marL="0" marR="0" lvl="3" indent="0" algn="r" rtl="0">
              <a:spcBef>
                <a:spcPts val="0"/>
              </a:spcBef>
              <a:buNone/>
              <a:defRPr sz="1000" b="0" i="0" u="none" strike="noStrike" cap="none">
                <a:solidFill>
                  <a:schemeClr val="dk1"/>
                </a:solidFill>
                <a:latin typeface="Questrial"/>
                <a:ea typeface="Questrial"/>
                <a:cs typeface="Questrial"/>
                <a:sym typeface="Questrial"/>
              </a:defRPr>
            </a:lvl4pPr>
            <a:lvl5pPr marL="0" marR="0" lvl="4" indent="0" algn="r" rtl="0">
              <a:spcBef>
                <a:spcPts val="0"/>
              </a:spcBef>
              <a:buNone/>
              <a:defRPr sz="1000" b="0" i="0" u="none" strike="noStrike" cap="none">
                <a:solidFill>
                  <a:schemeClr val="dk1"/>
                </a:solidFill>
                <a:latin typeface="Questrial"/>
                <a:ea typeface="Questrial"/>
                <a:cs typeface="Questrial"/>
                <a:sym typeface="Questrial"/>
              </a:defRPr>
            </a:lvl5pPr>
            <a:lvl6pPr marL="0" marR="0" lvl="5" indent="0" algn="r" rtl="0">
              <a:spcBef>
                <a:spcPts val="0"/>
              </a:spcBef>
              <a:buNone/>
              <a:defRPr sz="1000" b="0" i="0" u="none" strike="noStrike" cap="none">
                <a:solidFill>
                  <a:schemeClr val="dk1"/>
                </a:solidFill>
                <a:latin typeface="Questrial"/>
                <a:ea typeface="Questrial"/>
                <a:cs typeface="Questrial"/>
                <a:sym typeface="Questrial"/>
              </a:defRPr>
            </a:lvl6pPr>
            <a:lvl7pPr marL="0" marR="0" lvl="6" indent="0" algn="r" rtl="0">
              <a:spcBef>
                <a:spcPts val="0"/>
              </a:spcBef>
              <a:buNone/>
              <a:defRPr sz="1000" b="0" i="0" u="none" strike="noStrike" cap="none">
                <a:solidFill>
                  <a:schemeClr val="dk1"/>
                </a:solidFill>
                <a:latin typeface="Questrial"/>
                <a:ea typeface="Questrial"/>
                <a:cs typeface="Questrial"/>
                <a:sym typeface="Questrial"/>
              </a:defRPr>
            </a:lvl7pPr>
            <a:lvl8pPr marL="0" marR="0" lvl="7" indent="0" algn="r" rtl="0">
              <a:spcBef>
                <a:spcPts val="0"/>
              </a:spcBef>
              <a:buNone/>
              <a:defRPr sz="1000" b="0" i="0" u="none" strike="noStrike" cap="none">
                <a:solidFill>
                  <a:schemeClr val="dk1"/>
                </a:solidFill>
                <a:latin typeface="Questrial"/>
                <a:ea typeface="Questrial"/>
                <a:cs typeface="Questrial"/>
                <a:sym typeface="Questrial"/>
              </a:defRPr>
            </a:lvl8pPr>
            <a:lvl9pPr marL="0" marR="0" lvl="8" indent="0" algn="r" rtl="0">
              <a:spcBef>
                <a:spcPts val="0"/>
              </a:spcBef>
              <a:buNone/>
              <a:defRPr sz="1000" b="0" i="0" u="none" strike="noStrike" cap="none">
                <a:solidFill>
                  <a:schemeClr val="dk1"/>
                </a:solidFill>
                <a:latin typeface="Questrial"/>
                <a:ea typeface="Questrial"/>
                <a:cs typeface="Questrial"/>
                <a:sym typeface="Questrial"/>
              </a:defRPr>
            </a:lvl9pPr>
          </a:lstStyle>
          <a:p>
            <a:pPr marL="0" lvl="0" indent="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3 colonnes">
  <p:cSld name="3 colonnes">
    <p:spTree>
      <p:nvGrpSpPr>
        <p:cNvPr id="1" name="Shape 110"/>
        <p:cNvGrpSpPr/>
        <p:nvPr/>
      </p:nvGrpSpPr>
      <p:grpSpPr>
        <a:xfrm>
          <a:off x="0" y="0"/>
          <a:ext cx="0" cy="0"/>
          <a:chOff x="0" y="0"/>
          <a:chExt cx="0" cy="0"/>
        </a:xfrm>
      </p:grpSpPr>
      <p:pic>
        <p:nvPicPr>
          <p:cNvPr id="111" name="Google Shape;111;p15" descr="Droplets-HD-Content-R1d.png"/>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112" name="Google Shape;112;p15"/>
          <p:cNvSpPr txBox="1">
            <a:spLocks noGrp="1"/>
          </p:cNvSpPr>
          <p:nvPr>
            <p:ph type="title"/>
          </p:nvPr>
        </p:nvSpPr>
        <p:spPr>
          <a:xfrm>
            <a:off x="913774" y="609600"/>
            <a:ext cx="10364452" cy="1605094"/>
          </a:xfrm>
          <a:prstGeom prst="rect">
            <a:avLst/>
          </a:prstGeom>
          <a:noFill/>
          <a:ln>
            <a:noFill/>
          </a:ln>
        </p:spPr>
        <p:txBody>
          <a:bodyPr spcFirstLastPara="1" wrap="square" lIns="91425" tIns="45700" rIns="91425" bIns="45700" anchor="ctr" anchorCtr="0"/>
          <a:lstStyle>
            <a:lvl1pPr marR="0" lvl="0" algn="ctr" rtl="0">
              <a:lnSpc>
                <a:spcPct val="90000"/>
              </a:lnSpc>
              <a:spcBef>
                <a:spcPts val="0"/>
              </a:spcBef>
              <a:spcAft>
                <a:spcPts val="0"/>
              </a:spcAft>
              <a:buClr>
                <a:schemeClr val="dk1"/>
              </a:buClr>
              <a:buSzPts val="3600"/>
              <a:buFont typeface="Questrial"/>
              <a:buNone/>
              <a:defRPr sz="3600" b="0" i="0" u="none" strike="noStrike" cap="none">
                <a:solidFill>
                  <a:schemeClr val="dk1"/>
                </a:solidFill>
                <a:latin typeface="Questrial"/>
                <a:ea typeface="Questrial"/>
                <a:cs typeface="Questrial"/>
                <a:sym typeface="Quest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3" name="Google Shape;113;p15"/>
          <p:cNvSpPr txBox="1">
            <a:spLocks noGrp="1"/>
          </p:cNvSpPr>
          <p:nvPr>
            <p:ph type="body" idx="1"/>
          </p:nvPr>
        </p:nvSpPr>
        <p:spPr>
          <a:xfrm>
            <a:off x="913774" y="2367093"/>
            <a:ext cx="3298976" cy="576262"/>
          </a:xfrm>
          <a:prstGeom prst="rect">
            <a:avLst/>
          </a:prstGeom>
          <a:noFill/>
          <a:ln>
            <a:noFill/>
          </a:ln>
        </p:spPr>
        <p:txBody>
          <a:bodyPr spcFirstLastPara="1" wrap="square" lIns="91425" tIns="45700" rIns="91425" bIns="45700" anchor="b" anchorCtr="0"/>
          <a:lstStyle>
            <a:lvl1pPr marL="457200" marR="0" lvl="0" indent="-228600" algn="ctr" rtl="0">
              <a:lnSpc>
                <a:spcPct val="85000"/>
              </a:lnSpc>
              <a:spcBef>
                <a:spcPts val="1000"/>
              </a:spcBef>
              <a:spcAft>
                <a:spcPts val="0"/>
              </a:spcAft>
              <a:buClr>
                <a:schemeClr val="dk1"/>
              </a:buClr>
              <a:buSzPts val="2400"/>
              <a:buFont typeface="Arial"/>
              <a:buNone/>
              <a:defRPr sz="2400" b="0" i="0" u="none" strike="noStrike" cap="none">
                <a:solidFill>
                  <a:schemeClr val="dk1"/>
                </a:solidFill>
                <a:latin typeface="Questrial"/>
                <a:ea typeface="Questrial"/>
                <a:cs typeface="Questrial"/>
                <a:sym typeface="Questrial"/>
              </a:defRPr>
            </a:lvl1pPr>
            <a:lvl2pPr marL="914400" marR="0" lvl="1" indent="-228600" algn="l" rtl="0">
              <a:lnSpc>
                <a:spcPct val="120000"/>
              </a:lnSpc>
              <a:spcBef>
                <a:spcPts val="500"/>
              </a:spcBef>
              <a:spcAft>
                <a:spcPts val="0"/>
              </a:spcAft>
              <a:buClr>
                <a:schemeClr val="dk1"/>
              </a:buClr>
              <a:buSzPts val="2000"/>
              <a:buFont typeface="Arial"/>
              <a:buNone/>
              <a:defRPr sz="2000" b="1" i="0" u="none" strike="noStrike" cap="none">
                <a:solidFill>
                  <a:schemeClr val="dk1"/>
                </a:solidFill>
                <a:latin typeface="Questrial"/>
                <a:ea typeface="Questrial"/>
                <a:cs typeface="Questrial"/>
                <a:sym typeface="Questrial"/>
              </a:defRPr>
            </a:lvl2pPr>
            <a:lvl3pPr marL="1371600" marR="0" lvl="2" indent="-228600" algn="l" rtl="0">
              <a:lnSpc>
                <a:spcPct val="120000"/>
              </a:lnSpc>
              <a:spcBef>
                <a:spcPts val="500"/>
              </a:spcBef>
              <a:spcAft>
                <a:spcPts val="0"/>
              </a:spcAft>
              <a:buClr>
                <a:schemeClr val="dk1"/>
              </a:buClr>
              <a:buSzPts val="1800"/>
              <a:buFont typeface="Arial"/>
              <a:buNone/>
              <a:defRPr sz="1800" b="1" i="0" u="none" strike="noStrike" cap="none">
                <a:solidFill>
                  <a:schemeClr val="dk1"/>
                </a:solidFill>
                <a:latin typeface="Questrial"/>
                <a:ea typeface="Questrial"/>
                <a:cs typeface="Questrial"/>
                <a:sym typeface="Questrial"/>
              </a:defRPr>
            </a:lvl3pPr>
            <a:lvl4pPr marL="1828800" marR="0" lvl="3"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4pPr>
            <a:lvl5pPr marL="2286000" marR="0" lvl="4"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5pPr>
            <a:lvl6pPr marL="2743200" marR="0" lvl="5"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6pPr>
            <a:lvl7pPr marL="3200400" marR="0" lvl="6"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7pPr>
            <a:lvl8pPr marL="3657600" marR="0" lvl="7"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8pPr>
            <a:lvl9pPr marL="4114800" marR="0" lvl="8"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9pPr>
          </a:lstStyle>
          <a:p>
            <a:endParaRPr/>
          </a:p>
        </p:txBody>
      </p:sp>
      <p:sp>
        <p:nvSpPr>
          <p:cNvPr id="114" name="Google Shape;114;p15"/>
          <p:cNvSpPr txBox="1">
            <a:spLocks noGrp="1"/>
          </p:cNvSpPr>
          <p:nvPr>
            <p:ph type="body" idx="2"/>
          </p:nvPr>
        </p:nvSpPr>
        <p:spPr>
          <a:xfrm>
            <a:off x="913774" y="2943355"/>
            <a:ext cx="3298976" cy="2847845"/>
          </a:xfrm>
          <a:prstGeom prst="rect">
            <a:avLst/>
          </a:prstGeom>
          <a:noFill/>
          <a:ln>
            <a:noFill/>
          </a:ln>
        </p:spPr>
        <p:txBody>
          <a:bodyPr spcFirstLastPara="1" wrap="square" lIns="91425" tIns="45700" rIns="91425" bIns="45700" anchor="t" anchorCtr="0"/>
          <a:lstStyle>
            <a:lvl1pPr marL="457200" marR="0" lvl="0" indent="-228600" algn="ctr" rtl="0">
              <a:lnSpc>
                <a:spcPct val="120000"/>
              </a:lnSpc>
              <a:spcBef>
                <a:spcPts val="1000"/>
              </a:spcBef>
              <a:spcAft>
                <a:spcPts val="0"/>
              </a:spcAft>
              <a:buClr>
                <a:schemeClr val="dk1"/>
              </a:buClr>
              <a:buSzPts val="1400"/>
              <a:buFont typeface="Arial"/>
              <a:buNone/>
              <a:defRPr sz="1400" b="0" i="0" u="none" strike="noStrike" cap="none">
                <a:solidFill>
                  <a:schemeClr val="dk1"/>
                </a:solidFill>
                <a:latin typeface="Questrial"/>
                <a:ea typeface="Questrial"/>
                <a:cs typeface="Questrial"/>
                <a:sym typeface="Questrial"/>
              </a:defRPr>
            </a:lvl1pPr>
            <a:lvl2pPr marL="914400" marR="0" lvl="1" indent="-228600" algn="l" rtl="0">
              <a:lnSpc>
                <a:spcPct val="120000"/>
              </a:lnSpc>
              <a:spcBef>
                <a:spcPts val="5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2pPr>
            <a:lvl3pPr marL="1371600" marR="0" lvl="2"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3pPr>
            <a:lvl4pPr marL="1828800" marR="0" lvl="3"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4pPr>
            <a:lvl5pPr marL="2286000" marR="0" lvl="4"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5pPr>
            <a:lvl6pPr marL="2743200" marR="0" lvl="5"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6pPr>
            <a:lvl7pPr marL="3200400" marR="0" lvl="6"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7pPr>
            <a:lvl8pPr marL="3657600" marR="0" lvl="7"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8pPr>
            <a:lvl9pPr marL="4114800" marR="0" lvl="8"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9pPr>
          </a:lstStyle>
          <a:p>
            <a:endParaRPr/>
          </a:p>
        </p:txBody>
      </p:sp>
      <p:sp>
        <p:nvSpPr>
          <p:cNvPr id="115" name="Google Shape;115;p15"/>
          <p:cNvSpPr txBox="1">
            <a:spLocks noGrp="1"/>
          </p:cNvSpPr>
          <p:nvPr>
            <p:ph type="body" idx="3"/>
          </p:nvPr>
        </p:nvSpPr>
        <p:spPr>
          <a:xfrm>
            <a:off x="4452389" y="2367093"/>
            <a:ext cx="3291521" cy="576262"/>
          </a:xfrm>
          <a:prstGeom prst="rect">
            <a:avLst/>
          </a:prstGeom>
          <a:noFill/>
          <a:ln>
            <a:noFill/>
          </a:ln>
        </p:spPr>
        <p:txBody>
          <a:bodyPr spcFirstLastPara="1" wrap="square" lIns="91425" tIns="45700" rIns="91425" bIns="45700" anchor="b" anchorCtr="0"/>
          <a:lstStyle>
            <a:lvl1pPr marL="457200" marR="0" lvl="0" indent="-228600" algn="ctr" rtl="0">
              <a:lnSpc>
                <a:spcPct val="85000"/>
              </a:lnSpc>
              <a:spcBef>
                <a:spcPts val="1000"/>
              </a:spcBef>
              <a:spcAft>
                <a:spcPts val="0"/>
              </a:spcAft>
              <a:buClr>
                <a:schemeClr val="dk1"/>
              </a:buClr>
              <a:buSzPts val="2400"/>
              <a:buFont typeface="Arial"/>
              <a:buNone/>
              <a:defRPr sz="2400" b="0" i="0" u="none" strike="noStrike" cap="none">
                <a:solidFill>
                  <a:schemeClr val="dk1"/>
                </a:solidFill>
                <a:latin typeface="Questrial"/>
                <a:ea typeface="Questrial"/>
                <a:cs typeface="Questrial"/>
                <a:sym typeface="Questrial"/>
              </a:defRPr>
            </a:lvl1pPr>
            <a:lvl2pPr marL="914400" marR="0" lvl="1" indent="-228600" algn="l" rtl="0">
              <a:lnSpc>
                <a:spcPct val="120000"/>
              </a:lnSpc>
              <a:spcBef>
                <a:spcPts val="500"/>
              </a:spcBef>
              <a:spcAft>
                <a:spcPts val="0"/>
              </a:spcAft>
              <a:buClr>
                <a:schemeClr val="dk1"/>
              </a:buClr>
              <a:buSzPts val="2000"/>
              <a:buFont typeface="Arial"/>
              <a:buNone/>
              <a:defRPr sz="2000" b="1" i="0" u="none" strike="noStrike" cap="none">
                <a:solidFill>
                  <a:schemeClr val="dk1"/>
                </a:solidFill>
                <a:latin typeface="Questrial"/>
                <a:ea typeface="Questrial"/>
                <a:cs typeface="Questrial"/>
                <a:sym typeface="Questrial"/>
              </a:defRPr>
            </a:lvl2pPr>
            <a:lvl3pPr marL="1371600" marR="0" lvl="2" indent="-228600" algn="l" rtl="0">
              <a:lnSpc>
                <a:spcPct val="120000"/>
              </a:lnSpc>
              <a:spcBef>
                <a:spcPts val="500"/>
              </a:spcBef>
              <a:spcAft>
                <a:spcPts val="0"/>
              </a:spcAft>
              <a:buClr>
                <a:schemeClr val="dk1"/>
              </a:buClr>
              <a:buSzPts val="1800"/>
              <a:buFont typeface="Arial"/>
              <a:buNone/>
              <a:defRPr sz="1800" b="1" i="0" u="none" strike="noStrike" cap="none">
                <a:solidFill>
                  <a:schemeClr val="dk1"/>
                </a:solidFill>
                <a:latin typeface="Questrial"/>
                <a:ea typeface="Questrial"/>
                <a:cs typeface="Questrial"/>
                <a:sym typeface="Questrial"/>
              </a:defRPr>
            </a:lvl3pPr>
            <a:lvl4pPr marL="1828800" marR="0" lvl="3"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4pPr>
            <a:lvl5pPr marL="2286000" marR="0" lvl="4"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5pPr>
            <a:lvl6pPr marL="2743200" marR="0" lvl="5"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6pPr>
            <a:lvl7pPr marL="3200400" marR="0" lvl="6"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7pPr>
            <a:lvl8pPr marL="3657600" marR="0" lvl="7"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8pPr>
            <a:lvl9pPr marL="4114800" marR="0" lvl="8"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9pPr>
          </a:lstStyle>
          <a:p>
            <a:endParaRPr/>
          </a:p>
        </p:txBody>
      </p:sp>
      <p:sp>
        <p:nvSpPr>
          <p:cNvPr id="116" name="Google Shape;116;p15"/>
          <p:cNvSpPr txBox="1">
            <a:spLocks noGrp="1"/>
          </p:cNvSpPr>
          <p:nvPr>
            <p:ph type="body" idx="4"/>
          </p:nvPr>
        </p:nvSpPr>
        <p:spPr>
          <a:xfrm>
            <a:off x="4441348" y="2943355"/>
            <a:ext cx="3303351" cy="2847845"/>
          </a:xfrm>
          <a:prstGeom prst="rect">
            <a:avLst/>
          </a:prstGeom>
          <a:noFill/>
          <a:ln>
            <a:noFill/>
          </a:ln>
        </p:spPr>
        <p:txBody>
          <a:bodyPr spcFirstLastPara="1" wrap="square" lIns="91425" tIns="45700" rIns="91425" bIns="45700" anchor="t" anchorCtr="0"/>
          <a:lstStyle>
            <a:lvl1pPr marL="457200" marR="0" lvl="0" indent="-228600" algn="ctr" rtl="0">
              <a:lnSpc>
                <a:spcPct val="120000"/>
              </a:lnSpc>
              <a:spcBef>
                <a:spcPts val="1000"/>
              </a:spcBef>
              <a:spcAft>
                <a:spcPts val="0"/>
              </a:spcAft>
              <a:buClr>
                <a:schemeClr val="dk1"/>
              </a:buClr>
              <a:buSzPts val="1400"/>
              <a:buFont typeface="Arial"/>
              <a:buNone/>
              <a:defRPr sz="1400" b="0" i="0" u="none" strike="noStrike" cap="none">
                <a:solidFill>
                  <a:schemeClr val="dk1"/>
                </a:solidFill>
                <a:latin typeface="Questrial"/>
                <a:ea typeface="Questrial"/>
                <a:cs typeface="Questrial"/>
                <a:sym typeface="Questrial"/>
              </a:defRPr>
            </a:lvl1pPr>
            <a:lvl2pPr marL="914400" marR="0" lvl="1" indent="-228600" algn="l" rtl="0">
              <a:lnSpc>
                <a:spcPct val="120000"/>
              </a:lnSpc>
              <a:spcBef>
                <a:spcPts val="5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2pPr>
            <a:lvl3pPr marL="1371600" marR="0" lvl="2"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3pPr>
            <a:lvl4pPr marL="1828800" marR="0" lvl="3"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4pPr>
            <a:lvl5pPr marL="2286000" marR="0" lvl="4"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5pPr>
            <a:lvl6pPr marL="2743200" marR="0" lvl="5"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6pPr>
            <a:lvl7pPr marL="3200400" marR="0" lvl="6"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7pPr>
            <a:lvl8pPr marL="3657600" marR="0" lvl="7"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8pPr>
            <a:lvl9pPr marL="4114800" marR="0" lvl="8"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9pPr>
          </a:lstStyle>
          <a:p>
            <a:endParaRPr/>
          </a:p>
        </p:txBody>
      </p:sp>
      <p:sp>
        <p:nvSpPr>
          <p:cNvPr id="117" name="Google Shape;117;p15"/>
          <p:cNvSpPr txBox="1">
            <a:spLocks noGrp="1"/>
          </p:cNvSpPr>
          <p:nvPr>
            <p:ph type="body" idx="5"/>
          </p:nvPr>
        </p:nvSpPr>
        <p:spPr>
          <a:xfrm>
            <a:off x="7973298" y="2367093"/>
            <a:ext cx="3304928" cy="576262"/>
          </a:xfrm>
          <a:prstGeom prst="rect">
            <a:avLst/>
          </a:prstGeom>
          <a:noFill/>
          <a:ln>
            <a:noFill/>
          </a:ln>
        </p:spPr>
        <p:txBody>
          <a:bodyPr spcFirstLastPara="1" wrap="square" lIns="91425" tIns="45700" rIns="91425" bIns="45700" anchor="b" anchorCtr="0"/>
          <a:lstStyle>
            <a:lvl1pPr marL="457200" marR="0" lvl="0" indent="-228600" algn="ctr" rtl="0">
              <a:lnSpc>
                <a:spcPct val="85000"/>
              </a:lnSpc>
              <a:spcBef>
                <a:spcPts val="1000"/>
              </a:spcBef>
              <a:spcAft>
                <a:spcPts val="0"/>
              </a:spcAft>
              <a:buClr>
                <a:schemeClr val="dk1"/>
              </a:buClr>
              <a:buSzPts val="2400"/>
              <a:buFont typeface="Arial"/>
              <a:buNone/>
              <a:defRPr sz="2400" b="0" i="0" u="none" strike="noStrike" cap="none">
                <a:solidFill>
                  <a:schemeClr val="dk1"/>
                </a:solidFill>
                <a:latin typeface="Questrial"/>
                <a:ea typeface="Questrial"/>
                <a:cs typeface="Questrial"/>
                <a:sym typeface="Questrial"/>
              </a:defRPr>
            </a:lvl1pPr>
            <a:lvl2pPr marL="914400" marR="0" lvl="1" indent="-228600" algn="l" rtl="0">
              <a:lnSpc>
                <a:spcPct val="120000"/>
              </a:lnSpc>
              <a:spcBef>
                <a:spcPts val="500"/>
              </a:spcBef>
              <a:spcAft>
                <a:spcPts val="0"/>
              </a:spcAft>
              <a:buClr>
                <a:schemeClr val="dk1"/>
              </a:buClr>
              <a:buSzPts val="2000"/>
              <a:buFont typeface="Arial"/>
              <a:buNone/>
              <a:defRPr sz="2000" b="1" i="0" u="none" strike="noStrike" cap="none">
                <a:solidFill>
                  <a:schemeClr val="dk1"/>
                </a:solidFill>
                <a:latin typeface="Questrial"/>
                <a:ea typeface="Questrial"/>
                <a:cs typeface="Questrial"/>
                <a:sym typeface="Questrial"/>
              </a:defRPr>
            </a:lvl2pPr>
            <a:lvl3pPr marL="1371600" marR="0" lvl="2" indent="-228600" algn="l" rtl="0">
              <a:lnSpc>
                <a:spcPct val="120000"/>
              </a:lnSpc>
              <a:spcBef>
                <a:spcPts val="500"/>
              </a:spcBef>
              <a:spcAft>
                <a:spcPts val="0"/>
              </a:spcAft>
              <a:buClr>
                <a:schemeClr val="dk1"/>
              </a:buClr>
              <a:buSzPts val="1800"/>
              <a:buFont typeface="Arial"/>
              <a:buNone/>
              <a:defRPr sz="1800" b="1" i="0" u="none" strike="noStrike" cap="none">
                <a:solidFill>
                  <a:schemeClr val="dk1"/>
                </a:solidFill>
                <a:latin typeface="Questrial"/>
                <a:ea typeface="Questrial"/>
                <a:cs typeface="Questrial"/>
                <a:sym typeface="Questrial"/>
              </a:defRPr>
            </a:lvl3pPr>
            <a:lvl4pPr marL="1828800" marR="0" lvl="3"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4pPr>
            <a:lvl5pPr marL="2286000" marR="0" lvl="4"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5pPr>
            <a:lvl6pPr marL="2743200" marR="0" lvl="5"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6pPr>
            <a:lvl7pPr marL="3200400" marR="0" lvl="6"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7pPr>
            <a:lvl8pPr marL="3657600" marR="0" lvl="7"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8pPr>
            <a:lvl9pPr marL="4114800" marR="0" lvl="8"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9pPr>
          </a:lstStyle>
          <a:p>
            <a:endParaRPr/>
          </a:p>
        </p:txBody>
      </p:sp>
      <p:sp>
        <p:nvSpPr>
          <p:cNvPr id="118" name="Google Shape;118;p15"/>
          <p:cNvSpPr txBox="1">
            <a:spLocks noGrp="1"/>
          </p:cNvSpPr>
          <p:nvPr>
            <p:ph type="body" idx="6"/>
          </p:nvPr>
        </p:nvSpPr>
        <p:spPr>
          <a:xfrm>
            <a:off x="7973298" y="2943355"/>
            <a:ext cx="3304928" cy="2847845"/>
          </a:xfrm>
          <a:prstGeom prst="rect">
            <a:avLst/>
          </a:prstGeom>
          <a:noFill/>
          <a:ln>
            <a:noFill/>
          </a:ln>
        </p:spPr>
        <p:txBody>
          <a:bodyPr spcFirstLastPara="1" wrap="square" lIns="91425" tIns="45700" rIns="91425" bIns="45700" anchor="t" anchorCtr="0"/>
          <a:lstStyle>
            <a:lvl1pPr marL="457200" marR="0" lvl="0" indent="-228600" algn="ctr" rtl="0">
              <a:lnSpc>
                <a:spcPct val="120000"/>
              </a:lnSpc>
              <a:spcBef>
                <a:spcPts val="1000"/>
              </a:spcBef>
              <a:spcAft>
                <a:spcPts val="0"/>
              </a:spcAft>
              <a:buClr>
                <a:schemeClr val="dk1"/>
              </a:buClr>
              <a:buSzPts val="1400"/>
              <a:buFont typeface="Arial"/>
              <a:buNone/>
              <a:defRPr sz="1400" b="0" i="0" u="none" strike="noStrike" cap="none">
                <a:solidFill>
                  <a:schemeClr val="dk1"/>
                </a:solidFill>
                <a:latin typeface="Questrial"/>
                <a:ea typeface="Questrial"/>
                <a:cs typeface="Questrial"/>
                <a:sym typeface="Questrial"/>
              </a:defRPr>
            </a:lvl1pPr>
            <a:lvl2pPr marL="914400" marR="0" lvl="1" indent="-228600" algn="l" rtl="0">
              <a:lnSpc>
                <a:spcPct val="120000"/>
              </a:lnSpc>
              <a:spcBef>
                <a:spcPts val="5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2pPr>
            <a:lvl3pPr marL="1371600" marR="0" lvl="2"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3pPr>
            <a:lvl4pPr marL="1828800" marR="0" lvl="3"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4pPr>
            <a:lvl5pPr marL="2286000" marR="0" lvl="4"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5pPr>
            <a:lvl6pPr marL="2743200" marR="0" lvl="5"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6pPr>
            <a:lvl7pPr marL="3200400" marR="0" lvl="6"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7pPr>
            <a:lvl8pPr marL="3657600" marR="0" lvl="7"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8pPr>
            <a:lvl9pPr marL="4114800" marR="0" lvl="8"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9pPr>
          </a:lstStyle>
          <a:p>
            <a:endParaRPr/>
          </a:p>
        </p:txBody>
      </p:sp>
      <p:sp>
        <p:nvSpPr>
          <p:cNvPr id="119" name="Google Shape;119;p15"/>
          <p:cNvSpPr txBox="1">
            <a:spLocks noGrp="1"/>
          </p:cNvSpPr>
          <p:nvPr>
            <p:ph type="dt" idx="10"/>
          </p:nvPr>
        </p:nvSpPr>
        <p:spPr>
          <a:xfrm>
            <a:off x="7678737" y="5883275"/>
            <a:ext cx="2743200" cy="365125"/>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120" name="Google Shape;120;p15"/>
          <p:cNvSpPr txBox="1">
            <a:spLocks noGrp="1"/>
          </p:cNvSpPr>
          <p:nvPr>
            <p:ph type="ftr" idx="11"/>
          </p:nvPr>
        </p:nvSpPr>
        <p:spPr>
          <a:xfrm>
            <a:off x="913774" y="5883275"/>
            <a:ext cx="6672887"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121" name="Google Shape;121;p15"/>
          <p:cNvSpPr txBox="1">
            <a:spLocks noGrp="1"/>
          </p:cNvSpPr>
          <p:nvPr>
            <p:ph type="sldNum" idx="12"/>
          </p:nvPr>
        </p:nvSpPr>
        <p:spPr>
          <a:xfrm>
            <a:off x="10514011" y="5883275"/>
            <a:ext cx="764215"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dk1"/>
                </a:solidFill>
                <a:latin typeface="Questrial"/>
                <a:ea typeface="Questrial"/>
                <a:cs typeface="Questrial"/>
                <a:sym typeface="Questrial"/>
              </a:defRPr>
            </a:lvl1pPr>
            <a:lvl2pPr marL="0" marR="0" lvl="1" indent="0" algn="r" rtl="0">
              <a:spcBef>
                <a:spcPts val="0"/>
              </a:spcBef>
              <a:buNone/>
              <a:defRPr sz="1000" b="0" i="0" u="none" strike="noStrike" cap="none">
                <a:solidFill>
                  <a:schemeClr val="dk1"/>
                </a:solidFill>
                <a:latin typeface="Questrial"/>
                <a:ea typeface="Questrial"/>
                <a:cs typeface="Questrial"/>
                <a:sym typeface="Questrial"/>
              </a:defRPr>
            </a:lvl2pPr>
            <a:lvl3pPr marL="0" marR="0" lvl="2" indent="0" algn="r" rtl="0">
              <a:spcBef>
                <a:spcPts val="0"/>
              </a:spcBef>
              <a:buNone/>
              <a:defRPr sz="1000" b="0" i="0" u="none" strike="noStrike" cap="none">
                <a:solidFill>
                  <a:schemeClr val="dk1"/>
                </a:solidFill>
                <a:latin typeface="Questrial"/>
                <a:ea typeface="Questrial"/>
                <a:cs typeface="Questrial"/>
                <a:sym typeface="Questrial"/>
              </a:defRPr>
            </a:lvl3pPr>
            <a:lvl4pPr marL="0" marR="0" lvl="3" indent="0" algn="r" rtl="0">
              <a:spcBef>
                <a:spcPts val="0"/>
              </a:spcBef>
              <a:buNone/>
              <a:defRPr sz="1000" b="0" i="0" u="none" strike="noStrike" cap="none">
                <a:solidFill>
                  <a:schemeClr val="dk1"/>
                </a:solidFill>
                <a:latin typeface="Questrial"/>
                <a:ea typeface="Questrial"/>
                <a:cs typeface="Questrial"/>
                <a:sym typeface="Questrial"/>
              </a:defRPr>
            </a:lvl4pPr>
            <a:lvl5pPr marL="0" marR="0" lvl="4" indent="0" algn="r" rtl="0">
              <a:spcBef>
                <a:spcPts val="0"/>
              </a:spcBef>
              <a:buNone/>
              <a:defRPr sz="1000" b="0" i="0" u="none" strike="noStrike" cap="none">
                <a:solidFill>
                  <a:schemeClr val="dk1"/>
                </a:solidFill>
                <a:latin typeface="Questrial"/>
                <a:ea typeface="Questrial"/>
                <a:cs typeface="Questrial"/>
                <a:sym typeface="Questrial"/>
              </a:defRPr>
            </a:lvl5pPr>
            <a:lvl6pPr marL="0" marR="0" lvl="5" indent="0" algn="r" rtl="0">
              <a:spcBef>
                <a:spcPts val="0"/>
              </a:spcBef>
              <a:buNone/>
              <a:defRPr sz="1000" b="0" i="0" u="none" strike="noStrike" cap="none">
                <a:solidFill>
                  <a:schemeClr val="dk1"/>
                </a:solidFill>
                <a:latin typeface="Questrial"/>
                <a:ea typeface="Questrial"/>
                <a:cs typeface="Questrial"/>
                <a:sym typeface="Questrial"/>
              </a:defRPr>
            </a:lvl6pPr>
            <a:lvl7pPr marL="0" marR="0" lvl="6" indent="0" algn="r" rtl="0">
              <a:spcBef>
                <a:spcPts val="0"/>
              </a:spcBef>
              <a:buNone/>
              <a:defRPr sz="1000" b="0" i="0" u="none" strike="noStrike" cap="none">
                <a:solidFill>
                  <a:schemeClr val="dk1"/>
                </a:solidFill>
                <a:latin typeface="Questrial"/>
                <a:ea typeface="Questrial"/>
                <a:cs typeface="Questrial"/>
                <a:sym typeface="Questrial"/>
              </a:defRPr>
            </a:lvl7pPr>
            <a:lvl8pPr marL="0" marR="0" lvl="7" indent="0" algn="r" rtl="0">
              <a:spcBef>
                <a:spcPts val="0"/>
              </a:spcBef>
              <a:buNone/>
              <a:defRPr sz="1000" b="0" i="0" u="none" strike="noStrike" cap="none">
                <a:solidFill>
                  <a:schemeClr val="dk1"/>
                </a:solidFill>
                <a:latin typeface="Questrial"/>
                <a:ea typeface="Questrial"/>
                <a:cs typeface="Questrial"/>
                <a:sym typeface="Questrial"/>
              </a:defRPr>
            </a:lvl8pPr>
            <a:lvl9pPr marL="0" marR="0" lvl="8" indent="0" algn="r" rtl="0">
              <a:spcBef>
                <a:spcPts val="0"/>
              </a:spcBef>
              <a:buNone/>
              <a:defRPr sz="1000" b="0" i="0" u="none" strike="noStrike" cap="none">
                <a:solidFill>
                  <a:schemeClr val="dk1"/>
                </a:solidFill>
                <a:latin typeface="Questrial"/>
                <a:ea typeface="Questrial"/>
                <a:cs typeface="Questrial"/>
                <a:sym typeface="Questrial"/>
              </a:defRPr>
            </a:lvl9pPr>
          </a:lstStyle>
          <a:p>
            <a:pPr marL="0" lvl="0" indent="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3 colonnes d’image">
  <p:cSld name="3 colonnes d’image">
    <p:spTree>
      <p:nvGrpSpPr>
        <p:cNvPr id="1" name="Shape 122"/>
        <p:cNvGrpSpPr/>
        <p:nvPr/>
      </p:nvGrpSpPr>
      <p:grpSpPr>
        <a:xfrm>
          <a:off x="0" y="0"/>
          <a:ext cx="0" cy="0"/>
          <a:chOff x="0" y="0"/>
          <a:chExt cx="0" cy="0"/>
        </a:xfrm>
      </p:grpSpPr>
      <p:pic>
        <p:nvPicPr>
          <p:cNvPr id="123" name="Google Shape;123;p16" descr="Droplets-HD-Content-R1d.png"/>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124" name="Google Shape;124;p16"/>
          <p:cNvSpPr txBox="1">
            <a:spLocks noGrp="1"/>
          </p:cNvSpPr>
          <p:nvPr>
            <p:ph type="title"/>
          </p:nvPr>
        </p:nvSpPr>
        <p:spPr>
          <a:xfrm>
            <a:off x="913774" y="610772"/>
            <a:ext cx="10364452" cy="1603922"/>
          </a:xfrm>
          <a:prstGeom prst="rect">
            <a:avLst/>
          </a:prstGeom>
          <a:noFill/>
          <a:ln>
            <a:noFill/>
          </a:ln>
        </p:spPr>
        <p:txBody>
          <a:bodyPr spcFirstLastPara="1" wrap="square" lIns="91425" tIns="45700" rIns="91425" bIns="45700" anchor="ctr" anchorCtr="0"/>
          <a:lstStyle>
            <a:lvl1pPr marR="0" lvl="0" algn="ctr" rtl="0">
              <a:lnSpc>
                <a:spcPct val="90000"/>
              </a:lnSpc>
              <a:spcBef>
                <a:spcPts val="0"/>
              </a:spcBef>
              <a:spcAft>
                <a:spcPts val="0"/>
              </a:spcAft>
              <a:buClr>
                <a:schemeClr val="dk1"/>
              </a:buClr>
              <a:buSzPts val="3600"/>
              <a:buFont typeface="Questrial"/>
              <a:buNone/>
              <a:defRPr sz="3600" b="0" i="0" u="none" strike="noStrike" cap="none">
                <a:solidFill>
                  <a:schemeClr val="dk1"/>
                </a:solidFill>
                <a:latin typeface="Questrial"/>
                <a:ea typeface="Questrial"/>
                <a:cs typeface="Questrial"/>
                <a:sym typeface="Quest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5" name="Google Shape;125;p16"/>
          <p:cNvSpPr txBox="1">
            <a:spLocks noGrp="1"/>
          </p:cNvSpPr>
          <p:nvPr>
            <p:ph type="body" idx="1"/>
          </p:nvPr>
        </p:nvSpPr>
        <p:spPr>
          <a:xfrm>
            <a:off x="913774" y="4204820"/>
            <a:ext cx="3296409" cy="576262"/>
          </a:xfrm>
          <a:prstGeom prst="rect">
            <a:avLst/>
          </a:prstGeom>
          <a:noFill/>
          <a:ln>
            <a:noFill/>
          </a:ln>
        </p:spPr>
        <p:txBody>
          <a:bodyPr spcFirstLastPara="1" wrap="square" lIns="91425" tIns="45700" rIns="91425" bIns="45700" anchor="b" anchorCtr="0"/>
          <a:lstStyle>
            <a:lvl1pPr marL="457200" marR="0" lvl="0" indent="-228600" algn="ctr" rtl="0">
              <a:lnSpc>
                <a:spcPct val="85000"/>
              </a:lnSpc>
              <a:spcBef>
                <a:spcPts val="1000"/>
              </a:spcBef>
              <a:spcAft>
                <a:spcPts val="0"/>
              </a:spcAft>
              <a:buClr>
                <a:schemeClr val="dk1"/>
              </a:buClr>
              <a:buSzPts val="2200"/>
              <a:buFont typeface="Arial"/>
              <a:buNone/>
              <a:defRPr sz="2200" b="0" i="0" u="none" strike="noStrike" cap="none">
                <a:solidFill>
                  <a:schemeClr val="dk1"/>
                </a:solidFill>
                <a:latin typeface="Questrial"/>
                <a:ea typeface="Questrial"/>
                <a:cs typeface="Questrial"/>
                <a:sym typeface="Questrial"/>
              </a:defRPr>
            </a:lvl1pPr>
            <a:lvl2pPr marL="914400" marR="0" lvl="1" indent="-228600" algn="l" rtl="0">
              <a:lnSpc>
                <a:spcPct val="120000"/>
              </a:lnSpc>
              <a:spcBef>
                <a:spcPts val="500"/>
              </a:spcBef>
              <a:spcAft>
                <a:spcPts val="0"/>
              </a:spcAft>
              <a:buClr>
                <a:schemeClr val="dk1"/>
              </a:buClr>
              <a:buSzPts val="2000"/>
              <a:buFont typeface="Arial"/>
              <a:buNone/>
              <a:defRPr sz="2000" b="1" i="0" u="none" strike="noStrike" cap="none">
                <a:solidFill>
                  <a:schemeClr val="dk1"/>
                </a:solidFill>
                <a:latin typeface="Questrial"/>
                <a:ea typeface="Questrial"/>
                <a:cs typeface="Questrial"/>
                <a:sym typeface="Questrial"/>
              </a:defRPr>
            </a:lvl2pPr>
            <a:lvl3pPr marL="1371600" marR="0" lvl="2" indent="-228600" algn="l" rtl="0">
              <a:lnSpc>
                <a:spcPct val="120000"/>
              </a:lnSpc>
              <a:spcBef>
                <a:spcPts val="500"/>
              </a:spcBef>
              <a:spcAft>
                <a:spcPts val="0"/>
              </a:spcAft>
              <a:buClr>
                <a:schemeClr val="dk1"/>
              </a:buClr>
              <a:buSzPts val="1800"/>
              <a:buFont typeface="Arial"/>
              <a:buNone/>
              <a:defRPr sz="1800" b="1" i="0" u="none" strike="noStrike" cap="none">
                <a:solidFill>
                  <a:schemeClr val="dk1"/>
                </a:solidFill>
                <a:latin typeface="Questrial"/>
                <a:ea typeface="Questrial"/>
                <a:cs typeface="Questrial"/>
                <a:sym typeface="Questrial"/>
              </a:defRPr>
            </a:lvl3pPr>
            <a:lvl4pPr marL="1828800" marR="0" lvl="3"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4pPr>
            <a:lvl5pPr marL="2286000" marR="0" lvl="4"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5pPr>
            <a:lvl6pPr marL="2743200" marR="0" lvl="5"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6pPr>
            <a:lvl7pPr marL="3200400" marR="0" lvl="6"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7pPr>
            <a:lvl8pPr marL="3657600" marR="0" lvl="7"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8pPr>
            <a:lvl9pPr marL="4114800" marR="0" lvl="8"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9pPr>
          </a:lstStyle>
          <a:p>
            <a:endParaRPr/>
          </a:p>
        </p:txBody>
      </p:sp>
      <p:sp>
        <p:nvSpPr>
          <p:cNvPr id="126" name="Google Shape;126;p16"/>
          <p:cNvSpPr>
            <a:spLocks noGrp="1"/>
          </p:cNvSpPr>
          <p:nvPr>
            <p:ph type="pic" idx="2"/>
          </p:nvPr>
        </p:nvSpPr>
        <p:spPr>
          <a:xfrm>
            <a:off x="913774" y="2367093"/>
            <a:ext cx="3296409" cy="1524000"/>
          </a:xfrm>
          <a:prstGeom prst="roundRect">
            <a:avLst>
              <a:gd name="adj" fmla="val 9363"/>
            </a:avLst>
          </a:prstGeom>
          <a:noFill/>
          <a:ln w="82550" cap="sq" cmpd="sng">
            <a:solidFill>
              <a:srgbClr val="EAEAEA"/>
            </a:solidFill>
            <a:prstDash val="solid"/>
            <a:miter lim="800000"/>
            <a:headEnd type="none" w="sm" len="sm"/>
            <a:tailEnd type="none" w="sm" len="sm"/>
          </a:ln>
        </p:spPr>
        <p:txBody>
          <a:bodyPr spcFirstLastPara="1" wrap="square" lIns="91425" tIns="45700" rIns="91425" bIns="45700" anchor="t" anchorCtr="0"/>
          <a:lstStyle>
            <a:lvl1pPr marR="0" lvl="0" algn="ctr" rtl="0">
              <a:lnSpc>
                <a:spcPct val="120000"/>
              </a:lnSpc>
              <a:spcBef>
                <a:spcPts val="10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1pPr>
            <a:lvl2pPr marR="0" lvl="1" algn="l"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2pPr>
            <a:lvl3pPr marR="0" lvl="2" algn="l"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3pPr>
            <a:lvl4pPr marR="0" lvl="3" algn="l"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4pPr>
            <a:lvl5pPr marR="0" lvl="4" algn="l"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5pPr>
            <a:lvl6pPr marR="0" lvl="5" algn="l"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6pPr>
            <a:lvl7pPr marR="0" lvl="6" algn="l"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7pPr>
            <a:lvl8pPr marR="0" lvl="7" algn="l"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8pPr>
            <a:lvl9pPr marR="0" lvl="8" algn="l"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9pPr>
          </a:lstStyle>
          <a:p>
            <a:endParaRPr/>
          </a:p>
        </p:txBody>
      </p:sp>
      <p:sp>
        <p:nvSpPr>
          <p:cNvPr id="127" name="Google Shape;127;p16"/>
          <p:cNvSpPr txBox="1">
            <a:spLocks noGrp="1"/>
          </p:cNvSpPr>
          <p:nvPr>
            <p:ph type="body" idx="3"/>
          </p:nvPr>
        </p:nvSpPr>
        <p:spPr>
          <a:xfrm>
            <a:off x="913774" y="4781082"/>
            <a:ext cx="3296409" cy="1010118"/>
          </a:xfrm>
          <a:prstGeom prst="rect">
            <a:avLst/>
          </a:prstGeom>
          <a:noFill/>
          <a:ln>
            <a:noFill/>
          </a:ln>
        </p:spPr>
        <p:txBody>
          <a:bodyPr spcFirstLastPara="1" wrap="square" lIns="91425" tIns="45700" rIns="91425" bIns="45700" anchor="t" anchorCtr="0"/>
          <a:lstStyle>
            <a:lvl1pPr marL="457200" marR="0" lvl="0" indent="-228600" algn="ctr" rtl="0">
              <a:lnSpc>
                <a:spcPct val="120000"/>
              </a:lnSpc>
              <a:spcBef>
                <a:spcPts val="1000"/>
              </a:spcBef>
              <a:spcAft>
                <a:spcPts val="0"/>
              </a:spcAft>
              <a:buClr>
                <a:schemeClr val="dk1"/>
              </a:buClr>
              <a:buSzPts val="1400"/>
              <a:buFont typeface="Arial"/>
              <a:buNone/>
              <a:defRPr sz="1400" b="0" i="0" u="none" strike="noStrike" cap="none">
                <a:solidFill>
                  <a:schemeClr val="dk1"/>
                </a:solidFill>
                <a:latin typeface="Questrial"/>
                <a:ea typeface="Questrial"/>
                <a:cs typeface="Questrial"/>
                <a:sym typeface="Questrial"/>
              </a:defRPr>
            </a:lvl1pPr>
            <a:lvl2pPr marL="914400" marR="0" lvl="1" indent="-228600" algn="l" rtl="0">
              <a:lnSpc>
                <a:spcPct val="120000"/>
              </a:lnSpc>
              <a:spcBef>
                <a:spcPts val="5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2pPr>
            <a:lvl3pPr marL="1371600" marR="0" lvl="2"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3pPr>
            <a:lvl4pPr marL="1828800" marR="0" lvl="3"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4pPr>
            <a:lvl5pPr marL="2286000" marR="0" lvl="4"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5pPr>
            <a:lvl6pPr marL="2743200" marR="0" lvl="5"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6pPr>
            <a:lvl7pPr marL="3200400" marR="0" lvl="6"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7pPr>
            <a:lvl8pPr marL="3657600" marR="0" lvl="7"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8pPr>
            <a:lvl9pPr marL="4114800" marR="0" lvl="8"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9pPr>
          </a:lstStyle>
          <a:p>
            <a:endParaRPr/>
          </a:p>
        </p:txBody>
      </p:sp>
      <p:sp>
        <p:nvSpPr>
          <p:cNvPr id="128" name="Google Shape;128;p16"/>
          <p:cNvSpPr txBox="1">
            <a:spLocks noGrp="1"/>
          </p:cNvSpPr>
          <p:nvPr>
            <p:ph type="body" idx="4"/>
          </p:nvPr>
        </p:nvSpPr>
        <p:spPr>
          <a:xfrm>
            <a:off x="4442759" y="4204820"/>
            <a:ext cx="3301828" cy="576262"/>
          </a:xfrm>
          <a:prstGeom prst="rect">
            <a:avLst/>
          </a:prstGeom>
          <a:noFill/>
          <a:ln>
            <a:noFill/>
          </a:ln>
        </p:spPr>
        <p:txBody>
          <a:bodyPr spcFirstLastPara="1" wrap="square" lIns="91425" tIns="45700" rIns="91425" bIns="45700" anchor="b" anchorCtr="0"/>
          <a:lstStyle>
            <a:lvl1pPr marL="457200" marR="0" lvl="0" indent="-228600" algn="ctr" rtl="0">
              <a:lnSpc>
                <a:spcPct val="85000"/>
              </a:lnSpc>
              <a:spcBef>
                <a:spcPts val="1000"/>
              </a:spcBef>
              <a:spcAft>
                <a:spcPts val="0"/>
              </a:spcAft>
              <a:buClr>
                <a:schemeClr val="dk1"/>
              </a:buClr>
              <a:buSzPts val="2200"/>
              <a:buFont typeface="Arial"/>
              <a:buNone/>
              <a:defRPr sz="2200" b="0" i="0" u="none" strike="noStrike" cap="none">
                <a:solidFill>
                  <a:schemeClr val="dk1"/>
                </a:solidFill>
                <a:latin typeface="Questrial"/>
                <a:ea typeface="Questrial"/>
                <a:cs typeface="Questrial"/>
                <a:sym typeface="Questrial"/>
              </a:defRPr>
            </a:lvl1pPr>
            <a:lvl2pPr marL="914400" marR="0" lvl="1" indent="-228600" algn="l" rtl="0">
              <a:lnSpc>
                <a:spcPct val="120000"/>
              </a:lnSpc>
              <a:spcBef>
                <a:spcPts val="500"/>
              </a:spcBef>
              <a:spcAft>
                <a:spcPts val="0"/>
              </a:spcAft>
              <a:buClr>
                <a:schemeClr val="dk1"/>
              </a:buClr>
              <a:buSzPts val="2000"/>
              <a:buFont typeface="Arial"/>
              <a:buNone/>
              <a:defRPr sz="2000" b="1" i="0" u="none" strike="noStrike" cap="none">
                <a:solidFill>
                  <a:schemeClr val="dk1"/>
                </a:solidFill>
                <a:latin typeface="Questrial"/>
                <a:ea typeface="Questrial"/>
                <a:cs typeface="Questrial"/>
                <a:sym typeface="Questrial"/>
              </a:defRPr>
            </a:lvl2pPr>
            <a:lvl3pPr marL="1371600" marR="0" lvl="2" indent="-228600" algn="l" rtl="0">
              <a:lnSpc>
                <a:spcPct val="120000"/>
              </a:lnSpc>
              <a:spcBef>
                <a:spcPts val="500"/>
              </a:spcBef>
              <a:spcAft>
                <a:spcPts val="0"/>
              </a:spcAft>
              <a:buClr>
                <a:schemeClr val="dk1"/>
              </a:buClr>
              <a:buSzPts val="1800"/>
              <a:buFont typeface="Arial"/>
              <a:buNone/>
              <a:defRPr sz="1800" b="1" i="0" u="none" strike="noStrike" cap="none">
                <a:solidFill>
                  <a:schemeClr val="dk1"/>
                </a:solidFill>
                <a:latin typeface="Questrial"/>
                <a:ea typeface="Questrial"/>
                <a:cs typeface="Questrial"/>
                <a:sym typeface="Questrial"/>
              </a:defRPr>
            </a:lvl3pPr>
            <a:lvl4pPr marL="1828800" marR="0" lvl="3"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4pPr>
            <a:lvl5pPr marL="2286000" marR="0" lvl="4"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5pPr>
            <a:lvl6pPr marL="2743200" marR="0" lvl="5"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6pPr>
            <a:lvl7pPr marL="3200400" marR="0" lvl="6"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7pPr>
            <a:lvl8pPr marL="3657600" marR="0" lvl="7"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8pPr>
            <a:lvl9pPr marL="4114800" marR="0" lvl="8"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9pPr>
          </a:lstStyle>
          <a:p>
            <a:endParaRPr/>
          </a:p>
        </p:txBody>
      </p:sp>
      <p:sp>
        <p:nvSpPr>
          <p:cNvPr id="129" name="Google Shape;129;p16"/>
          <p:cNvSpPr>
            <a:spLocks noGrp="1"/>
          </p:cNvSpPr>
          <p:nvPr>
            <p:ph type="pic" idx="5"/>
          </p:nvPr>
        </p:nvSpPr>
        <p:spPr>
          <a:xfrm>
            <a:off x="4441348" y="2367093"/>
            <a:ext cx="3303352" cy="1524000"/>
          </a:xfrm>
          <a:prstGeom prst="roundRect">
            <a:avLst>
              <a:gd name="adj" fmla="val 8841"/>
            </a:avLst>
          </a:prstGeom>
          <a:noFill/>
          <a:ln w="82550" cap="sq" cmpd="sng">
            <a:solidFill>
              <a:srgbClr val="EAEAEA"/>
            </a:solidFill>
            <a:prstDash val="solid"/>
            <a:miter lim="800000"/>
            <a:headEnd type="none" w="sm" len="sm"/>
            <a:tailEnd type="none" w="sm" len="sm"/>
          </a:ln>
        </p:spPr>
        <p:txBody>
          <a:bodyPr spcFirstLastPara="1" wrap="square" lIns="91425" tIns="45700" rIns="91425" bIns="45700" anchor="t" anchorCtr="0"/>
          <a:lstStyle>
            <a:lvl1pPr marR="0" lvl="0" algn="ctr" rtl="0">
              <a:lnSpc>
                <a:spcPct val="120000"/>
              </a:lnSpc>
              <a:spcBef>
                <a:spcPts val="10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1pPr>
            <a:lvl2pPr marR="0" lvl="1" algn="l"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2pPr>
            <a:lvl3pPr marR="0" lvl="2" algn="l"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3pPr>
            <a:lvl4pPr marR="0" lvl="3" algn="l"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4pPr>
            <a:lvl5pPr marR="0" lvl="4" algn="l"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5pPr>
            <a:lvl6pPr marR="0" lvl="5" algn="l"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6pPr>
            <a:lvl7pPr marR="0" lvl="6" algn="l"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7pPr>
            <a:lvl8pPr marR="0" lvl="7" algn="l"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8pPr>
            <a:lvl9pPr marR="0" lvl="8" algn="l"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9pPr>
          </a:lstStyle>
          <a:p>
            <a:endParaRPr/>
          </a:p>
        </p:txBody>
      </p:sp>
      <p:sp>
        <p:nvSpPr>
          <p:cNvPr id="130" name="Google Shape;130;p16"/>
          <p:cNvSpPr txBox="1">
            <a:spLocks noGrp="1"/>
          </p:cNvSpPr>
          <p:nvPr>
            <p:ph type="body" idx="6"/>
          </p:nvPr>
        </p:nvSpPr>
        <p:spPr>
          <a:xfrm>
            <a:off x="4441348" y="4781080"/>
            <a:ext cx="3303352" cy="1010119"/>
          </a:xfrm>
          <a:prstGeom prst="rect">
            <a:avLst/>
          </a:prstGeom>
          <a:noFill/>
          <a:ln>
            <a:noFill/>
          </a:ln>
        </p:spPr>
        <p:txBody>
          <a:bodyPr spcFirstLastPara="1" wrap="square" lIns="91425" tIns="45700" rIns="91425" bIns="45700" anchor="t" anchorCtr="0"/>
          <a:lstStyle>
            <a:lvl1pPr marL="457200" marR="0" lvl="0" indent="-228600" algn="ctr" rtl="0">
              <a:lnSpc>
                <a:spcPct val="120000"/>
              </a:lnSpc>
              <a:spcBef>
                <a:spcPts val="1000"/>
              </a:spcBef>
              <a:spcAft>
                <a:spcPts val="0"/>
              </a:spcAft>
              <a:buClr>
                <a:schemeClr val="dk1"/>
              </a:buClr>
              <a:buSzPts val="1400"/>
              <a:buFont typeface="Arial"/>
              <a:buNone/>
              <a:defRPr sz="1400" b="0" i="0" u="none" strike="noStrike" cap="none">
                <a:solidFill>
                  <a:schemeClr val="dk1"/>
                </a:solidFill>
                <a:latin typeface="Questrial"/>
                <a:ea typeface="Questrial"/>
                <a:cs typeface="Questrial"/>
                <a:sym typeface="Questrial"/>
              </a:defRPr>
            </a:lvl1pPr>
            <a:lvl2pPr marL="914400" marR="0" lvl="1" indent="-228600" algn="l" rtl="0">
              <a:lnSpc>
                <a:spcPct val="120000"/>
              </a:lnSpc>
              <a:spcBef>
                <a:spcPts val="5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2pPr>
            <a:lvl3pPr marL="1371600" marR="0" lvl="2"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3pPr>
            <a:lvl4pPr marL="1828800" marR="0" lvl="3"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4pPr>
            <a:lvl5pPr marL="2286000" marR="0" lvl="4"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5pPr>
            <a:lvl6pPr marL="2743200" marR="0" lvl="5"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6pPr>
            <a:lvl7pPr marL="3200400" marR="0" lvl="6"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7pPr>
            <a:lvl8pPr marL="3657600" marR="0" lvl="7"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8pPr>
            <a:lvl9pPr marL="4114800" marR="0" lvl="8"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9pPr>
          </a:lstStyle>
          <a:p>
            <a:endParaRPr/>
          </a:p>
        </p:txBody>
      </p:sp>
      <p:sp>
        <p:nvSpPr>
          <p:cNvPr id="131" name="Google Shape;131;p16"/>
          <p:cNvSpPr txBox="1">
            <a:spLocks noGrp="1"/>
          </p:cNvSpPr>
          <p:nvPr>
            <p:ph type="body" idx="7"/>
          </p:nvPr>
        </p:nvSpPr>
        <p:spPr>
          <a:xfrm>
            <a:off x="7973298" y="4204820"/>
            <a:ext cx="3300681" cy="576262"/>
          </a:xfrm>
          <a:prstGeom prst="rect">
            <a:avLst/>
          </a:prstGeom>
          <a:noFill/>
          <a:ln>
            <a:noFill/>
          </a:ln>
        </p:spPr>
        <p:txBody>
          <a:bodyPr spcFirstLastPara="1" wrap="square" lIns="91425" tIns="45700" rIns="91425" bIns="45700" anchor="b" anchorCtr="0"/>
          <a:lstStyle>
            <a:lvl1pPr marL="457200" marR="0" lvl="0" indent="-228600" algn="ctr" rtl="0">
              <a:lnSpc>
                <a:spcPct val="85000"/>
              </a:lnSpc>
              <a:spcBef>
                <a:spcPts val="1000"/>
              </a:spcBef>
              <a:spcAft>
                <a:spcPts val="0"/>
              </a:spcAft>
              <a:buClr>
                <a:schemeClr val="dk1"/>
              </a:buClr>
              <a:buSzPts val="2200"/>
              <a:buFont typeface="Arial"/>
              <a:buNone/>
              <a:defRPr sz="2200" b="0" i="0" u="none" strike="noStrike" cap="none">
                <a:solidFill>
                  <a:schemeClr val="dk1"/>
                </a:solidFill>
                <a:latin typeface="Questrial"/>
                <a:ea typeface="Questrial"/>
                <a:cs typeface="Questrial"/>
                <a:sym typeface="Questrial"/>
              </a:defRPr>
            </a:lvl1pPr>
            <a:lvl2pPr marL="914400" marR="0" lvl="1" indent="-228600" algn="l" rtl="0">
              <a:lnSpc>
                <a:spcPct val="120000"/>
              </a:lnSpc>
              <a:spcBef>
                <a:spcPts val="500"/>
              </a:spcBef>
              <a:spcAft>
                <a:spcPts val="0"/>
              </a:spcAft>
              <a:buClr>
                <a:schemeClr val="dk1"/>
              </a:buClr>
              <a:buSzPts val="2000"/>
              <a:buFont typeface="Arial"/>
              <a:buNone/>
              <a:defRPr sz="2000" b="1" i="0" u="none" strike="noStrike" cap="none">
                <a:solidFill>
                  <a:schemeClr val="dk1"/>
                </a:solidFill>
                <a:latin typeface="Questrial"/>
                <a:ea typeface="Questrial"/>
                <a:cs typeface="Questrial"/>
                <a:sym typeface="Questrial"/>
              </a:defRPr>
            </a:lvl2pPr>
            <a:lvl3pPr marL="1371600" marR="0" lvl="2" indent="-228600" algn="l" rtl="0">
              <a:lnSpc>
                <a:spcPct val="120000"/>
              </a:lnSpc>
              <a:spcBef>
                <a:spcPts val="500"/>
              </a:spcBef>
              <a:spcAft>
                <a:spcPts val="0"/>
              </a:spcAft>
              <a:buClr>
                <a:schemeClr val="dk1"/>
              </a:buClr>
              <a:buSzPts val="1800"/>
              <a:buFont typeface="Arial"/>
              <a:buNone/>
              <a:defRPr sz="1800" b="1" i="0" u="none" strike="noStrike" cap="none">
                <a:solidFill>
                  <a:schemeClr val="dk1"/>
                </a:solidFill>
                <a:latin typeface="Questrial"/>
                <a:ea typeface="Questrial"/>
                <a:cs typeface="Questrial"/>
                <a:sym typeface="Questrial"/>
              </a:defRPr>
            </a:lvl3pPr>
            <a:lvl4pPr marL="1828800" marR="0" lvl="3"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4pPr>
            <a:lvl5pPr marL="2286000" marR="0" lvl="4"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5pPr>
            <a:lvl6pPr marL="2743200" marR="0" lvl="5"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6pPr>
            <a:lvl7pPr marL="3200400" marR="0" lvl="6"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7pPr>
            <a:lvl8pPr marL="3657600" marR="0" lvl="7"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8pPr>
            <a:lvl9pPr marL="4114800" marR="0" lvl="8" indent="-228600" algn="l" rtl="0">
              <a:lnSpc>
                <a:spcPct val="120000"/>
              </a:lnSpc>
              <a:spcBef>
                <a:spcPts val="500"/>
              </a:spcBef>
              <a:spcAft>
                <a:spcPts val="0"/>
              </a:spcAft>
              <a:buClr>
                <a:schemeClr val="dk1"/>
              </a:buClr>
              <a:buSzPts val="1600"/>
              <a:buFont typeface="Arial"/>
              <a:buNone/>
              <a:defRPr sz="1600" b="1" i="0" u="none" strike="noStrike" cap="none">
                <a:solidFill>
                  <a:schemeClr val="dk1"/>
                </a:solidFill>
                <a:latin typeface="Questrial"/>
                <a:ea typeface="Questrial"/>
                <a:cs typeface="Questrial"/>
                <a:sym typeface="Questrial"/>
              </a:defRPr>
            </a:lvl9pPr>
          </a:lstStyle>
          <a:p>
            <a:endParaRPr/>
          </a:p>
        </p:txBody>
      </p:sp>
      <p:sp>
        <p:nvSpPr>
          <p:cNvPr id="132" name="Google Shape;132;p16"/>
          <p:cNvSpPr>
            <a:spLocks noGrp="1"/>
          </p:cNvSpPr>
          <p:nvPr>
            <p:ph type="pic" idx="8"/>
          </p:nvPr>
        </p:nvSpPr>
        <p:spPr>
          <a:xfrm>
            <a:off x="7973298" y="2367093"/>
            <a:ext cx="3304928" cy="1524000"/>
          </a:xfrm>
          <a:prstGeom prst="roundRect">
            <a:avLst>
              <a:gd name="adj" fmla="val 8841"/>
            </a:avLst>
          </a:prstGeom>
          <a:noFill/>
          <a:ln w="82550" cap="sq" cmpd="sng">
            <a:solidFill>
              <a:srgbClr val="EAEAEA"/>
            </a:solidFill>
            <a:prstDash val="solid"/>
            <a:miter lim="800000"/>
            <a:headEnd type="none" w="sm" len="sm"/>
            <a:tailEnd type="none" w="sm" len="sm"/>
          </a:ln>
        </p:spPr>
        <p:txBody>
          <a:bodyPr spcFirstLastPara="1" wrap="square" lIns="91425" tIns="45700" rIns="91425" bIns="45700" anchor="t" anchorCtr="0"/>
          <a:lstStyle>
            <a:lvl1pPr marR="0" lvl="0" algn="ctr" rtl="0">
              <a:lnSpc>
                <a:spcPct val="120000"/>
              </a:lnSpc>
              <a:spcBef>
                <a:spcPts val="10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1pPr>
            <a:lvl2pPr marR="0" lvl="1" algn="l"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2pPr>
            <a:lvl3pPr marR="0" lvl="2" algn="l"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3pPr>
            <a:lvl4pPr marR="0" lvl="3" algn="l"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4pPr>
            <a:lvl5pPr marR="0" lvl="4" algn="l"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5pPr>
            <a:lvl6pPr marR="0" lvl="5" algn="l"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6pPr>
            <a:lvl7pPr marR="0" lvl="6" algn="l"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7pPr>
            <a:lvl8pPr marR="0" lvl="7" algn="l"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8pPr>
            <a:lvl9pPr marR="0" lvl="8" algn="l" rtl="0">
              <a:lnSpc>
                <a:spcPct val="120000"/>
              </a:lnSpc>
              <a:spcBef>
                <a:spcPts val="500"/>
              </a:spcBef>
              <a:spcAft>
                <a:spcPts val="0"/>
              </a:spcAft>
              <a:buClr>
                <a:schemeClr val="dk1"/>
              </a:buClr>
              <a:buSzPts val="1600"/>
              <a:buFont typeface="Arial"/>
              <a:buNone/>
              <a:defRPr sz="1600" b="0" i="0" u="none" strike="noStrike" cap="none">
                <a:solidFill>
                  <a:schemeClr val="dk1"/>
                </a:solidFill>
                <a:latin typeface="Questrial"/>
                <a:ea typeface="Questrial"/>
                <a:cs typeface="Questrial"/>
                <a:sym typeface="Questrial"/>
              </a:defRPr>
            </a:lvl9pPr>
          </a:lstStyle>
          <a:p>
            <a:endParaRPr/>
          </a:p>
        </p:txBody>
      </p:sp>
      <p:sp>
        <p:nvSpPr>
          <p:cNvPr id="133" name="Google Shape;133;p16"/>
          <p:cNvSpPr txBox="1">
            <a:spLocks noGrp="1"/>
          </p:cNvSpPr>
          <p:nvPr>
            <p:ph type="body" idx="9"/>
          </p:nvPr>
        </p:nvSpPr>
        <p:spPr>
          <a:xfrm>
            <a:off x="7973173" y="4781078"/>
            <a:ext cx="3305053" cy="1010121"/>
          </a:xfrm>
          <a:prstGeom prst="rect">
            <a:avLst/>
          </a:prstGeom>
          <a:noFill/>
          <a:ln>
            <a:noFill/>
          </a:ln>
        </p:spPr>
        <p:txBody>
          <a:bodyPr spcFirstLastPara="1" wrap="square" lIns="91425" tIns="45700" rIns="91425" bIns="45700" anchor="t" anchorCtr="0"/>
          <a:lstStyle>
            <a:lvl1pPr marL="457200" marR="0" lvl="0" indent="-228600" algn="ctr" rtl="0">
              <a:lnSpc>
                <a:spcPct val="120000"/>
              </a:lnSpc>
              <a:spcBef>
                <a:spcPts val="1000"/>
              </a:spcBef>
              <a:spcAft>
                <a:spcPts val="0"/>
              </a:spcAft>
              <a:buClr>
                <a:schemeClr val="dk1"/>
              </a:buClr>
              <a:buSzPts val="1400"/>
              <a:buFont typeface="Arial"/>
              <a:buNone/>
              <a:defRPr sz="1400" b="0" i="0" u="none" strike="noStrike" cap="none">
                <a:solidFill>
                  <a:schemeClr val="dk1"/>
                </a:solidFill>
                <a:latin typeface="Questrial"/>
                <a:ea typeface="Questrial"/>
                <a:cs typeface="Questrial"/>
                <a:sym typeface="Questrial"/>
              </a:defRPr>
            </a:lvl1pPr>
            <a:lvl2pPr marL="914400" marR="0" lvl="1" indent="-228600" algn="l" rtl="0">
              <a:lnSpc>
                <a:spcPct val="120000"/>
              </a:lnSpc>
              <a:spcBef>
                <a:spcPts val="5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2pPr>
            <a:lvl3pPr marL="1371600" marR="0" lvl="2" indent="-228600" algn="l" rtl="0">
              <a:lnSpc>
                <a:spcPct val="120000"/>
              </a:lnSpc>
              <a:spcBef>
                <a:spcPts val="500"/>
              </a:spcBef>
              <a:spcAft>
                <a:spcPts val="0"/>
              </a:spcAft>
              <a:buClr>
                <a:schemeClr val="dk1"/>
              </a:buClr>
              <a:buSzPts val="1000"/>
              <a:buFont typeface="Arial"/>
              <a:buNone/>
              <a:defRPr sz="1000" b="0" i="0" u="none" strike="noStrike" cap="none">
                <a:solidFill>
                  <a:schemeClr val="dk1"/>
                </a:solidFill>
                <a:latin typeface="Questrial"/>
                <a:ea typeface="Questrial"/>
                <a:cs typeface="Questrial"/>
                <a:sym typeface="Questrial"/>
              </a:defRPr>
            </a:lvl3pPr>
            <a:lvl4pPr marL="1828800" marR="0" lvl="3"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4pPr>
            <a:lvl5pPr marL="2286000" marR="0" lvl="4"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5pPr>
            <a:lvl6pPr marL="2743200" marR="0" lvl="5"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6pPr>
            <a:lvl7pPr marL="3200400" marR="0" lvl="6"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7pPr>
            <a:lvl8pPr marL="3657600" marR="0" lvl="7"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8pPr>
            <a:lvl9pPr marL="4114800" marR="0" lvl="8" indent="-228600" algn="l" rtl="0">
              <a:lnSpc>
                <a:spcPct val="120000"/>
              </a:lnSpc>
              <a:spcBef>
                <a:spcPts val="500"/>
              </a:spcBef>
              <a:spcAft>
                <a:spcPts val="0"/>
              </a:spcAft>
              <a:buClr>
                <a:schemeClr val="dk1"/>
              </a:buClr>
              <a:buSzPts val="900"/>
              <a:buFont typeface="Arial"/>
              <a:buNone/>
              <a:defRPr sz="900" b="0" i="0" u="none" strike="noStrike" cap="none">
                <a:solidFill>
                  <a:schemeClr val="dk1"/>
                </a:solidFill>
                <a:latin typeface="Questrial"/>
                <a:ea typeface="Questrial"/>
                <a:cs typeface="Questrial"/>
                <a:sym typeface="Questrial"/>
              </a:defRPr>
            </a:lvl9pPr>
          </a:lstStyle>
          <a:p>
            <a:endParaRPr/>
          </a:p>
        </p:txBody>
      </p:sp>
      <p:sp>
        <p:nvSpPr>
          <p:cNvPr id="134" name="Google Shape;134;p16"/>
          <p:cNvSpPr txBox="1">
            <a:spLocks noGrp="1"/>
          </p:cNvSpPr>
          <p:nvPr>
            <p:ph type="dt" idx="10"/>
          </p:nvPr>
        </p:nvSpPr>
        <p:spPr>
          <a:xfrm>
            <a:off x="7678737" y="5883275"/>
            <a:ext cx="2743200" cy="365125"/>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135" name="Google Shape;135;p16"/>
          <p:cNvSpPr txBox="1">
            <a:spLocks noGrp="1"/>
          </p:cNvSpPr>
          <p:nvPr>
            <p:ph type="ftr" idx="11"/>
          </p:nvPr>
        </p:nvSpPr>
        <p:spPr>
          <a:xfrm>
            <a:off x="913774" y="5883275"/>
            <a:ext cx="6672887"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136" name="Google Shape;136;p16"/>
          <p:cNvSpPr txBox="1">
            <a:spLocks noGrp="1"/>
          </p:cNvSpPr>
          <p:nvPr>
            <p:ph type="sldNum" idx="12"/>
          </p:nvPr>
        </p:nvSpPr>
        <p:spPr>
          <a:xfrm>
            <a:off x="10514011" y="5883275"/>
            <a:ext cx="764215"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dk1"/>
                </a:solidFill>
                <a:latin typeface="Questrial"/>
                <a:ea typeface="Questrial"/>
                <a:cs typeface="Questrial"/>
                <a:sym typeface="Questrial"/>
              </a:defRPr>
            </a:lvl1pPr>
            <a:lvl2pPr marL="0" marR="0" lvl="1" indent="0" algn="r" rtl="0">
              <a:spcBef>
                <a:spcPts val="0"/>
              </a:spcBef>
              <a:buNone/>
              <a:defRPr sz="1000" b="0" i="0" u="none" strike="noStrike" cap="none">
                <a:solidFill>
                  <a:schemeClr val="dk1"/>
                </a:solidFill>
                <a:latin typeface="Questrial"/>
                <a:ea typeface="Questrial"/>
                <a:cs typeface="Questrial"/>
                <a:sym typeface="Questrial"/>
              </a:defRPr>
            </a:lvl2pPr>
            <a:lvl3pPr marL="0" marR="0" lvl="2" indent="0" algn="r" rtl="0">
              <a:spcBef>
                <a:spcPts val="0"/>
              </a:spcBef>
              <a:buNone/>
              <a:defRPr sz="1000" b="0" i="0" u="none" strike="noStrike" cap="none">
                <a:solidFill>
                  <a:schemeClr val="dk1"/>
                </a:solidFill>
                <a:latin typeface="Questrial"/>
                <a:ea typeface="Questrial"/>
                <a:cs typeface="Questrial"/>
                <a:sym typeface="Questrial"/>
              </a:defRPr>
            </a:lvl3pPr>
            <a:lvl4pPr marL="0" marR="0" lvl="3" indent="0" algn="r" rtl="0">
              <a:spcBef>
                <a:spcPts val="0"/>
              </a:spcBef>
              <a:buNone/>
              <a:defRPr sz="1000" b="0" i="0" u="none" strike="noStrike" cap="none">
                <a:solidFill>
                  <a:schemeClr val="dk1"/>
                </a:solidFill>
                <a:latin typeface="Questrial"/>
                <a:ea typeface="Questrial"/>
                <a:cs typeface="Questrial"/>
                <a:sym typeface="Questrial"/>
              </a:defRPr>
            </a:lvl4pPr>
            <a:lvl5pPr marL="0" marR="0" lvl="4" indent="0" algn="r" rtl="0">
              <a:spcBef>
                <a:spcPts val="0"/>
              </a:spcBef>
              <a:buNone/>
              <a:defRPr sz="1000" b="0" i="0" u="none" strike="noStrike" cap="none">
                <a:solidFill>
                  <a:schemeClr val="dk1"/>
                </a:solidFill>
                <a:latin typeface="Questrial"/>
                <a:ea typeface="Questrial"/>
                <a:cs typeface="Questrial"/>
                <a:sym typeface="Questrial"/>
              </a:defRPr>
            </a:lvl5pPr>
            <a:lvl6pPr marL="0" marR="0" lvl="5" indent="0" algn="r" rtl="0">
              <a:spcBef>
                <a:spcPts val="0"/>
              </a:spcBef>
              <a:buNone/>
              <a:defRPr sz="1000" b="0" i="0" u="none" strike="noStrike" cap="none">
                <a:solidFill>
                  <a:schemeClr val="dk1"/>
                </a:solidFill>
                <a:latin typeface="Questrial"/>
                <a:ea typeface="Questrial"/>
                <a:cs typeface="Questrial"/>
                <a:sym typeface="Questrial"/>
              </a:defRPr>
            </a:lvl6pPr>
            <a:lvl7pPr marL="0" marR="0" lvl="6" indent="0" algn="r" rtl="0">
              <a:spcBef>
                <a:spcPts val="0"/>
              </a:spcBef>
              <a:buNone/>
              <a:defRPr sz="1000" b="0" i="0" u="none" strike="noStrike" cap="none">
                <a:solidFill>
                  <a:schemeClr val="dk1"/>
                </a:solidFill>
                <a:latin typeface="Questrial"/>
                <a:ea typeface="Questrial"/>
                <a:cs typeface="Questrial"/>
                <a:sym typeface="Questrial"/>
              </a:defRPr>
            </a:lvl7pPr>
            <a:lvl8pPr marL="0" marR="0" lvl="7" indent="0" algn="r" rtl="0">
              <a:spcBef>
                <a:spcPts val="0"/>
              </a:spcBef>
              <a:buNone/>
              <a:defRPr sz="1000" b="0" i="0" u="none" strike="noStrike" cap="none">
                <a:solidFill>
                  <a:schemeClr val="dk1"/>
                </a:solidFill>
                <a:latin typeface="Questrial"/>
                <a:ea typeface="Questrial"/>
                <a:cs typeface="Questrial"/>
                <a:sym typeface="Questrial"/>
              </a:defRPr>
            </a:lvl8pPr>
            <a:lvl9pPr marL="0" marR="0" lvl="8" indent="0" algn="r" rtl="0">
              <a:spcBef>
                <a:spcPts val="0"/>
              </a:spcBef>
              <a:buNone/>
              <a:defRPr sz="1000" b="0" i="0" u="none" strike="noStrike" cap="none">
                <a:solidFill>
                  <a:schemeClr val="dk1"/>
                </a:solidFill>
                <a:latin typeface="Questrial"/>
                <a:ea typeface="Questrial"/>
                <a:cs typeface="Questrial"/>
                <a:sym typeface="Questrial"/>
              </a:defRPr>
            </a:lvl9pPr>
          </a:lstStyle>
          <a:p>
            <a:pPr marL="0" lvl="0" indent="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re et texte vertical" type="vertTx">
  <p:cSld name="VERTICAL_TEXT">
    <p:spTree>
      <p:nvGrpSpPr>
        <p:cNvPr id="1" name="Shape 137"/>
        <p:cNvGrpSpPr/>
        <p:nvPr/>
      </p:nvGrpSpPr>
      <p:grpSpPr>
        <a:xfrm>
          <a:off x="0" y="0"/>
          <a:ext cx="0" cy="0"/>
          <a:chOff x="0" y="0"/>
          <a:chExt cx="0" cy="0"/>
        </a:xfrm>
      </p:grpSpPr>
      <p:pic>
        <p:nvPicPr>
          <p:cNvPr id="138" name="Google Shape;138;p17" descr="Droplets-HD-Content-R1d.png"/>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139" name="Google Shape;139;p17"/>
          <p:cNvSpPr txBox="1">
            <a:spLocks noGrp="1"/>
          </p:cNvSpPr>
          <p:nvPr>
            <p:ph type="title"/>
          </p:nvPr>
        </p:nvSpPr>
        <p:spPr>
          <a:xfrm>
            <a:off x="913775" y="618517"/>
            <a:ext cx="10364451" cy="1596177"/>
          </a:xfrm>
          <a:prstGeom prst="rect">
            <a:avLst/>
          </a:prstGeom>
          <a:noFill/>
          <a:ln>
            <a:noFill/>
          </a:ln>
        </p:spPr>
        <p:txBody>
          <a:bodyPr spcFirstLastPara="1" wrap="square" lIns="91425" tIns="45700" rIns="91425" bIns="45700" anchor="ctr" anchorCtr="0"/>
          <a:lstStyle>
            <a:lvl1pPr marR="0" lvl="0" algn="ctr" rtl="0">
              <a:lnSpc>
                <a:spcPct val="90000"/>
              </a:lnSpc>
              <a:spcBef>
                <a:spcPts val="0"/>
              </a:spcBef>
              <a:spcAft>
                <a:spcPts val="0"/>
              </a:spcAft>
              <a:buClr>
                <a:schemeClr val="dk1"/>
              </a:buClr>
              <a:buSzPts val="3600"/>
              <a:buFont typeface="Questrial"/>
              <a:buNone/>
              <a:defRPr sz="3600" b="0" i="0" u="none" strike="noStrike" cap="none">
                <a:solidFill>
                  <a:schemeClr val="dk1"/>
                </a:solidFill>
                <a:latin typeface="Questrial"/>
                <a:ea typeface="Questrial"/>
                <a:cs typeface="Questrial"/>
                <a:sym typeface="Quest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40" name="Google Shape;140;p17"/>
          <p:cNvSpPr txBox="1">
            <a:spLocks noGrp="1"/>
          </p:cNvSpPr>
          <p:nvPr>
            <p:ph type="body" idx="1"/>
          </p:nvPr>
        </p:nvSpPr>
        <p:spPr>
          <a:xfrm rot="5400000">
            <a:off x="4383948" y="-1103079"/>
            <a:ext cx="3424107" cy="10364452"/>
          </a:xfrm>
          <a:prstGeom prst="rect">
            <a:avLst/>
          </a:prstGeom>
          <a:noFill/>
          <a:ln>
            <a:noFill/>
          </a:ln>
        </p:spPr>
        <p:txBody>
          <a:bodyPr spcFirstLastPara="1" wrap="square" lIns="91425" tIns="45700" rIns="91425" bIns="45700" anchor="t" anchorCtr="0"/>
          <a:lstStyle>
            <a:lvl1pPr marL="457200" marR="0" lvl="0" indent="-355600" algn="l" rtl="0">
              <a:lnSpc>
                <a:spcPct val="120000"/>
              </a:lnSpc>
              <a:spcBef>
                <a:spcPts val="1000"/>
              </a:spcBef>
              <a:spcAft>
                <a:spcPts val="0"/>
              </a:spcAft>
              <a:buClr>
                <a:schemeClr val="dk1"/>
              </a:buClr>
              <a:buSzPts val="2000"/>
              <a:buFont typeface="Arial"/>
              <a:buChar char="•"/>
              <a:defRPr sz="2000" b="0" i="0" u="none" strike="noStrike" cap="none">
                <a:solidFill>
                  <a:schemeClr val="dk1"/>
                </a:solidFill>
                <a:latin typeface="Questrial"/>
                <a:ea typeface="Questrial"/>
                <a:cs typeface="Questrial"/>
                <a:sym typeface="Questrial"/>
              </a:defRPr>
            </a:lvl1pPr>
            <a:lvl2pPr marL="914400" marR="0" lvl="1" indent="-342900" algn="l" rtl="0">
              <a:lnSpc>
                <a:spcPct val="120000"/>
              </a:lnSpc>
              <a:spcBef>
                <a:spcPts val="500"/>
              </a:spcBef>
              <a:spcAft>
                <a:spcPts val="0"/>
              </a:spcAft>
              <a:buClr>
                <a:schemeClr val="dk1"/>
              </a:buClr>
              <a:buSzPts val="1800"/>
              <a:buFont typeface="Arial"/>
              <a:buChar char="•"/>
              <a:defRPr sz="1800" b="0" i="0" u="none" strike="noStrike" cap="none">
                <a:solidFill>
                  <a:schemeClr val="dk1"/>
                </a:solidFill>
                <a:latin typeface="Questrial"/>
                <a:ea typeface="Questrial"/>
                <a:cs typeface="Questrial"/>
                <a:sym typeface="Questrial"/>
              </a:defRPr>
            </a:lvl2pPr>
            <a:lvl3pPr marL="1371600" marR="0" lvl="2" indent="-330200" algn="l" rtl="0">
              <a:lnSpc>
                <a:spcPct val="120000"/>
              </a:lnSpc>
              <a:spcBef>
                <a:spcPts val="500"/>
              </a:spcBef>
              <a:spcAft>
                <a:spcPts val="0"/>
              </a:spcAft>
              <a:buClr>
                <a:schemeClr val="dk1"/>
              </a:buClr>
              <a:buSzPts val="1600"/>
              <a:buFont typeface="Arial"/>
              <a:buChar char="•"/>
              <a:defRPr sz="1600" b="0" i="0" u="none" strike="noStrike" cap="none">
                <a:solidFill>
                  <a:schemeClr val="dk1"/>
                </a:solidFill>
                <a:latin typeface="Questrial"/>
                <a:ea typeface="Questrial"/>
                <a:cs typeface="Questrial"/>
                <a:sym typeface="Questrial"/>
              </a:defRPr>
            </a:lvl3pPr>
            <a:lvl4pPr marL="1828800" marR="0" lvl="3"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4pPr>
            <a:lvl5pPr marL="2286000" marR="0" lvl="4"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5pPr>
            <a:lvl6pPr marL="2743200" marR="0" lvl="5"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6pPr>
            <a:lvl7pPr marL="3200400" marR="0" lvl="6"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7pPr>
            <a:lvl8pPr marL="3657600" marR="0" lvl="7"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8pPr>
            <a:lvl9pPr marL="4114800" marR="0" lvl="8"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9pPr>
          </a:lstStyle>
          <a:p>
            <a:endParaRPr/>
          </a:p>
        </p:txBody>
      </p:sp>
      <p:sp>
        <p:nvSpPr>
          <p:cNvPr id="141" name="Google Shape;141;p17"/>
          <p:cNvSpPr txBox="1">
            <a:spLocks noGrp="1"/>
          </p:cNvSpPr>
          <p:nvPr>
            <p:ph type="dt" idx="10"/>
          </p:nvPr>
        </p:nvSpPr>
        <p:spPr>
          <a:xfrm>
            <a:off x="7678737" y="5883275"/>
            <a:ext cx="2743200" cy="365125"/>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142" name="Google Shape;142;p17"/>
          <p:cNvSpPr txBox="1">
            <a:spLocks noGrp="1"/>
          </p:cNvSpPr>
          <p:nvPr>
            <p:ph type="ftr" idx="11"/>
          </p:nvPr>
        </p:nvSpPr>
        <p:spPr>
          <a:xfrm>
            <a:off x="913774" y="5883275"/>
            <a:ext cx="6672887"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143" name="Google Shape;143;p17"/>
          <p:cNvSpPr txBox="1">
            <a:spLocks noGrp="1"/>
          </p:cNvSpPr>
          <p:nvPr>
            <p:ph type="sldNum" idx="12"/>
          </p:nvPr>
        </p:nvSpPr>
        <p:spPr>
          <a:xfrm>
            <a:off x="10514011" y="5883275"/>
            <a:ext cx="764215"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dk1"/>
                </a:solidFill>
                <a:latin typeface="Questrial"/>
                <a:ea typeface="Questrial"/>
                <a:cs typeface="Questrial"/>
                <a:sym typeface="Questrial"/>
              </a:defRPr>
            </a:lvl1pPr>
            <a:lvl2pPr marL="0" marR="0" lvl="1" indent="0" algn="r" rtl="0">
              <a:spcBef>
                <a:spcPts val="0"/>
              </a:spcBef>
              <a:buNone/>
              <a:defRPr sz="1000" b="0" i="0" u="none" strike="noStrike" cap="none">
                <a:solidFill>
                  <a:schemeClr val="dk1"/>
                </a:solidFill>
                <a:latin typeface="Questrial"/>
                <a:ea typeface="Questrial"/>
                <a:cs typeface="Questrial"/>
                <a:sym typeface="Questrial"/>
              </a:defRPr>
            </a:lvl2pPr>
            <a:lvl3pPr marL="0" marR="0" lvl="2" indent="0" algn="r" rtl="0">
              <a:spcBef>
                <a:spcPts val="0"/>
              </a:spcBef>
              <a:buNone/>
              <a:defRPr sz="1000" b="0" i="0" u="none" strike="noStrike" cap="none">
                <a:solidFill>
                  <a:schemeClr val="dk1"/>
                </a:solidFill>
                <a:latin typeface="Questrial"/>
                <a:ea typeface="Questrial"/>
                <a:cs typeface="Questrial"/>
                <a:sym typeface="Questrial"/>
              </a:defRPr>
            </a:lvl3pPr>
            <a:lvl4pPr marL="0" marR="0" lvl="3" indent="0" algn="r" rtl="0">
              <a:spcBef>
                <a:spcPts val="0"/>
              </a:spcBef>
              <a:buNone/>
              <a:defRPr sz="1000" b="0" i="0" u="none" strike="noStrike" cap="none">
                <a:solidFill>
                  <a:schemeClr val="dk1"/>
                </a:solidFill>
                <a:latin typeface="Questrial"/>
                <a:ea typeface="Questrial"/>
                <a:cs typeface="Questrial"/>
                <a:sym typeface="Questrial"/>
              </a:defRPr>
            </a:lvl4pPr>
            <a:lvl5pPr marL="0" marR="0" lvl="4" indent="0" algn="r" rtl="0">
              <a:spcBef>
                <a:spcPts val="0"/>
              </a:spcBef>
              <a:buNone/>
              <a:defRPr sz="1000" b="0" i="0" u="none" strike="noStrike" cap="none">
                <a:solidFill>
                  <a:schemeClr val="dk1"/>
                </a:solidFill>
                <a:latin typeface="Questrial"/>
                <a:ea typeface="Questrial"/>
                <a:cs typeface="Questrial"/>
                <a:sym typeface="Questrial"/>
              </a:defRPr>
            </a:lvl5pPr>
            <a:lvl6pPr marL="0" marR="0" lvl="5" indent="0" algn="r" rtl="0">
              <a:spcBef>
                <a:spcPts val="0"/>
              </a:spcBef>
              <a:buNone/>
              <a:defRPr sz="1000" b="0" i="0" u="none" strike="noStrike" cap="none">
                <a:solidFill>
                  <a:schemeClr val="dk1"/>
                </a:solidFill>
                <a:latin typeface="Questrial"/>
                <a:ea typeface="Questrial"/>
                <a:cs typeface="Questrial"/>
                <a:sym typeface="Questrial"/>
              </a:defRPr>
            </a:lvl6pPr>
            <a:lvl7pPr marL="0" marR="0" lvl="6" indent="0" algn="r" rtl="0">
              <a:spcBef>
                <a:spcPts val="0"/>
              </a:spcBef>
              <a:buNone/>
              <a:defRPr sz="1000" b="0" i="0" u="none" strike="noStrike" cap="none">
                <a:solidFill>
                  <a:schemeClr val="dk1"/>
                </a:solidFill>
                <a:latin typeface="Questrial"/>
                <a:ea typeface="Questrial"/>
                <a:cs typeface="Questrial"/>
                <a:sym typeface="Questrial"/>
              </a:defRPr>
            </a:lvl7pPr>
            <a:lvl8pPr marL="0" marR="0" lvl="7" indent="0" algn="r" rtl="0">
              <a:spcBef>
                <a:spcPts val="0"/>
              </a:spcBef>
              <a:buNone/>
              <a:defRPr sz="1000" b="0" i="0" u="none" strike="noStrike" cap="none">
                <a:solidFill>
                  <a:schemeClr val="dk1"/>
                </a:solidFill>
                <a:latin typeface="Questrial"/>
                <a:ea typeface="Questrial"/>
                <a:cs typeface="Questrial"/>
                <a:sym typeface="Questrial"/>
              </a:defRPr>
            </a:lvl8pPr>
            <a:lvl9pPr marL="0" marR="0" lvl="8" indent="0" algn="r" rtl="0">
              <a:spcBef>
                <a:spcPts val="0"/>
              </a:spcBef>
              <a:buNone/>
              <a:defRPr sz="1000" b="0" i="0" u="none" strike="noStrike" cap="none">
                <a:solidFill>
                  <a:schemeClr val="dk1"/>
                </a:solidFill>
                <a:latin typeface="Questrial"/>
                <a:ea typeface="Questrial"/>
                <a:cs typeface="Questrial"/>
                <a:sym typeface="Questrial"/>
              </a:defRPr>
            </a:lvl9pPr>
          </a:lstStyle>
          <a:p>
            <a:pPr marL="0" lvl="0" indent="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re vertical et texte" type="vertTitleAndTx">
  <p:cSld name="VERTICAL_TITLE_AND_VERTICAL_TEXT">
    <p:spTree>
      <p:nvGrpSpPr>
        <p:cNvPr id="1" name="Shape 144"/>
        <p:cNvGrpSpPr/>
        <p:nvPr/>
      </p:nvGrpSpPr>
      <p:grpSpPr>
        <a:xfrm>
          <a:off x="0" y="0"/>
          <a:ext cx="0" cy="0"/>
          <a:chOff x="0" y="0"/>
          <a:chExt cx="0" cy="0"/>
        </a:xfrm>
      </p:grpSpPr>
      <p:pic>
        <p:nvPicPr>
          <p:cNvPr id="145" name="Google Shape;145;p18" descr="Droplets-HD-Content-R1d.png"/>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146" name="Google Shape;146;p18"/>
          <p:cNvSpPr txBox="1">
            <a:spLocks noGrp="1"/>
          </p:cNvSpPr>
          <p:nvPr>
            <p:ph type="title"/>
          </p:nvPr>
        </p:nvSpPr>
        <p:spPr>
          <a:xfrm rot="5400000">
            <a:off x="7410763" y="1923737"/>
            <a:ext cx="5181599" cy="2553326"/>
          </a:xfrm>
          <a:prstGeom prst="rect">
            <a:avLst/>
          </a:prstGeom>
          <a:noFill/>
          <a:ln>
            <a:noFill/>
          </a:ln>
        </p:spPr>
        <p:txBody>
          <a:bodyPr spcFirstLastPara="1" wrap="square" lIns="91425" tIns="45700" rIns="91425" bIns="45700" anchor="ctr" anchorCtr="0"/>
          <a:lstStyle>
            <a:lvl1pPr marR="0" lvl="0" algn="l" rtl="0">
              <a:lnSpc>
                <a:spcPct val="90000"/>
              </a:lnSpc>
              <a:spcBef>
                <a:spcPts val="0"/>
              </a:spcBef>
              <a:spcAft>
                <a:spcPts val="0"/>
              </a:spcAft>
              <a:buClr>
                <a:schemeClr val="dk1"/>
              </a:buClr>
              <a:buSzPts val="3600"/>
              <a:buFont typeface="Questrial"/>
              <a:buNone/>
              <a:defRPr sz="3600" b="0" i="0" u="none" strike="noStrike" cap="none">
                <a:solidFill>
                  <a:schemeClr val="dk1"/>
                </a:solidFill>
                <a:latin typeface="Questrial"/>
                <a:ea typeface="Questrial"/>
                <a:cs typeface="Questrial"/>
                <a:sym typeface="Quest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47" name="Google Shape;147;p18"/>
          <p:cNvSpPr txBox="1">
            <a:spLocks noGrp="1"/>
          </p:cNvSpPr>
          <p:nvPr>
            <p:ph type="body" idx="1"/>
          </p:nvPr>
        </p:nvSpPr>
        <p:spPr>
          <a:xfrm rot="5400000">
            <a:off x="2152338" y="-628961"/>
            <a:ext cx="5181599" cy="7658724"/>
          </a:xfrm>
          <a:prstGeom prst="rect">
            <a:avLst/>
          </a:prstGeom>
          <a:noFill/>
          <a:ln>
            <a:noFill/>
          </a:ln>
        </p:spPr>
        <p:txBody>
          <a:bodyPr spcFirstLastPara="1" wrap="square" lIns="91425" tIns="45700" rIns="91425" bIns="45700" anchor="t" anchorCtr="0"/>
          <a:lstStyle>
            <a:lvl1pPr marL="457200" marR="0" lvl="0" indent="-355600" algn="l" rtl="0">
              <a:lnSpc>
                <a:spcPct val="120000"/>
              </a:lnSpc>
              <a:spcBef>
                <a:spcPts val="1000"/>
              </a:spcBef>
              <a:spcAft>
                <a:spcPts val="0"/>
              </a:spcAft>
              <a:buClr>
                <a:schemeClr val="dk1"/>
              </a:buClr>
              <a:buSzPts val="2000"/>
              <a:buFont typeface="Arial"/>
              <a:buChar char="•"/>
              <a:defRPr sz="2000" b="0" i="0" u="none" strike="noStrike" cap="none">
                <a:solidFill>
                  <a:schemeClr val="dk1"/>
                </a:solidFill>
                <a:latin typeface="Questrial"/>
                <a:ea typeface="Questrial"/>
                <a:cs typeface="Questrial"/>
                <a:sym typeface="Questrial"/>
              </a:defRPr>
            </a:lvl1pPr>
            <a:lvl2pPr marL="914400" marR="0" lvl="1" indent="-342900" algn="l" rtl="0">
              <a:lnSpc>
                <a:spcPct val="120000"/>
              </a:lnSpc>
              <a:spcBef>
                <a:spcPts val="500"/>
              </a:spcBef>
              <a:spcAft>
                <a:spcPts val="0"/>
              </a:spcAft>
              <a:buClr>
                <a:schemeClr val="dk1"/>
              </a:buClr>
              <a:buSzPts val="1800"/>
              <a:buFont typeface="Arial"/>
              <a:buChar char="•"/>
              <a:defRPr sz="1800" b="0" i="0" u="none" strike="noStrike" cap="none">
                <a:solidFill>
                  <a:schemeClr val="dk1"/>
                </a:solidFill>
                <a:latin typeface="Questrial"/>
                <a:ea typeface="Questrial"/>
                <a:cs typeface="Questrial"/>
                <a:sym typeface="Questrial"/>
              </a:defRPr>
            </a:lvl2pPr>
            <a:lvl3pPr marL="1371600" marR="0" lvl="2" indent="-330200" algn="l" rtl="0">
              <a:lnSpc>
                <a:spcPct val="120000"/>
              </a:lnSpc>
              <a:spcBef>
                <a:spcPts val="500"/>
              </a:spcBef>
              <a:spcAft>
                <a:spcPts val="0"/>
              </a:spcAft>
              <a:buClr>
                <a:schemeClr val="dk1"/>
              </a:buClr>
              <a:buSzPts val="1600"/>
              <a:buFont typeface="Arial"/>
              <a:buChar char="•"/>
              <a:defRPr sz="1600" b="0" i="0" u="none" strike="noStrike" cap="none">
                <a:solidFill>
                  <a:schemeClr val="dk1"/>
                </a:solidFill>
                <a:latin typeface="Questrial"/>
                <a:ea typeface="Questrial"/>
                <a:cs typeface="Questrial"/>
                <a:sym typeface="Questrial"/>
              </a:defRPr>
            </a:lvl3pPr>
            <a:lvl4pPr marL="1828800" marR="0" lvl="3"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4pPr>
            <a:lvl5pPr marL="2286000" marR="0" lvl="4"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5pPr>
            <a:lvl6pPr marL="2743200" marR="0" lvl="5"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6pPr>
            <a:lvl7pPr marL="3200400" marR="0" lvl="6"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7pPr>
            <a:lvl8pPr marL="3657600" marR="0" lvl="7"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8pPr>
            <a:lvl9pPr marL="4114800" marR="0" lvl="8"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9pPr>
          </a:lstStyle>
          <a:p>
            <a:endParaRPr/>
          </a:p>
        </p:txBody>
      </p:sp>
      <p:sp>
        <p:nvSpPr>
          <p:cNvPr id="148" name="Google Shape;148;p18"/>
          <p:cNvSpPr txBox="1">
            <a:spLocks noGrp="1"/>
          </p:cNvSpPr>
          <p:nvPr>
            <p:ph type="dt" idx="10"/>
          </p:nvPr>
        </p:nvSpPr>
        <p:spPr>
          <a:xfrm>
            <a:off x="7678737" y="5883275"/>
            <a:ext cx="2743200" cy="365125"/>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149" name="Google Shape;149;p18"/>
          <p:cNvSpPr txBox="1">
            <a:spLocks noGrp="1"/>
          </p:cNvSpPr>
          <p:nvPr>
            <p:ph type="ftr" idx="11"/>
          </p:nvPr>
        </p:nvSpPr>
        <p:spPr>
          <a:xfrm>
            <a:off x="913774" y="5883275"/>
            <a:ext cx="6672887"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150" name="Google Shape;150;p18"/>
          <p:cNvSpPr txBox="1">
            <a:spLocks noGrp="1"/>
          </p:cNvSpPr>
          <p:nvPr>
            <p:ph type="sldNum" idx="12"/>
          </p:nvPr>
        </p:nvSpPr>
        <p:spPr>
          <a:xfrm>
            <a:off x="10514011" y="5883275"/>
            <a:ext cx="764215"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dk1"/>
                </a:solidFill>
                <a:latin typeface="Questrial"/>
                <a:ea typeface="Questrial"/>
                <a:cs typeface="Questrial"/>
                <a:sym typeface="Questrial"/>
              </a:defRPr>
            </a:lvl1pPr>
            <a:lvl2pPr marL="0" marR="0" lvl="1" indent="0" algn="r" rtl="0">
              <a:spcBef>
                <a:spcPts val="0"/>
              </a:spcBef>
              <a:buNone/>
              <a:defRPr sz="1000" b="0" i="0" u="none" strike="noStrike" cap="none">
                <a:solidFill>
                  <a:schemeClr val="dk1"/>
                </a:solidFill>
                <a:latin typeface="Questrial"/>
                <a:ea typeface="Questrial"/>
                <a:cs typeface="Questrial"/>
                <a:sym typeface="Questrial"/>
              </a:defRPr>
            </a:lvl2pPr>
            <a:lvl3pPr marL="0" marR="0" lvl="2" indent="0" algn="r" rtl="0">
              <a:spcBef>
                <a:spcPts val="0"/>
              </a:spcBef>
              <a:buNone/>
              <a:defRPr sz="1000" b="0" i="0" u="none" strike="noStrike" cap="none">
                <a:solidFill>
                  <a:schemeClr val="dk1"/>
                </a:solidFill>
                <a:latin typeface="Questrial"/>
                <a:ea typeface="Questrial"/>
                <a:cs typeface="Questrial"/>
                <a:sym typeface="Questrial"/>
              </a:defRPr>
            </a:lvl3pPr>
            <a:lvl4pPr marL="0" marR="0" lvl="3" indent="0" algn="r" rtl="0">
              <a:spcBef>
                <a:spcPts val="0"/>
              </a:spcBef>
              <a:buNone/>
              <a:defRPr sz="1000" b="0" i="0" u="none" strike="noStrike" cap="none">
                <a:solidFill>
                  <a:schemeClr val="dk1"/>
                </a:solidFill>
                <a:latin typeface="Questrial"/>
                <a:ea typeface="Questrial"/>
                <a:cs typeface="Questrial"/>
                <a:sym typeface="Questrial"/>
              </a:defRPr>
            </a:lvl4pPr>
            <a:lvl5pPr marL="0" marR="0" lvl="4" indent="0" algn="r" rtl="0">
              <a:spcBef>
                <a:spcPts val="0"/>
              </a:spcBef>
              <a:buNone/>
              <a:defRPr sz="1000" b="0" i="0" u="none" strike="noStrike" cap="none">
                <a:solidFill>
                  <a:schemeClr val="dk1"/>
                </a:solidFill>
                <a:latin typeface="Questrial"/>
                <a:ea typeface="Questrial"/>
                <a:cs typeface="Questrial"/>
                <a:sym typeface="Questrial"/>
              </a:defRPr>
            </a:lvl5pPr>
            <a:lvl6pPr marL="0" marR="0" lvl="5" indent="0" algn="r" rtl="0">
              <a:spcBef>
                <a:spcPts val="0"/>
              </a:spcBef>
              <a:buNone/>
              <a:defRPr sz="1000" b="0" i="0" u="none" strike="noStrike" cap="none">
                <a:solidFill>
                  <a:schemeClr val="dk1"/>
                </a:solidFill>
                <a:latin typeface="Questrial"/>
                <a:ea typeface="Questrial"/>
                <a:cs typeface="Questrial"/>
                <a:sym typeface="Questrial"/>
              </a:defRPr>
            </a:lvl6pPr>
            <a:lvl7pPr marL="0" marR="0" lvl="6" indent="0" algn="r" rtl="0">
              <a:spcBef>
                <a:spcPts val="0"/>
              </a:spcBef>
              <a:buNone/>
              <a:defRPr sz="1000" b="0" i="0" u="none" strike="noStrike" cap="none">
                <a:solidFill>
                  <a:schemeClr val="dk1"/>
                </a:solidFill>
                <a:latin typeface="Questrial"/>
                <a:ea typeface="Questrial"/>
                <a:cs typeface="Questrial"/>
                <a:sym typeface="Questrial"/>
              </a:defRPr>
            </a:lvl7pPr>
            <a:lvl8pPr marL="0" marR="0" lvl="7" indent="0" algn="r" rtl="0">
              <a:spcBef>
                <a:spcPts val="0"/>
              </a:spcBef>
              <a:buNone/>
              <a:defRPr sz="1000" b="0" i="0" u="none" strike="noStrike" cap="none">
                <a:solidFill>
                  <a:schemeClr val="dk1"/>
                </a:solidFill>
                <a:latin typeface="Questrial"/>
                <a:ea typeface="Questrial"/>
                <a:cs typeface="Questrial"/>
                <a:sym typeface="Questrial"/>
              </a:defRPr>
            </a:lvl8pPr>
            <a:lvl9pPr marL="0" marR="0" lvl="8" indent="0" algn="r" rtl="0">
              <a:spcBef>
                <a:spcPts val="0"/>
              </a:spcBef>
              <a:buNone/>
              <a:defRPr sz="1000" b="0" i="0" u="none" strike="noStrike" cap="none">
                <a:solidFill>
                  <a:schemeClr val="dk1"/>
                </a:solidFill>
                <a:latin typeface="Questrial"/>
                <a:ea typeface="Questrial"/>
                <a:cs typeface="Questrial"/>
                <a:sym typeface="Questrial"/>
              </a:defRPr>
            </a:lvl9pPr>
          </a:lstStyle>
          <a:p>
            <a:pPr marL="0" lvl="0" indent="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matchingName="Diapositive de titre" type="title">
  <p:cSld name="TITLE">
    <p:spTree>
      <p:nvGrpSpPr>
        <p:cNvPr id="1" name="Shape 160"/>
        <p:cNvGrpSpPr/>
        <p:nvPr/>
      </p:nvGrpSpPr>
      <p:grpSpPr>
        <a:xfrm>
          <a:off x="0" y="0"/>
          <a:ext cx="0" cy="0"/>
          <a:chOff x="0" y="0"/>
          <a:chExt cx="0" cy="0"/>
        </a:xfrm>
      </p:grpSpPr>
      <p:sp>
        <p:nvSpPr>
          <p:cNvPr id="161" name="Google Shape;161;p20"/>
          <p:cNvSpPr/>
          <p:nvPr/>
        </p:nvSpPr>
        <p:spPr>
          <a:xfrm>
            <a:off x="3175" y="6400800"/>
            <a:ext cx="12188700" cy="457200"/>
          </a:xfrm>
          <a:prstGeom prst="rect">
            <a:avLst/>
          </a:prstGeom>
          <a:solidFill>
            <a:schemeClr val="accent2"/>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62" name="Google Shape;162;p20"/>
          <p:cNvSpPr/>
          <p:nvPr/>
        </p:nvSpPr>
        <p:spPr>
          <a:xfrm>
            <a:off x="15" y="6334316"/>
            <a:ext cx="12188700" cy="63900"/>
          </a:xfrm>
          <a:prstGeom prst="rect">
            <a:avLst/>
          </a:prstGeom>
          <a:solidFill>
            <a:schemeClr val="accent1"/>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63" name="Google Shape;163;p20"/>
          <p:cNvSpPr txBox="1">
            <a:spLocks noGrp="1"/>
          </p:cNvSpPr>
          <p:nvPr>
            <p:ph type="ctrTitle"/>
          </p:nvPr>
        </p:nvSpPr>
        <p:spPr>
          <a:xfrm>
            <a:off x="1097280" y="758952"/>
            <a:ext cx="10058400" cy="3566100"/>
          </a:xfrm>
          <a:prstGeom prst="rect">
            <a:avLst/>
          </a:prstGeom>
          <a:noFill/>
          <a:ln>
            <a:noFill/>
          </a:ln>
        </p:spPr>
        <p:txBody>
          <a:bodyPr spcFirstLastPara="1" wrap="square" lIns="91425" tIns="45700" rIns="91425" bIns="45700" anchor="b" anchorCtr="0"/>
          <a:lstStyle>
            <a:lvl1pPr marR="0" lvl="0" algn="l" rtl="0">
              <a:lnSpc>
                <a:spcPct val="85000"/>
              </a:lnSpc>
              <a:spcBef>
                <a:spcPts val="0"/>
              </a:spcBef>
              <a:spcAft>
                <a:spcPts val="0"/>
              </a:spcAft>
              <a:buClr>
                <a:srgbClr val="262626"/>
              </a:buClr>
              <a:buSzPts val="8000"/>
              <a:buFont typeface="Calibri"/>
              <a:buNone/>
              <a:defRPr sz="8000" b="0" i="0" u="none" strike="noStrike" cap="none">
                <a:solidFill>
                  <a:srgbClr val="262626"/>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164" name="Google Shape;164;p20"/>
          <p:cNvSpPr txBox="1">
            <a:spLocks noGrp="1"/>
          </p:cNvSpPr>
          <p:nvPr>
            <p:ph type="subTitle" idx="1"/>
          </p:nvPr>
        </p:nvSpPr>
        <p:spPr>
          <a:xfrm>
            <a:off x="1100051" y="4455620"/>
            <a:ext cx="10058400" cy="1143000"/>
          </a:xfrm>
          <a:prstGeom prst="rect">
            <a:avLst/>
          </a:prstGeom>
          <a:noFill/>
          <a:ln>
            <a:noFill/>
          </a:ln>
        </p:spPr>
        <p:txBody>
          <a:bodyPr spcFirstLastPara="1" wrap="square" lIns="91425" tIns="45700" rIns="91425" bIns="45700" anchor="t" anchorCtr="0"/>
          <a:lstStyle>
            <a:lvl1pPr marR="0" lvl="0" algn="l" rtl="0">
              <a:lnSpc>
                <a:spcPct val="90000"/>
              </a:lnSpc>
              <a:spcBef>
                <a:spcPts val="1200"/>
              </a:spcBef>
              <a:spcAft>
                <a:spcPts val="0"/>
              </a:spcAft>
              <a:buClr>
                <a:schemeClr val="accent1"/>
              </a:buClr>
              <a:buSzPts val="2400"/>
              <a:buFont typeface="Calibri"/>
              <a:buNone/>
              <a:defRPr sz="2400" b="0" i="0" u="none" strike="noStrike" cap="none">
                <a:solidFill>
                  <a:schemeClr val="dk2"/>
                </a:solidFill>
                <a:latin typeface="Calibri"/>
                <a:ea typeface="Calibri"/>
                <a:cs typeface="Calibri"/>
                <a:sym typeface="Calibri"/>
              </a:defRPr>
            </a:lvl1pPr>
            <a:lvl2pPr marR="0" lvl="1" algn="ctr" rtl="0">
              <a:lnSpc>
                <a:spcPct val="90000"/>
              </a:lnSpc>
              <a:spcBef>
                <a:spcPts val="200"/>
              </a:spcBef>
              <a:spcAft>
                <a:spcPts val="0"/>
              </a:spcAft>
              <a:buClr>
                <a:schemeClr val="accent1"/>
              </a:buClr>
              <a:buSzPts val="2400"/>
              <a:buFont typeface="Calibri"/>
              <a:buNone/>
              <a:defRPr sz="2400" b="0" i="0" u="none" strike="noStrike" cap="none">
                <a:solidFill>
                  <a:srgbClr val="3F3F3F"/>
                </a:solidFill>
                <a:latin typeface="Calibri"/>
                <a:ea typeface="Calibri"/>
                <a:cs typeface="Calibri"/>
                <a:sym typeface="Calibri"/>
              </a:defRPr>
            </a:lvl2pPr>
            <a:lvl3pPr marR="0" lvl="2" algn="ctr" rtl="0">
              <a:lnSpc>
                <a:spcPct val="90000"/>
              </a:lnSpc>
              <a:spcBef>
                <a:spcPts val="400"/>
              </a:spcBef>
              <a:spcAft>
                <a:spcPts val="0"/>
              </a:spcAft>
              <a:buClr>
                <a:schemeClr val="accent1"/>
              </a:buClr>
              <a:buSzPts val="2400"/>
              <a:buFont typeface="Calibri"/>
              <a:buNone/>
              <a:defRPr sz="2400" b="0" i="0" u="none" strike="noStrike" cap="none">
                <a:solidFill>
                  <a:srgbClr val="3F3F3F"/>
                </a:solidFill>
                <a:latin typeface="Calibri"/>
                <a:ea typeface="Calibri"/>
                <a:cs typeface="Calibri"/>
                <a:sym typeface="Calibri"/>
              </a:defRPr>
            </a:lvl3pPr>
            <a:lvl4pPr marR="0" lvl="3" algn="ctr" rtl="0">
              <a:lnSpc>
                <a:spcPct val="90000"/>
              </a:lnSpc>
              <a:spcBef>
                <a:spcPts val="400"/>
              </a:spcBef>
              <a:spcAft>
                <a:spcPts val="0"/>
              </a:spcAft>
              <a:buClr>
                <a:schemeClr val="accent1"/>
              </a:buClr>
              <a:buSzPts val="2000"/>
              <a:buFont typeface="Calibri"/>
              <a:buNone/>
              <a:defRPr sz="2000" b="0" i="0" u="none" strike="noStrike" cap="none">
                <a:solidFill>
                  <a:srgbClr val="3F3F3F"/>
                </a:solidFill>
                <a:latin typeface="Calibri"/>
                <a:ea typeface="Calibri"/>
                <a:cs typeface="Calibri"/>
                <a:sym typeface="Calibri"/>
              </a:defRPr>
            </a:lvl4pPr>
            <a:lvl5pPr marR="0" lvl="4" algn="ctr" rtl="0">
              <a:lnSpc>
                <a:spcPct val="90000"/>
              </a:lnSpc>
              <a:spcBef>
                <a:spcPts val="400"/>
              </a:spcBef>
              <a:spcAft>
                <a:spcPts val="0"/>
              </a:spcAft>
              <a:buClr>
                <a:schemeClr val="accent1"/>
              </a:buClr>
              <a:buSzPts val="2000"/>
              <a:buFont typeface="Calibri"/>
              <a:buNone/>
              <a:defRPr sz="2000" b="0" i="0" u="none" strike="noStrike" cap="none">
                <a:solidFill>
                  <a:srgbClr val="3F3F3F"/>
                </a:solidFill>
                <a:latin typeface="Calibri"/>
                <a:ea typeface="Calibri"/>
                <a:cs typeface="Calibri"/>
                <a:sym typeface="Calibri"/>
              </a:defRPr>
            </a:lvl5pPr>
            <a:lvl6pPr marR="0" lvl="5" algn="ctr" rtl="0">
              <a:lnSpc>
                <a:spcPct val="90000"/>
              </a:lnSpc>
              <a:spcBef>
                <a:spcPts val="400"/>
              </a:spcBef>
              <a:spcAft>
                <a:spcPts val="0"/>
              </a:spcAft>
              <a:buClr>
                <a:schemeClr val="accent1"/>
              </a:buClr>
              <a:buSzPts val="2000"/>
              <a:buFont typeface="Calibri"/>
              <a:buNone/>
              <a:defRPr sz="2000" b="0" i="0" u="none" strike="noStrike" cap="none">
                <a:solidFill>
                  <a:srgbClr val="3F3F3F"/>
                </a:solidFill>
                <a:latin typeface="Calibri"/>
                <a:ea typeface="Calibri"/>
                <a:cs typeface="Calibri"/>
                <a:sym typeface="Calibri"/>
              </a:defRPr>
            </a:lvl6pPr>
            <a:lvl7pPr marR="0" lvl="6" algn="ctr" rtl="0">
              <a:lnSpc>
                <a:spcPct val="90000"/>
              </a:lnSpc>
              <a:spcBef>
                <a:spcPts val="400"/>
              </a:spcBef>
              <a:spcAft>
                <a:spcPts val="0"/>
              </a:spcAft>
              <a:buClr>
                <a:schemeClr val="accent1"/>
              </a:buClr>
              <a:buSzPts val="2000"/>
              <a:buFont typeface="Calibri"/>
              <a:buNone/>
              <a:defRPr sz="2000" b="0" i="0" u="none" strike="noStrike" cap="none">
                <a:solidFill>
                  <a:srgbClr val="3F3F3F"/>
                </a:solidFill>
                <a:latin typeface="Calibri"/>
                <a:ea typeface="Calibri"/>
                <a:cs typeface="Calibri"/>
                <a:sym typeface="Calibri"/>
              </a:defRPr>
            </a:lvl7pPr>
            <a:lvl8pPr marR="0" lvl="7" algn="ctr" rtl="0">
              <a:lnSpc>
                <a:spcPct val="90000"/>
              </a:lnSpc>
              <a:spcBef>
                <a:spcPts val="400"/>
              </a:spcBef>
              <a:spcAft>
                <a:spcPts val="0"/>
              </a:spcAft>
              <a:buClr>
                <a:schemeClr val="accent1"/>
              </a:buClr>
              <a:buSzPts val="2000"/>
              <a:buFont typeface="Calibri"/>
              <a:buNone/>
              <a:defRPr sz="2000" b="0" i="0" u="none" strike="noStrike" cap="none">
                <a:solidFill>
                  <a:srgbClr val="3F3F3F"/>
                </a:solidFill>
                <a:latin typeface="Calibri"/>
                <a:ea typeface="Calibri"/>
                <a:cs typeface="Calibri"/>
                <a:sym typeface="Calibri"/>
              </a:defRPr>
            </a:lvl8pPr>
            <a:lvl9pPr marR="0" lvl="8" algn="ctr" rtl="0">
              <a:lnSpc>
                <a:spcPct val="90000"/>
              </a:lnSpc>
              <a:spcBef>
                <a:spcPts val="400"/>
              </a:spcBef>
              <a:spcAft>
                <a:spcPts val="400"/>
              </a:spcAft>
              <a:buClr>
                <a:schemeClr val="accent1"/>
              </a:buClr>
              <a:buSzPts val="2000"/>
              <a:buFont typeface="Calibri"/>
              <a:buNone/>
              <a:defRPr sz="2000" b="0" i="0" u="none" strike="noStrike" cap="none">
                <a:solidFill>
                  <a:srgbClr val="3F3F3F"/>
                </a:solidFill>
                <a:latin typeface="Calibri"/>
                <a:ea typeface="Calibri"/>
                <a:cs typeface="Calibri"/>
                <a:sym typeface="Calibri"/>
              </a:defRPr>
            </a:lvl9pPr>
          </a:lstStyle>
          <a:p>
            <a:endParaRPr/>
          </a:p>
        </p:txBody>
      </p:sp>
      <p:sp>
        <p:nvSpPr>
          <p:cNvPr id="165" name="Google Shape;165;p20"/>
          <p:cNvSpPr txBox="1">
            <a:spLocks noGrp="1"/>
          </p:cNvSpPr>
          <p:nvPr>
            <p:ph type="dt" idx="10"/>
          </p:nvPr>
        </p:nvSpPr>
        <p:spPr>
          <a:xfrm>
            <a:off x="1097280" y="6459785"/>
            <a:ext cx="2472300" cy="365100"/>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66" name="Google Shape;166;p20"/>
          <p:cNvSpPr txBox="1">
            <a:spLocks noGrp="1"/>
          </p:cNvSpPr>
          <p:nvPr>
            <p:ph type="ftr" idx="11"/>
          </p:nvPr>
        </p:nvSpPr>
        <p:spPr>
          <a:xfrm>
            <a:off x="3686185" y="6459785"/>
            <a:ext cx="4822800" cy="365100"/>
          </a:xfrm>
          <a:prstGeom prst="rect">
            <a:avLst/>
          </a:prstGeom>
          <a:noFill/>
          <a:ln>
            <a:noFill/>
          </a:ln>
        </p:spPr>
        <p:txBody>
          <a:bodyPr spcFirstLastPara="1" wrap="square" lIns="91425" tIns="45700" rIns="91425" bIns="45700" anchor="ctr" anchorCtr="0"/>
          <a:lstStyle>
            <a:lvl1pPr marR="0" lvl="0" algn="ctr"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67" name="Google Shape;167;p20"/>
          <p:cNvSpPr txBox="1">
            <a:spLocks noGrp="1"/>
          </p:cNvSpPr>
          <p:nvPr>
            <p:ph type="sldNum" idx="12"/>
          </p:nvPr>
        </p:nvSpPr>
        <p:spPr>
          <a:xfrm>
            <a:off x="9900458" y="6459785"/>
            <a:ext cx="13119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b="0" i="0" u="none" strike="noStrike" cap="none">
                <a:solidFill>
                  <a:srgbClr val="FFFFFF"/>
                </a:solidFill>
                <a:latin typeface="Calibri"/>
                <a:ea typeface="Calibri"/>
                <a:cs typeface="Calibri"/>
                <a:sym typeface="Calibri"/>
              </a:defRPr>
            </a:lvl1pPr>
            <a:lvl2pPr marL="0" marR="0" lvl="1" indent="0" algn="r" rtl="0">
              <a:spcBef>
                <a:spcPts val="0"/>
              </a:spcBef>
              <a:buNone/>
              <a:defRPr sz="1050" b="0" i="0" u="none" strike="noStrike" cap="none">
                <a:solidFill>
                  <a:srgbClr val="FFFFFF"/>
                </a:solidFill>
                <a:latin typeface="Calibri"/>
                <a:ea typeface="Calibri"/>
                <a:cs typeface="Calibri"/>
                <a:sym typeface="Calibri"/>
              </a:defRPr>
            </a:lvl2pPr>
            <a:lvl3pPr marL="0" marR="0" lvl="2" indent="0" algn="r" rtl="0">
              <a:spcBef>
                <a:spcPts val="0"/>
              </a:spcBef>
              <a:buNone/>
              <a:defRPr sz="1050" b="0" i="0" u="none" strike="noStrike" cap="none">
                <a:solidFill>
                  <a:srgbClr val="FFFFFF"/>
                </a:solidFill>
                <a:latin typeface="Calibri"/>
                <a:ea typeface="Calibri"/>
                <a:cs typeface="Calibri"/>
                <a:sym typeface="Calibri"/>
              </a:defRPr>
            </a:lvl3pPr>
            <a:lvl4pPr marL="0" marR="0" lvl="3" indent="0" algn="r" rtl="0">
              <a:spcBef>
                <a:spcPts val="0"/>
              </a:spcBef>
              <a:buNone/>
              <a:defRPr sz="1050" b="0" i="0" u="none" strike="noStrike" cap="none">
                <a:solidFill>
                  <a:srgbClr val="FFFFFF"/>
                </a:solidFill>
                <a:latin typeface="Calibri"/>
                <a:ea typeface="Calibri"/>
                <a:cs typeface="Calibri"/>
                <a:sym typeface="Calibri"/>
              </a:defRPr>
            </a:lvl4pPr>
            <a:lvl5pPr marL="0" marR="0" lvl="4" indent="0" algn="r" rtl="0">
              <a:spcBef>
                <a:spcPts val="0"/>
              </a:spcBef>
              <a:buNone/>
              <a:defRPr sz="1050" b="0" i="0" u="none" strike="noStrike" cap="none">
                <a:solidFill>
                  <a:srgbClr val="FFFFFF"/>
                </a:solidFill>
                <a:latin typeface="Calibri"/>
                <a:ea typeface="Calibri"/>
                <a:cs typeface="Calibri"/>
                <a:sym typeface="Calibri"/>
              </a:defRPr>
            </a:lvl5pPr>
            <a:lvl6pPr marL="0" marR="0" lvl="5" indent="0" algn="r" rtl="0">
              <a:spcBef>
                <a:spcPts val="0"/>
              </a:spcBef>
              <a:buNone/>
              <a:defRPr sz="1050" b="0" i="0" u="none" strike="noStrike" cap="none">
                <a:solidFill>
                  <a:srgbClr val="FFFFFF"/>
                </a:solidFill>
                <a:latin typeface="Calibri"/>
                <a:ea typeface="Calibri"/>
                <a:cs typeface="Calibri"/>
                <a:sym typeface="Calibri"/>
              </a:defRPr>
            </a:lvl6pPr>
            <a:lvl7pPr marL="0" marR="0" lvl="6" indent="0" algn="r" rtl="0">
              <a:spcBef>
                <a:spcPts val="0"/>
              </a:spcBef>
              <a:buNone/>
              <a:defRPr sz="1050" b="0" i="0" u="none" strike="noStrike" cap="none">
                <a:solidFill>
                  <a:srgbClr val="FFFFFF"/>
                </a:solidFill>
                <a:latin typeface="Calibri"/>
                <a:ea typeface="Calibri"/>
                <a:cs typeface="Calibri"/>
                <a:sym typeface="Calibri"/>
              </a:defRPr>
            </a:lvl7pPr>
            <a:lvl8pPr marL="0" marR="0" lvl="7" indent="0" algn="r" rtl="0">
              <a:spcBef>
                <a:spcPts val="0"/>
              </a:spcBef>
              <a:buNone/>
              <a:defRPr sz="1050" b="0" i="0" u="none" strike="noStrike" cap="none">
                <a:solidFill>
                  <a:srgbClr val="FFFFFF"/>
                </a:solidFill>
                <a:latin typeface="Calibri"/>
                <a:ea typeface="Calibri"/>
                <a:cs typeface="Calibri"/>
                <a:sym typeface="Calibri"/>
              </a:defRPr>
            </a:lvl8pPr>
            <a:lvl9pPr marL="0" marR="0" lvl="8" indent="0" algn="r" rtl="0">
              <a:spcBef>
                <a:spcPts val="0"/>
              </a:spcBef>
              <a:buNone/>
              <a:defRPr sz="1050" b="0" i="0" u="none" strike="noStrike" cap="none">
                <a:solidFill>
                  <a:srgbClr val="FFFFFF"/>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fr-FR"/>
              <a:t>‹N°›</a:t>
            </a:fld>
            <a:endParaRPr/>
          </a:p>
        </p:txBody>
      </p:sp>
      <p:cxnSp>
        <p:nvCxnSpPr>
          <p:cNvPr id="168" name="Google Shape;168;p20"/>
          <p:cNvCxnSpPr/>
          <p:nvPr/>
        </p:nvCxnSpPr>
        <p:spPr>
          <a:xfrm>
            <a:off x="1207658" y="4343400"/>
            <a:ext cx="9875400" cy="0"/>
          </a:xfrm>
          <a:prstGeom prst="straightConnector1">
            <a:avLst/>
          </a:prstGeom>
          <a:noFill/>
          <a:ln w="9525" cap="flat" cmpd="sng">
            <a:solidFill>
              <a:srgbClr val="7F7F7F"/>
            </a:solidFill>
            <a:prstDash val="solid"/>
            <a:round/>
            <a:headEnd type="none" w="sm" len="sm"/>
            <a:tailEnd type="none" w="sm" len="sm"/>
          </a:ln>
        </p:spPr>
      </p:cxn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169"/>
        <p:cNvGrpSpPr/>
        <p:nvPr/>
      </p:nvGrpSpPr>
      <p:grpSpPr>
        <a:xfrm>
          <a:off x="0" y="0"/>
          <a:ext cx="0" cy="0"/>
          <a:chOff x="0" y="0"/>
          <a:chExt cx="0" cy="0"/>
        </a:xfrm>
      </p:grpSpPr>
      <p:sp>
        <p:nvSpPr>
          <p:cNvPr id="170" name="Google Shape;170;p21"/>
          <p:cNvSpPr txBox="1">
            <a:spLocks noGrp="1"/>
          </p:cNvSpPr>
          <p:nvPr>
            <p:ph type="title"/>
          </p:nvPr>
        </p:nvSpPr>
        <p:spPr>
          <a:xfrm>
            <a:off x="1097280" y="286603"/>
            <a:ext cx="10058400" cy="1450800"/>
          </a:xfrm>
          <a:prstGeom prst="rect">
            <a:avLst/>
          </a:prstGeom>
          <a:noFill/>
          <a:ln>
            <a:noFill/>
          </a:ln>
        </p:spPr>
        <p:txBody>
          <a:bodyPr spcFirstLastPara="1" wrap="square" lIns="91425" tIns="45700" rIns="91425" bIns="45700" anchor="b" anchorCtr="0"/>
          <a:lstStyle>
            <a:lvl1pPr marR="0" lvl="0" algn="l" rtl="0">
              <a:lnSpc>
                <a:spcPct val="85000"/>
              </a:lnSpc>
              <a:spcBef>
                <a:spcPts val="0"/>
              </a:spcBef>
              <a:spcAft>
                <a:spcPts val="0"/>
              </a:spcAft>
              <a:buClr>
                <a:srgbClr val="3F3F3F"/>
              </a:buClr>
              <a:buSzPts val="4800"/>
              <a:buFont typeface="Calibri"/>
              <a:buNone/>
              <a:defRPr sz="4800" b="0" i="0" u="none" strike="noStrike" cap="none">
                <a:solidFill>
                  <a:srgbClr val="3F3F3F"/>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171" name="Google Shape;171;p21"/>
          <p:cNvSpPr txBox="1">
            <a:spLocks noGrp="1"/>
          </p:cNvSpPr>
          <p:nvPr>
            <p:ph type="body" idx="1"/>
          </p:nvPr>
        </p:nvSpPr>
        <p:spPr>
          <a:xfrm>
            <a:off x="1097280" y="1845734"/>
            <a:ext cx="10058400" cy="4023300"/>
          </a:xfrm>
          <a:prstGeom prst="rect">
            <a:avLst/>
          </a:prstGeom>
          <a:noFill/>
          <a:ln>
            <a:noFill/>
          </a:ln>
        </p:spPr>
        <p:txBody>
          <a:bodyPr spcFirstLastPara="1" wrap="square" lIns="0" tIns="45700" rIns="0" bIns="45700" anchor="t" anchorCtr="0"/>
          <a:lstStyle>
            <a:lvl1pPr marL="457200" marR="0" lvl="0" indent="-355600" algn="l" rtl="0">
              <a:lnSpc>
                <a:spcPct val="90000"/>
              </a:lnSpc>
              <a:spcBef>
                <a:spcPts val="1200"/>
              </a:spcBef>
              <a:spcAft>
                <a:spcPts val="0"/>
              </a:spcAft>
              <a:buClr>
                <a:schemeClr val="accent1"/>
              </a:buClr>
              <a:buSzPts val="2000"/>
              <a:buFont typeface="Calibri"/>
              <a:buChar char=" "/>
              <a:defRPr sz="2000" b="0" i="0" u="none" strike="noStrike" cap="none">
                <a:solidFill>
                  <a:srgbClr val="3F3F3F"/>
                </a:solidFill>
                <a:latin typeface="Calibri"/>
                <a:ea typeface="Calibri"/>
                <a:cs typeface="Calibri"/>
                <a:sym typeface="Calibri"/>
              </a:defRPr>
            </a:lvl1pPr>
            <a:lvl2pPr marL="914400" marR="0" lvl="1" indent="-342900" algn="l" rtl="0">
              <a:lnSpc>
                <a:spcPct val="90000"/>
              </a:lnSpc>
              <a:spcBef>
                <a:spcPts val="200"/>
              </a:spcBef>
              <a:spcAft>
                <a:spcPts val="0"/>
              </a:spcAft>
              <a:buClr>
                <a:schemeClr val="accent1"/>
              </a:buClr>
              <a:buSzPts val="1800"/>
              <a:buFont typeface="Calibri"/>
              <a:buChar char="◦"/>
              <a:defRPr sz="1800" b="0" i="0" u="none" strike="noStrike" cap="none">
                <a:solidFill>
                  <a:srgbClr val="3F3F3F"/>
                </a:solidFill>
                <a:latin typeface="Calibri"/>
                <a:ea typeface="Calibri"/>
                <a:cs typeface="Calibri"/>
                <a:sym typeface="Calibri"/>
              </a:defRPr>
            </a:lvl2pPr>
            <a:lvl3pPr marL="1371600" marR="0" lvl="2"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8pPr>
            <a:lvl9pPr marL="4114800" marR="0" lvl="8" indent="-317500" algn="l" rtl="0">
              <a:lnSpc>
                <a:spcPct val="90000"/>
              </a:lnSpc>
              <a:spcBef>
                <a:spcPts val="400"/>
              </a:spcBef>
              <a:spcAft>
                <a:spcPts val="40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9pPr>
          </a:lstStyle>
          <a:p>
            <a:endParaRPr/>
          </a:p>
        </p:txBody>
      </p:sp>
      <p:sp>
        <p:nvSpPr>
          <p:cNvPr id="172" name="Google Shape;172;p21"/>
          <p:cNvSpPr txBox="1">
            <a:spLocks noGrp="1"/>
          </p:cNvSpPr>
          <p:nvPr>
            <p:ph type="dt" idx="10"/>
          </p:nvPr>
        </p:nvSpPr>
        <p:spPr>
          <a:xfrm>
            <a:off x="1097280" y="6459785"/>
            <a:ext cx="2472300" cy="365100"/>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73" name="Google Shape;173;p21"/>
          <p:cNvSpPr txBox="1">
            <a:spLocks noGrp="1"/>
          </p:cNvSpPr>
          <p:nvPr>
            <p:ph type="ftr" idx="11"/>
          </p:nvPr>
        </p:nvSpPr>
        <p:spPr>
          <a:xfrm>
            <a:off x="3686185" y="6459785"/>
            <a:ext cx="4822800" cy="365100"/>
          </a:xfrm>
          <a:prstGeom prst="rect">
            <a:avLst/>
          </a:prstGeom>
          <a:noFill/>
          <a:ln>
            <a:noFill/>
          </a:ln>
        </p:spPr>
        <p:txBody>
          <a:bodyPr spcFirstLastPara="1" wrap="square" lIns="91425" tIns="45700" rIns="91425" bIns="45700" anchor="ctr" anchorCtr="0"/>
          <a:lstStyle>
            <a:lvl1pPr marR="0" lvl="0" algn="ctr"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74" name="Google Shape;174;p21"/>
          <p:cNvSpPr txBox="1">
            <a:spLocks noGrp="1"/>
          </p:cNvSpPr>
          <p:nvPr>
            <p:ph type="sldNum" idx="12"/>
          </p:nvPr>
        </p:nvSpPr>
        <p:spPr>
          <a:xfrm>
            <a:off x="9900458" y="6459785"/>
            <a:ext cx="13119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b="0" i="0" u="none" strike="noStrike" cap="none">
                <a:solidFill>
                  <a:srgbClr val="FFFFFF"/>
                </a:solidFill>
                <a:latin typeface="Calibri"/>
                <a:ea typeface="Calibri"/>
                <a:cs typeface="Calibri"/>
                <a:sym typeface="Calibri"/>
              </a:defRPr>
            </a:lvl1pPr>
            <a:lvl2pPr marL="0" marR="0" lvl="1" indent="0" algn="r" rtl="0">
              <a:spcBef>
                <a:spcPts val="0"/>
              </a:spcBef>
              <a:buNone/>
              <a:defRPr sz="1050" b="0" i="0" u="none" strike="noStrike" cap="none">
                <a:solidFill>
                  <a:srgbClr val="FFFFFF"/>
                </a:solidFill>
                <a:latin typeface="Calibri"/>
                <a:ea typeface="Calibri"/>
                <a:cs typeface="Calibri"/>
                <a:sym typeface="Calibri"/>
              </a:defRPr>
            </a:lvl2pPr>
            <a:lvl3pPr marL="0" marR="0" lvl="2" indent="0" algn="r" rtl="0">
              <a:spcBef>
                <a:spcPts val="0"/>
              </a:spcBef>
              <a:buNone/>
              <a:defRPr sz="1050" b="0" i="0" u="none" strike="noStrike" cap="none">
                <a:solidFill>
                  <a:srgbClr val="FFFFFF"/>
                </a:solidFill>
                <a:latin typeface="Calibri"/>
                <a:ea typeface="Calibri"/>
                <a:cs typeface="Calibri"/>
                <a:sym typeface="Calibri"/>
              </a:defRPr>
            </a:lvl3pPr>
            <a:lvl4pPr marL="0" marR="0" lvl="3" indent="0" algn="r" rtl="0">
              <a:spcBef>
                <a:spcPts val="0"/>
              </a:spcBef>
              <a:buNone/>
              <a:defRPr sz="1050" b="0" i="0" u="none" strike="noStrike" cap="none">
                <a:solidFill>
                  <a:srgbClr val="FFFFFF"/>
                </a:solidFill>
                <a:latin typeface="Calibri"/>
                <a:ea typeface="Calibri"/>
                <a:cs typeface="Calibri"/>
                <a:sym typeface="Calibri"/>
              </a:defRPr>
            </a:lvl4pPr>
            <a:lvl5pPr marL="0" marR="0" lvl="4" indent="0" algn="r" rtl="0">
              <a:spcBef>
                <a:spcPts val="0"/>
              </a:spcBef>
              <a:buNone/>
              <a:defRPr sz="1050" b="0" i="0" u="none" strike="noStrike" cap="none">
                <a:solidFill>
                  <a:srgbClr val="FFFFFF"/>
                </a:solidFill>
                <a:latin typeface="Calibri"/>
                <a:ea typeface="Calibri"/>
                <a:cs typeface="Calibri"/>
                <a:sym typeface="Calibri"/>
              </a:defRPr>
            </a:lvl5pPr>
            <a:lvl6pPr marL="0" marR="0" lvl="5" indent="0" algn="r" rtl="0">
              <a:spcBef>
                <a:spcPts val="0"/>
              </a:spcBef>
              <a:buNone/>
              <a:defRPr sz="1050" b="0" i="0" u="none" strike="noStrike" cap="none">
                <a:solidFill>
                  <a:srgbClr val="FFFFFF"/>
                </a:solidFill>
                <a:latin typeface="Calibri"/>
                <a:ea typeface="Calibri"/>
                <a:cs typeface="Calibri"/>
                <a:sym typeface="Calibri"/>
              </a:defRPr>
            </a:lvl6pPr>
            <a:lvl7pPr marL="0" marR="0" lvl="6" indent="0" algn="r" rtl="0">
              <a:spcBef>
                <a:spcPts val="0"/>
              </a:spcBef>
              <a:buNone/>
              <a:defRPr sz="1050" b="0" i="0" u="none" strike="noStrike" cap="none">
                <a:solidFill>
                  <a:srgbClr val="FFFFFF"/>
                </a:solidFill>
                <a:latin typeface="Calibri"/>
                <a:ea typeface="Calibri"/>
                <a:cs typeface="Calibri"/>
                <a:sym typeface="Calibri"/>
              </a:defRPr>
            </a:lvl7pPr>
            <a:lvl8pPr marL="0" marR="0" lvl="7" indent="0" algn="r" rtl="0">
              <a:spcBef>
                <a:spcPts val="0"/>
              </a:spcBef>
              <a:buNone/>
              <a:defRPr sz="1050" b="0" i="0" u="none" strike="noStrike" cap="none">
                <a:solidFill>
                  <a:srgbClr val="FFFFFF"/>
                </a:solidFill>
                <a:latin typeface="Calibri"/>
                <a:ea typeface="Calibri"/>
                <a:cs typeface="Calibri"/>
                <a:sym typeface="Calibri"/>
              </a:defRPr>
            </a:lvl8pPr>
            <a:lvl9pPr marL="0" marR="0" lvl="8" indent="0" algn="r" rtl="0">
              <a:spcBef>
                <a:spcPts val="0"/>
              </a:spcBef>
              <a:buNone/>
              <a:defRPr sz="1050" b="0" i="0" u="none" strike="noStrike" cap="none">
                <a:solidFill>
                  <a:srgbClr val="FFFFFF"/>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matchingName="Titre de section" type="secHead">
  <p:cSld name="SECTION_HEADER">
    <p:bg>
      <p:bgPr>
        <a:solidFill>
          <a:schemeClr val="lt1"/>
        </a:solidFill>
        <a:effectLst/>
      </p:bgPr>
    </p:bg>
    <p:spTree>
      <p:nvGrpSpPr>
        <p:cNvPr id="1" name="Shape 175"/>
        <p:cNvGrpSpPr/>
        <p:nvPr/>
      </p:nvGrpSpPr>
      <p:grpSpPr>
        <a:xfrm>
          <a:off x="0" y="0"/>
          <a:ext cx="0" cy="0"/>
          <a:chOff x="0" y="0"/>
          <a:chExt cx="0" cy="0"/>
        </a:xfrm>
      </p:grpSpPr>
      <p:sp>
        <p:nvSpPr>
          <p:cNvPr id="176" name="Google Shape;176;p22"/>
          <p:cNvSpPr/>
          <p:nvPr/>
        </p:nvSpPr>
        <p:spPr>
          <a:xfrm>
            <a:off x="3175" y="6400800"/>
            <a:ext cx="12188700" cy="457200"/>
          </a:xfrm>
          <a:prstGeom prst="rect">
            <a:avLst/>
          </a:prstGeom>
          <a:solidFill>
            <a:schemeClr val="accent2"/>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7" name="Google Shape;177;p22"/>
          <p:cNvSpPr/>
          <p:nvPr/>
        </p:nvSpPr>
        <p:spPr>
          <a:xfrm>
            <a:off x="15" y="6334316"/>
            <a:ext cx="12188700" cy="63900"/>
          </a:xfrm>
          <a:prstGeom prst="rect">
            <a:avLst/>
          </a:prstGeom>
          <a:solidFill>
            <a:schemeClr val="accent1"/>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8" name="Google Shape;178;p22"/>
          <p:cNvSpPr txBox="1">
            <a:spLocks noGrp="1"/>
          </p:cNvSpPr>
          <p:nvPr>
            <p:ph type="title"/>
          </p:nvPr>
        </p:nvSpPr>
        <p:spPr>
          <a:xfrm>
            <a:off x="1097280" y="758952"/>
            <a:ext cx="10058400" cy="3566100"/>
          </a:xfrm>
          <a:prstGeom prst="rect">
            <a:avLst/>
          </a:prstGeom>
          <a:noFill/>
          <a:ln>
            <a:noFill/>
          </a:ln>
        </p:spPr>
        <p:txBody>
          <a:bodyPr spcFirstLastPara="1" wrap="square" lIns="91425" tIns="45700" rIns="91425" bIns="45700" anchor="b" anchorCtr="0"/>
          <a:lstStyle>
            <a:lvl1pPr marR="0" lvl="0" algn="l" rtl="0">
              <a:lnSpc>
                <a:spcPct val="85000"/>
              </a:lnSpc>
              <a:spcBef>
                <a:spcPts val="0"/>
              </a:spcBef>
              <a:spcAft>
                <a:spcPts val="0"/>
              </a:spcAft>
              <a:buClr>
                <a:srgbClr val="262626"/>
              </a:buClr>
              <a:buSzPts val="8000"/>
              <a:buFont typeface="Calibri"/>
              <a:buNone/>
              <a:defRPr sz="8000" b="0" i="0" u="none" strike="noStrike" cap="none">
                <a:solidFill>
                  <a:srgbClr val="262626"/>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179" name="Google Shape;179;p22"/>
          <p:cNvSpPr txBox="1">
            <a:spLocks noGrp="1"/>
          </p:cNvSpPr>
          <p:nvPr>
            <p:ph type="body" idx="1"/>
          </p:nvPr>
        </p:nvSpPr>
        <p:spPr>
          <a:xfrm>
            <a:off x="1097280" y="4453128"/>
            <a:ext cx="10058400" cy="1143000"/>
          </a:xfrm>
          <a:prstGeom prst="rect">
            <a:avLst/>
          </a:prstGeom>
          <a:noFill/>
          <a:ln>
            <a:noFill/>
          </a:ln>
        </p:spPr>
        <p:txBody>
          <a:bodyPr spcFirstLastPara="1" wrap="square" lIns="91425" tIns="45700" rIns="91425" bIns="45700" anchor="t" anchorCtr="0"/>
          <a:lstStyle>
            <a:lvl1pPr marL="457200" marR="0" lvl="0" indent="-228600" algn="l" rtl="0">
              <a:lnSpc>
                <a:spcPct val="90000"/>
              </a:lnSpc>
              <a:spcBef>
                <a:spcPts val="1200"/>
              </a:spcBef>
              <a:spcAft>
                <a:spcPts val="0"/>
              </a:spcAft>
              <a:buClr>
                <a:schemeClr val="accent1"/>
              </a:buClr>
              <a:buSzPts val="2400"/>
              <a:buFont typeface="Calibri"/>
              <a:buNone/>
              <a:defRPr sz="2400" b="0" i="0" u="none" strike="noStrike" cap="none">
                <a:solidFill>
                  <a:schemeClr val="dk2"/>
                </a:solidFill>
                <a:latin typeface="Calibri"/>
                <a:ea typeface="Calibri"/>
                <a:cs typeface="Calibri"/>
                <a:sym typeface="Calibri"/>
              </a:defRPr>
            </a:lvl1pPr>
            <a:lvl2pPr marL="914400" marR="0" lvl="1" indent="-228600" algn="l" rtl="0">
              <a:lnSpc>
                <a:spcPct val="90000"/>
              </a:lnSpc>
              <a:spcBef>
                <a:spcPts val="200"/>
              </a:spcBef>
              <a:spcAft>
                <a:spcPts val="0"/>
              </a:spcAft>
              <a:buClr>
                <a:schemeClr val="accent1"/>
              </a:buClr>
              <a:buSzPts val="1800"/>
              <a:buFont typeface="Calibri"/>
              <a:buNone/>
              <a:defRPr sz="1800" b="0" i="0" u="none" strike="noStrike" cap="none">
                <a:solidFill>
                  <a:srgbClr val="888888"/>
                </a:solidFill>
                <a:latin typeface="Calibri"/>
                <a:ea typeface="Calibri"/>
                <a:cs typeface="Calibri"/>
                <a:sym typeface="Calibri"/>
              </a:defRPr>
            </a:lvl2pPr>
            <a:lvl3pPr marL="1371600" marR="0" lvl="2" indent="-228600" algn="l" rtl="0">
              <a:lnSpc>
                <a:spcPct val="90000"/>
              </a:lnSpc>
              <a:spcBef>
                <a:spcPts val="400"/>
              </a:spcBef>
              <a:spcAft>
                <a:spcPts val="0"/>
              </a:spcAft>
              <a:buClr>
                <a:schemeClr val="accent1"/>
              </a:buClr>
              <a:buSzPts val="1600"/>
              <a:buFont typeface="Calibri"/>
              <a:buNone/>
              <a:defRPr sz="1600" b="0" i="0" u="none" strike="noStrike" cap="none">
                <a:solidFill>
                  <a:srgbClr val="888888"/>
                </a:solidFill>
                <a:latin typeface="Calibri"/>
                <a:ea typeface="Calibri"/>
                <a:cs typeface="Calibri"/>
                <a:sym typeface="Calibri"/>
              </a:defRPr>
            </a:lvl3pPr>
            <a:lvl4pPr marL="1828800" marR="0" lvl="3" indent="-228600" algn="l" rtl="0">
              <a:lnSpc>
                <a:spcPct val="90000"/>
              </a:lnSpc>
              <a:spcBef>
                <a:spcPts val="400"/>
              </a:spcBef>
              <a:spcAft>
                <a:spcPts val="0"/>
              </a:spcAft>
              <a:buClr>
                <a:schemeClr val="accent1"/>
              </a:buClr>
              <a:buSzPts val="1400"/>
              <a:buFont typeface="Calibri"/>
              <a:buNone/>
              <a:defRPr sz="1400" b="0" i="0" u="none" strike="noStrike" cap="none">
                <a:solidFill>
                  <a:srgbClr val="888888"/>
                </a:solidFill>
                <a:latin typeface="Calibri"/>
                <a:ea typeface="Calibri"/>
                <a:cs typeface="Calibri"/>
                <a:sym typeface="Calibri"/>
              </a:defRPr>
            </a:lvl4pPr>
            <a:lvl5pPr marL="2286000" marR="0" lvl="4" indent="-228600" algn="l" rtl="0">
              <a:lnSpc>
                <a:spcPct val="90000"/>
              </a:lnSpc>
              <a:spcBef>
                <a:spcPts val="400"/>
              </a:spcBef>
              <a:spcAft>
                <a:spcPts val="0"/>
              </a:spcAft>
              <a:buClr>
                <a:schemeClr val="accent1"/>
              </a:buClr>
              <a:buSzPts val="1400"/>
              <a:buFont typeface="Calibri"/>
              <a:buNone/>
              <a:defRPr sz="1400" b="0" i="0" u="none" strike="noStrike" cap="none">
                <a:solidFill>
                  <a:srgbClr val="888888"/>
                </a:solidFill>
                <a:latin typeface="Calibri"/>
                <a:ea typeface="Calibri"/>
                <a:cs typeface="Calibri"/>
                <a:sym typeface="Calibri"/>
              </a:defRPr>
            </a:lvl5pPr>
            <a:lvl6pPr marL="2743200" marR="0" lvl="5" indent="-228600" algn="l" rtl="0">
              <a:lnSpc>
                <a:spcPct val="90000"/>
              </a:lnSpc>
              <a:spcBef>
                <a:spcPts val="400"/>
              </a:spcBef>
              <a:spcAft>
                <a:spcPts val="0"/>
              </a:spcAft>
              <a:buClr>
                <a:schemeClr val="accent1"/>
              </a:buClr>
              <a:buSzPts val="1400"/>
              <a:buFont typeface="Calibri"/>
              <a:buNone/>
              <a:defRPr sz="1400" b="0" i="0" u="none" strike="noStrike" cap="none">
                <a:solidFill>
                  <a:srgbClr val="888888"/>
                </a:solidFill>
                <a:latin typeface="Calibri"/>
                <a:ea typeface="Calibri"/>
                <a:cs typeface="Calibri"/>
                <a:sym typeface="Calibri"/>
              </a:defRPr>
            </a:lvl6pPr>
            <a:lvl7pPr marL="3200400" marR="0" lvl="6" indent="-228600" algn="l" rtl="0">
              <a:lnSpc>
                <a:spcPct val="90000"/>
              </a:lnSpc>
              <a:spcBef>
                <a:spcPts val="400"/>
              </a:spcBef>
              <a:spcAft>
                <a:spcPts val="0"/>
              </a:spcAft>
              <a:buClr>
                <a:schemeClr val="accent1"/>
              </a:buClr>
              <a:buSzPts val="1400"/>
              <a:buFont typeface="Calibri"/>
              <a:buNone/>
              <a:defRPr sz="1400" b="0" i="0" u="none" strike="noStrike" cap="none">
                <a:solidFill>
                  <a:srgbClr val="888888"/>
                </a:solidFill>
                <a:latin typeface="Calibri"/>
                <a:ea typeface="Calibri"/>
                <a:cs typeface="Calibri"/>
                <a:sym typeface="Calibri"/>
              </a:defRPr>
            </a:lvl7pPr>
            <a:lvl8pPr marL="3657600" marR="0" lvl="7" indent="-228600" algn="l" rtl="0">
              <a:lnSpc>
                <a:spcPct val="90000"/>
              </a:lnSpc>
              <a:spcBef>
                <a:spcPts val="400"/>
              </a:spcBef>
              <a:spcAft>
                <a:spcPts val="0"/>
              </a:spcAft>
              <a:buClr>
                <a:schemeClr val="accent1"/>
              </a:buClr>
              <a:buSzPts val="1400"/>
              <a:buFont typeface="Calibri"/>
              <a:buNone/>
              <a:defRPr sz="1400" b="0" i="0" u="none" strike="noStrike" cap="none">
                <a:solidFill>
                  <a:srgbClr val="888888"/>
                </a:solidFill>
                <a:latin typeface="Calibri"/>
                <a:ea typeface="Calibri"/>
                <a:cs typeface="Calibri"/>
                <a:sym typeface="Calibri"/>
              </a:defRPr>
            </a:lvl8pPr>
            <a:lvl9pPr marL="4114800" marR="0" lvl="8" indent="-228600" algn="l" rtl="0">
              <a:lnSpc>
                <a:spcPct val="90000"/>
              </a:lnSpc>
              <a:spcBef>
                <a:spcPts val="400"/>
              </a:spcBef>
              <a:spcAft>
                <a:spcPts val="400"/>
              </a:spcAft>
              <a:buClr>
                <a:schemeClr val="accent1"/>
              </a:buClr>
              <a:buSzPts val="1400"/>
              <a:buFont typeface="Calibri"/>
              <a:buNone/>
              <a:defRPr sz="1400" b="0" i="0" u="none" strike="noStrike" cap="none">
                <a:solidFill>
                  <a:srgbClr val="888888"/>
                </a:solidFill>
                <a:latin typeface="Calibri"/>
                <a:ea typeface="Calibri"/>
                <a:cs typeface="Calibri"/>
                <a:sym typeface="Calibri"/>
              </a:defRPr>
            </a:lvl9pPr>
          </a:lstStyle>
          <a:p>
            <a:endParaRPr/>
          </a:p>
        </p:txBody>
      </p:sp>
      <p:sp>
        <p:nvSpPr>
          <p:cNvPr id="180" name="Google Shape;180;p22"/>
          <p:cNvSpPr txBox="1">
            <a:spLocks noGrp="1"/>
          </p:cNvSpPr>
          <p:nvPr>
            <p:ph type="dt" idx="10"/>
          </p:nvPr>
        </p:nvSpPr>
        <p:spPr>
          <a:xfrm>
            <a:off x="1097280" y="6459785"/>
            <a:ext cx="2472300" cy="365100"/>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81" name="Google Shape;181;p22"/>
          <p:cNvSpPr txBox="1">
            <a:spLocks noGrp="1"/>
          </p:cNvSpPr>
          <p:nvPr>
            <p:ph type="ftr" idx="11"/>
          </p:nvPr>
        </p:nvSpPr>
        <p:spPr>
          <a:xfrm>
            <a:off x="3686185" y="6459785"/>
            <a:ext cx="4822800" cy="365100"/>
          </a:xfrm>
          <a:prstGeom prst="rect">
            <a:avLst/>
          </a:prstGeom>
          <a:noFill/>
          <a:ln>
            <a:noFill/>
          </a:ln>
        </p:spPr>
        <p:txBody>
          <a:bodyPr spcFirstLastPara="1" wrap="square" lIns="91425" tIns="45700" rIns="91425" bIns="45700" anchor="ctr" anchorCtr="0"/>
          <a:lstStyle>
            <a:lvl1pPr marR="0" lvl="0" algn="ctr"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82" name="Google Shape;182;p22"/>
          <p:cNvSpPr txBox="1">
            <a:spLocks noGrp="1"/>
          </p:cNvSpPr>
          <p:nvPr>
            <p:ph type="sldNum" idx="12"/>
          </p:nvPr>
        </p:nvSpPr>
        <p:spPr>
          <a:xfrm>
            <a:off x="9900458" y="6459785"/>
            <a:ext cx="13119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b="0" i="0" u="none" strike="noStrike" cap="none">
                <a:solidFill>
                  <a:srgbClr val="FFFFFF"/>
                </a:solidFill>
                <a:latin typeface="Calibri"/>
                <a:ea typeface="Calibri"/>
                <a:cs typeface="Calibri"/>
                <a:sym typeface="Calibri"/>
              </a:defRPr>
            </a:lvl1pPr>
            <a:lvl2pPr marL="0" marR="0" lvl="1" indent="0" algn="r" rtl="0">
              <a:spcBef>
                <a:spcPts val="0"/>
              </a:spcBef>
              <a:buNone/>
              <a:defRPr sz="1050" b="0" i="0" u="none" strike="noStrike" cap="none">
                <a:solidFill>
                  <a:srgbClr val="FFFFFF"/>
                </a:solidFill>
                <a:latin typeface="Calibri"/>
                <a:ea typeface="Calibri"/>
                <a:cs typeface="Calibri"/>
                <a:sym typeface="Calibri"/>
              </a:defRPr>
            </a:lvl2pPr>
            <a:lvl3pPr marL="0" marR="0" lvl="2" indent="0" algn="r" rtl="0">
              <a:spcBef>
                <a:spcPts val="0"/>
              </a:spcBef>
              <a:buNone/>
              <a:defRPr sz="1050" b="0" i="0" u="none" strike="noStrike" cap="none">
                <a:solidFill>
                  <a:srgbClr val="FFFFFF"/>
                </a:solidFill>
                <a:latin typeface="Calibri"/>
                <a:ea typeface="Calibri"/>
                <a:cs typeface="Calibri"/>
                <a:sym typeface="Calibri"/>
              </a:defRPr>
            </a:lvl3pPr>
            <a:lvl4pPr marL="0" marR="0" lvl="3" indent="0" algn="r" rtl="0">
              <a:spcBef>
                <a:spcPts val="0"/>
              </a:spcBef>
              <a:buNone/>
              <a:defRPr sz="1050" b="0" i="0" u="none" strike="noStrike" cap="none">
                <a:solidFill>
                  <a:srgbClr val="FFFFFF"/>
                </a:solidFill>
                <a:latin typeface="Calibri"/>
                <a:ea typeface="Calibri"/>
                <a:cs typeface="Calibri"/>
                <a:sym typeface="Calibri"/>
              </a:defRPr>
            </a:lvl4pPr>
            <a:lvl5pPr marL="0" marR="0" lvl="4" indent="0" algn="r" rtl="0">
              <a:spcBef>
                <a:spcPts val="0"/>
              </a:spcBef>
              <a:buNone/>
              <a:defRPr sz="1050" b="0" i="0" u="none" strike="noStrike" cap="none">
                <a:solidFill>
                  <a:srgbClr val="FFFFFF"/>
                </a:solidFill>
                <a:latin typeface="Calibri"/>
                <a:ea typeface="Calibri"/>
                <a:cs typeface="Calibri"/>
                <a:sym typeface="Calibri"/>
              </a:defRPr>
            </a:lvl5pPr>
            <a:lvl6pPr marL="0" marR="0" lvl="5" indent="0" algn="r" rtl="0">
              <a:spcBef>
                <a:spcPts val="0"/>
              </a:spcBef>
              <a:buNone/>
              <a:defRPr sz="1050" b="0" i="0" u="none" strike="noStrike" cap="none">
                <a:solidFill>
                  <a:srgbClr val="FFFFFF"/>
                </a:solidFill>
                <a:latin typeface="Calibri"/>
                <a:ea typeface="Calibri"/>
                <a:cs typeface="Calibri"/>
                <a:sym typeface="Calibri"/>
              </a:defRPr>
            </a:lvl6pPr>
            <a:lvl7pPr marL="0" marR="0" lvl="6" indent="0" algn="r" rtl="0">
              <a:spcBef>
                <a:spcPts val="0"/>
              </a:spcBef>
              <a:buNone/>
              <a:defRPr sz="1050" b="0" i="0" u="none" strike="noStrike" cap="none">
                <a:solidFill>
                  <a:srgbClr val="FFFFFF"/>
                </a:solidFill>
                <a:latin typeface="Calibri"/>
                <a:ea typeface="Calibri"/>
                <a:cs typeface="Calibri"/>
                <a:sym typeface="Calibri"/>
              </a:defRPr>
            </a:lvl7pPr>
            <a:lvl8pPr marL="0" marR="0" lvl="7" indent="0" algn="r" rtl="0">
              <a:spcBef>
                <a:spcPts val="0"/>
              </a:spcBef>
              <a:buNone/>
              <a:defRPr sz="1050" b="0" i="0" u="none" strike="noStrike" cap="none">
                <a:solidFill>
                  <a:srgbClr val="FFFFFF"/>
                </a:solidFill>
                <a:latin typeface="Calibri"/>
                <a:ea typeface="Calibri"/>
                <a:cs typeface="Calibri"/>
                <a:sym typeface="Calibri"/>
              </a:defRPr>
            </a:lvl8pPr>
            <a:lvl9pPr marL="0" marR="0" lvl="8" indent="0" algn="r" rtl="0">
              <a:spcBef>
                <a:spcPts val="0"/>
              </a:spcBef>
              <a:buNone/>
              <a:defRPr sz="1050" b="0" i="0" u="none" strike="noStrike" cap="none">
                <a:solidFill>
                  <a:srgbClr val="FFFFFF"/>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fr-FR"/>
              <a:t>‹N°›</a:t>
            </a:fld>
            <a:endParaRPr/>
          </a:p>
        </p:txBody>
      </p:sp>
      <p:cxnSp>
        <p:nvCxnSpPr>
          <p:cNvPr id="183" name="Google Shape;183;p22"/>
          <p:cNvCxnSpPr/>
          <p:nvPr/>
        </p:nvCxnSpPr>
        <p:spPr>
          <a:xfrm>
            <a:off x="1207658" y="4343400"/>
            <a:ext cx="9875400" cy="0"/>
          </a:xfrm>
          <a:prstGeom prst="straightConnector1">
            <a:avLst/>
          </a:prstGeom>
          <a:noFill/>
          <a:ln w="9525" cap="flat" cmpd="sng">
            <a:solidFill>
              <a:srgbClr val="7F7F7F"/>
            </a:solidFill>
            <a:prstDash val="solid"/>
            <a:round/>
            <a:headEnd type="none" w="sm" len="sm"/>
            <a:tailEnd type="none" w="sm" len="sm"/>
          </a:ln>
        </p:spPr>
      </p:cxn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Deux contenus" type="twoObj">
  <p:cSld name="TWO_OBJECTS">
    <p:spTree>
      <p:nvGrpSpPr>
        <p:cNvPr id="1" name="Shape 184"/>
        <p:cNvGrpSpPr/>
        <p:nvPr/>
      </p:nvGrpSpPr>
      <p:grpSpPr>
        <a:xfrm>
          <a:off x="0" y="0"/>
          <a:ext cx="0" cy="0"/>
          <a:chOff x="0" y="0"/>
          <a:chExt cx="0" cy="0"/>
        </a:xfrm>
      </p:grpSpPr>
      <p:sp>
        <p:nvSpPr>
          <p:cNvPr id="185" name="Google Shape;185;p23"/>
          <p:cNvSpPr txBox="1">
            <a:spLocks noGrp="1"/>
          </p:cNvSpPr>
          <p:nvPr>
            <p:ph type="title"/>
          </p:nvPr>
        </p:nvSpPr>
        <p:spPr>
          <a:xfrm>
            <a:off x="1097280" y="286603"/>
            <a:ext cx="10058400" cy="1450800"/>
          </a:xfrm>
          <a:prstGeom prst="rect">
            <a:avLst/>
          </a:prstGeom>
          <a:noFill/>
          <a:ln>
            <a:noFill/>
          </a:ln>
        </p:spPr>
        <p:txBody>
          <a:bodyPr spcFirstLastPara="1" wrap="square" lIns="91425" tIns="45700" rIns="91425" bIns="45700" anchor="b" anchorCtr="0"/>
          <a:lstStyle>
            <a:lvl1pPr marR="0" lvl="0" algn="l" rtl="0">
              <a:lnSpc>
                <a:spcPct val="85000"/>
              </a:lnSpc>
              <a:spcBef>
                <a:spcPts val="0"/>
              </a:spcBef>
              <a:spcAft>
                <a:spcPts val="0"/>
              </a:spcAft>
              <a:buClr>
                <a:srgbClr val="3F3F3F"/>
              </a:buClr>
              <a:buSzPts val="4800"/>
              <a:buFont typeface="Calibri"/>
              <a:buNone/>
              <a:defRPr sz="4800" b="0" i="0" u="none" strike="noStrike" cap="none">
                <a:solidFill>
                  <a:srgbClr val="3F3F3F"/>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186" name="Google Shape;186;p23"/>
          <p:cNvSpPr txBox="1">
            <a:spLocks noGrp="1"/>
          </p:cNvSpPr>
          <p:nvPr>
            <p:ph type="body" idx="1"/>
          </p:nvPr>
        </p:nvSpPr>
        <p:spPr>
          <a:xfrm>
            <a:off x="1097279" y="1845734"/>
            <a:ext cx="4937700" cy="4023300"/>
          </a:xfrm>
          <a:prstGeom prst="rect">
            <a:avLst/>
          </a:prstGeom>
          <a:noFill/>
          <a:ln>
            <a:noFill/>
          </a:ln>
        </p:spPr>
        <p:txBody>
          <a:bodyPr spcFirstLastPara="1" wrap="square" lIns="0" tIns="45700" rIns="0" bIns="45700" anchor="t" anchorCtr="0"/>
          <a:lstStyle>
            <a:lvl1pPr marL="457200" marR="0" lvl="0" indent="-355600" algn="l" rtl="0">
              <a:lnSpc>
                <a:spcPct val="90000"/>
              </a:lnSpc>
              <a:spcBef>
                <a:spcPts val="1200"/>
              </a:spcBef>
              <a:spcAft>
                <a:spcPts val="0"/>
              </a:spcAft>
              <a:buClr>
                <a:schemeClr val="accent1"/>
              </a:buClr>
              <a:buSzPts val="2000"/>
              <a:buFont typeface="Calibri"/>
              <a:buChar char=" "/>
              <a:defRPr sz="2000" b="0" i="0" u="none" strike="noStrike" cap="none">
                <a:solidFill>
                  <a:srgbClr val="3F3F3F"/>
                </a:solidFill>
                <a:latin typeface="Calibri"/>
                <a:ea typeface="Calibri"/>
                <a:cs typeface="Calibri"/>
                <a:sym typeface="Calibri"/>
              </a:defRPr>
            </a:lvl1pPr>
            <a:lvl2pPr marL="914400" marR="0" lvl="1" indent="-342900" algn="l" rtl="0">
              <a:lnSpc>
                <a:spcPct val="90000"/>
              </a:lnSpc>
              <a:spcBef>
                <a:spcPts val="200"/>
              </a:spcBef>
              <a:spcAft>
                <a:spcPts val="0"/>
              </a:spcAft>
              <a:buClr>
                <a:schemeClr val="accent1"/>
              </a:buClr>
              <a:buSzPts val="1800"/>
              <a:buFont typeface="Calibri"/>
              <a:buChar char="◦"/>
              <a:defRPr sz="1800" b="0" i="0" u="none" strike="noStrike" cap="none">
                <a:solidFill>
                  <a:srgbClr val="3F3F3F"/>
                </a:solidFill>
                <a:latin typeface="Calibri"/>
                <a:ea typeface="Calibri"/>
                <a:cs typeface="Calibri"/>
                <a:sym typeface="Calibri"/>
              </a:defRPr>
            </a:lvl2pPr>
            <a:lvl3pPr marL="1371600" marR="0" lvl="2"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8pPr>
            <a:lvl9pPr marL="4114800" marR="0" lvl="8" indent="-317500" algn="l" rtl="0">
              <a:lnSpc>
                <a:spcPct val="90000"/>
              </a:lnSpc>
              <a:spcBef>
                <a:spcPts val="400"/>
              </a:spcBef>
              <a:spcAft>
                <a:spcPts val="40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9pPr>
          </a:lstStyle>
          <a:p>
            <a:endParaRPr/>
          </a:p>
        </p:txBody>
      </p:sp>
      <p:sp>
        <p:nvSpPr>
          <p:cNvPr id="187" name="Google Shape;187;p23"/>
          <p:cNvSpPr txBox="1">
            <a:spLocks noGrp="1"/>
          </p:cNvSpPr>
          <p:nvPr>
            <p:ph type="body" idx="2"/>
          </p:nvPr>
        </p:nvSpPr>
        <p:spPr>
          <a:xfrm>
            <a:off x="6217920" y="1845735"/>
            <a:ext cx="4937700" cy="4023300"/>
          </a:xfrm>
          <a:prstGeom prst="rect">
            <a:avLst/>
          </a:prstGeom>
          <a:noFill/>
          <a:ln>
            <a:noFill/>
          </a:ln>
        </p:spPr>
        <p:txBody>
          <a:bodyPr spcFirstLastPara="1" wrap="square" lIns="0" tIns="45700" rIns="0" bIns="45700" anchor="t" anchorCtr="0"/>
          <a:lstStyle>
            <a:lvl1pPr marL="457200" marR="0" lvl="0" indent="-355600" algn="l" rtl="0">
              <a:lnSpc>
                <a:spcPct val="90000"/>
              </a:lnSpc>
              <a:spcBef>
                <a:spcPts val="1200"/>
              </a:spcBef>
              <a:spcAft>
                <a:spcPts val="0"/>
              </a:spcAft>
              <a:buClr>
                <a:schemeClr val="accent1"/>
              </a:buClr>
              <a:buSzPts val="2000"/>
              <a:buFont typeface="Calibri"/>
              <a:buChar char=" "/>
              <a:defRPr sz="2000" b="0" i="0" u="none" strike="noStrike" cap="none">
                <a:solidFill>
                  <a:srgbClr val="3F3F3F"/>
                </a:solidFill>
                <a:latin typeface="Calibri"/>
                <a:ea typeface="Calibri"/>
                <a:cs typeface="Calibri"/>
                <a:sym typeface="Calibri"/>
              </a:defRPr>
            </a:lvl1pPr>
            <a:lvl2pPr marL="914400" marR="0" lvl="1" indent="-342900" algn="l" rtl="0">
              <a:lnSpc>
                <a:spcPct val="90000"/>
              </a:lnSpc>
              <a:spcBef>
                <a:spcPts val="200"/>
              </a:spcBef>
              <a:spcAft>
                <a:spcPts val="0"/>
              </a:spcAft>
              <a:buClr>
                <a:schemeClr val="accent1"/>
              </a:buClr>
              <a:buSzPts val="1800"/>
              <a:buFont typeface="Calibri"/>
              <a:buChar char="◦"/>
              <a:defRPr sz="1800" b="0" i="0" u="none" strike="noStrike" cap="none">
                <a:solidFill>
                  <a:srgbClr val="3F3F3F"/>
                </a:solidFill>
                <a:latin typeface="Calibri"/>
                <a:ea typeface="Calibri"/>
                <a:cs typeface="Calibri"/>
                <a:sym typeface="Calibri"/>
              </a:defRPr>
            </a:lvl2pPr>
            <a:lvl3pPr marL="1371600" marR="0" lvl="2"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8pPr>
            <a:lvl9pPr marL="4114800" marR="0" lvl="8" indent="-317500" algn="l" rtl="0">
              <a:lnSpc>
                <a:spcPct val="90000"/>
              </a:lnSpc>
              <a:spcBef>
                <a:spcPts val="400"/>
              </a:spcBef>
              <a:spcAft>
                <a:spcPts val="40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9pPr>
          </a:lstStyle>
          <a:p>
            <a:endParaRPr/>
          </a:p>
        </p:txBody>
      </p:sp>
      <p:sp>
        <p:nvSpPr>
          <p:cNvPr id="188" name="Google Shape;188;p23"/>
          <p:cNvSpPr txBox="1">
            <a:spLocks noGrp="1"/>
          </p:cNvSpPr>
          <p:nvPr>
            <p:ph type="dt" idx="10"/>
          </p:nvPr>
        </p:nvSpPr>
        <p:spPr>
          <a:xfrm>
            <a:off x="1097280" y="6459785"/>
            <a:ext cx="2472300" cy="365100"/>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89" name="Google Shape;189;p23"/>
          <p:cNvSpPr txBox="1">
            <a:spLocks noGrp="1"/>
          </p:cNvSpPr>
          <p:nvPr>
            <p:ph type="ftr" idx="11"/>
          </p:nvPr>
        </p:nvSpPr>
        <p:spPr>
          <a:xfrm>
            <a:off x="3686185" y="6459785"/>
            <a:ext cx="4822800" cy="365100"/>
          </a:xfrm>
          <a:prstGeom prst="rect">
            <a:avLst/>
          </a:prstGeom>
          <a:noFill/>
          <a:ln>
            <a:noFill/>
          </a:ln>
        </p:spPr>
        <p:txBody>
          <a:bodyPr spcFirstLastPara="1" wrap="square" lIns="91425" tIns="45700" rIns="91425" bIns="45700" anchor="ctr" anchorCtr="0"/>
          <a:lstStyle>
            <a:lvl1pPr marR="0" lvl="0" algn="ctr"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90" name="Google Shape;190;p23"/>
          <p:cNvSpPr txBox="1">
            <a:spLocks noGrp="1"/>
          </p:cNvSpPr>
          <p:nvPr>
            <p:ph type="sldNum" idx="12"/>
          </p:nvPr>
        </p:nvSpPr>
        <p:spPr>
          <a:xfrm>
            <a:off x="9900458" y="6459785"/>
            <a:ext cx="13119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b="0" i="0" u="none" strike="noStrike" cap="none">
                <a:solidFill>
                  <a:srgbClr val="FFFFFF"/>
                </a:solidFill>
                <a:latin typeface="Calibri"/>
                <a:ea typeface="Calibri"/>
                <a:cs typeface="Calibri"/>
                <a:sym typeface="Calibri"/>
              </a:defRPr>
            </a:lvl1pPr>
            <a:lvl2pPr marL="0" marR="0" lvl="1" indent="0" algn="r" rtl="0">
              <a:spcBef>
                <a:spcPts val="0"/>
              </a:spcBef>
              <a:buNone/>
              <a:defRPr sz="1050" b="0" i="0" u="none" strike="noStrike" cap="none">
                <a:solidFill>
                  <a:srgbClr val="FFFFFF"/>
                </a:solidFill>
                <a:latin typeface="Calibri"/>
                <a:ea typeface="Calibri"/>
                <a:cs typeface="Calibri"/>
                <a:sym typeface="Calibri"/>
              </a:defRPr>
            </a:lvl2pPr>
            <a:lvl3pPr marL="0" marR="0" lvl="2" indent="0" algn="r" rtl="0">
              <a:spcBef>
                <a:spcPts val="0"/>
              </a:spcBef>
              <a:buNone/>
              <a:defRPr sz="1050" b="0" i="0" u="none" strike="noStrike" cap="none">
                <a:solidFill>
                  <a:srgbClr val="FFFFFF"/>
                </a:solidFill>
                <a:latin typeface="Calibri"/>
                <a:ea typeface="Calibri"/>
                <a:cs typeface="Calibri"/>
                <a:sym typeface="Calibri"/>
              </a:defRPr>
            </a:lvl3pPr>
            <a:lvl4pPr marL="0" marR="0" lvl="3" indent="0" algn="r" rtl="0">
              <a:spcBef>
                <a:spcPts val="0"/>
              </a:spcBef>
              <a:buNone/>
              <a:defRPr sz="1050" b="0" i="0" u="none" strike="noStrike" cap="none">
                <a:solidFill>
                  <a:srgbClr val="FFFFFF"/>
                </a:solidFill>
                <a:latin typeface="Calibri"/>
                <a:ea typeface="Calibri"/>
                <a:cs typeface="Calibri"/>
                <a:sym typeface="Calibri"/>
              </a:defRPr>
            </a:lvl4pPr>
            <a:lvl5pPr marL="0" marR="0" lvl="4" indent="0" algn="r" rtl="0">
              <a:spcBef>
                <a:spcPts val="0"/>
              </a:spcBef>
              <a:buNone/>
              <a:defRPr sz="1050" b="0" i="0" u="none" strike="noStrike" cap="none">
                <a:solidFill>
                  <a:srgbClr val="FFFFFF"/>
                </a:solidFill>
                <a:latin typeface="Calibri"/>
                <a:ea typeface="Calibri"/>
                <a:cs typeface="Calibri"/>
                <a:sym typeface="Calibri"/>
              </a:defRPr>
            </a:lvl5pPr>
            <a:lvl6pPr marL="0" marR="0" lvl="5" indent="0" algn="r" rtl="0">
              <a:spcBef>
                <a:spcPts val="0"/>
              </a:spcBef>
              <a:buNone/>
              <a:defRPr sz="1050" b="0" i="0" u="none" strike="noStrike" cap="none">
                <a:solidFill>
                  <a:srgbClr val="FFFFFF"/>
                </a:solidFill>
                <a:latin typeface="Calibri"/>
                <a:ea typeface="Calibri"/>
                <a:cs typeface="Calibri"/>
                <a:sym typeface="Calibri"/>
              </a:defRPr>
            </a:lvl6pPr>
            <a:lvl7pPr marL="0" marR="0" lvl="6" indent="0" algn="r" rtl="0">
              <a:spcBef>
                <a:spcPts val="0"/>
              </a:spcBef>
              <a:buNone/>
              <a:defRPr sz="1050" b="0" i="0" u="none" strike="noStrike" cap="none">
                <a:solidFill>
                  <a:srgbClr val="FFFFFF"/>
                </a:solidFill>
                <a:latin typeface="Calibri"/>
                <a:ea typeface="Calibri"/>
                <a:cs typeface="Calibri"/>
                <a:sym typeface="Calibri"/>
              </a:defRPr>
            </a:lvl7pPr>
            <a:lvl8pPr marL="0" marR="0" lvl="7" indent="0" algn="r" rtl="0">
              <a:spcBef>
                <a:spcPts val="0"/>
              </a:spcBef>
              <a:buNone/>
              <a:defRPr sz="1050" b="0" i="0" u="none" strike="noStrike" cap="none">
                <a:solidFill>
                  <a:srgbClr val="FFFFFF"/>
                </a:solidFill>
                <a:latin typeface="Calibri"/>
                <a:ea typeface="Calibri"/>
                <a:cs typeface="Calibri"/>
                <a:sym typeface="Calibri"/>
              </a:defRPr>
            </a:lvl8pPr>
            <a:lvl9pPr marL="0" marR="0" lvl="8" indent="0" algn="r" rtl="0">
              <a:spcBef>
                <a:spcPts val="0"/>
              </a:spcBef>
              <a:buNone/>
              <a:defRPr sz="1050" b="0" i="0" u="none" strike="noStrike" cap="none">
                <a:solidFill>
                  <a:srgbClr val="FFFFFF"/>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Comparaison" type="twoTxTwoObj">
  <p:cSld name="TWO_OBJECTS_WITH_TEXT">
    <p:spTree>
      <p:nvGrpSpPr>
        <p:cNvPr id="1" name="Shape 191"/>
        <p:cNvGrpSpPr/>
        <p:nvPr/>
      </p:nvGrpSpPr>
      <p:grpSpPr>
        <a:xfrm>
          <a:off x="0" y="0"/>
          <a:ext cx="0" cy="0"/>
          <a:chOff x="0" y="0"/>
          <a:chExt cx="0" cy="0"/>
        </a:xfrm>
      </p:grpSpPr>
      <p:sp>
        <p:nvSpPr>
          <p:cNvPr id="192" name="Google Shape;192;p24"/>
          <p:cNvSpPr txBox="1">
            <a:spLocks noGrp="1"/>
          </p:cNvSpPr>
          <p:nvPr>
            <p:ph type="title"/>
          </p:nvPr>
        </p:nvSpPr>
        <p:spPr>
          <a:xfrm>
            <a:off x="1097280" y="286603"/>
            <a:ext cx="10058400" cy="1450800"/>
          </a:xfrm>
          <a:prstGeom prst="rect">
            <a:avLst/>
          </a:prstGeom>
          <a:noFill/>
          <a:ln>
            <a:noFill/>
          </a:ln>
        </p:spPr>
        <p:txBody>
          <a:bodyPr spcFirstLastPara="1" wrap="square" lIns="91425" tIns="45700" rIns="91425" bIns="45700" anchor="b" anchorCtr="0"/>
          <a:lstStyle>
            <a:lvl1pPr marR="0" lvl="0" algn="l" rtl="0">
              <a:lnSpc>
                <a:spcPct val="85000"/>
              </a:lnSpc>
              <a:spcBef>
                <a:spcPts val="0"/>
              </a:spcBef>
              <a:spcAft>
                <a:spcPts val="0"/>
              </a:spcAft>
              <a:buClr>
                <a:srgbClr val="3F3F3F"/>
              </a:buClr>
              <a:buSzPts val="4800"/>
              <a:buFont typeface="Calibri"/>
              <a:buNone/>
              <a:defRPr sz="4800" b="0" i="0" u="none" strike="noStrike" cap="none">
                <a:solidFill>
                  <a:srgbClr val="3F3F3F"/>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193" name="Google Shape;193;p24"/>
          <p:cNvSpPr txBox="1">
            <a:spLocks noGrp="1"/>
          </p:cNvSpPr>
          <p:nvPr>
            <p:ph type="body" idx="1"/>
          </p:nvPr>
        </p:nvSpPr>
        <p:spPr>
          <a:xfrm>
            <a:off x="1097280" y="1846052"/>
            <a:ext cx="4937700" cy="736200"/>
          </a:xfrm>
          <a:prstGeom prst="rect">
            <a:avLst/>
          </a:prstGeom>
          <a:noFill/>
          <a:ln>
            <a:noFill/>
          </a:ln>
        </p:spPr>
        <p:txBody>
          <a:bodyPr spcFirstLastPara="1" wrap="square" lIns="91425" tIns="45700" rIns="91425" bIns="45700" anchor="ctr" anchorCtr="0"/>
          <a:lstStyle>
            <a:lvl1pPr marL="457200" marR="0" lvl="0" indent="-228600" algn="l" rtl="0">
              <a:lnSpc>
                <a:spcPct val="90000"/>
              </a:lnSpc>
              <a:spcBef>
                <a:spcPts val="1200"/>
              </a:spcBef>
              <a:spcAft>
                <a:spcPts val="0"/>
              </a:spcAft>
              <a:buClr>
                <a:schemeClr val="accent1"/>
              </a:buClr>
              <a:buSzPts val="2000"/>
              <a:buFont typeface="Calibri"/>
              <a:buNone/>
              <a:defRPr sz="2000" b="0" i="0" u="none" strike="noStrike" cap="none">
                <a:solidFill>
                  <a:schemeClr val="dk2"/>
                </a:solidFill>
                <a:latin typeface="Calibri"/>
                <a:ea typeface="Calibri"/>
                <a:cs typeface="Calibri"/>
                <a:sym typeface="Calibri"/>
              </a:defRPr>
            </a:lvl1pPr>
            <a:lvl2pPr marL="914400" marR="0" lvl="1" indent="-228600" algn="l" rtl="0">
              <a:lnSpc>
                <a:spcPct val="90000"/>
              </a:lnSpc>
              <a:spcBef>
                <a:spcPts val="200"/>
              </a:spcBef>
              <a:spcAft>
                <a:spcPts val="0"/>
              </a:spcAft>
              <a:buClr>
                <a:schemeClr val="accent1"/>
              </a:buClr>
              <a:buSzPts val="2000"/>
              <a:buFont typeface="Calibri"/>
              <a:buNone/>
              <a:defRPr sz="2000" b="1" i="0" u="none" strike="noStrike" cap="none">
                <a:solidFill>
                  <a:srgbClr val="3F3F3F"/>
                </a:solidFill>
                <a:latin typeface="Calibri"/>
                <a:ea typeface="Calibri"/>
                <a:cs typeface="Calibri"/>
                <a:sym typeface="Calibri"/>
              </a:defRPr>
            </a:lvl2pPr>
            <a:lvl3pPr marL="1371600" marR="0" lvl="2" indent="-228600" algn="l" rtl="0">
              <a:lnSpc>
                <a:spcPct val="90000"/>
              </a:lnSpc>
              <a:spcBef>
                <a:spcPts val="400"/>
              </a:spcBef>
              <a:spcAft>
                <a:spcPts val="0"/>
              </a:spcAft>
              <a:buClr>
                <a:schemeClr val="accent1"/>
              </a:buClr>
              <a:buSzPts val="1800"/>
              <a:buFont typeface="Calibri"/>
              <a:buNone/>
              <a:defRPr sz="1800" b="1" i="0" u="none" strike="noStrike" cap="none">
                <a:solidFill>
                  <a:srgbClr val="3F3F3F"/>
                </a:solidFill>
                <a:latin typeface="Calibri"/>
                <a:ea typeface="Calibri"/>
                <a:cs typeface="Calibri"/>
                <a:sym typeface="Calibri"/>
              </a:defRPr>
            </a:lvl3pPr>
            <a:lvl4pPr marL="1828800" marR="0" lvl="3" indent="-228600" algn="l" rtl="0">
              <a:lnSpc>
                <a:spcPct val="90000"/>
              </a:lnSpc>
              <a:spcBef>
                <a:spcPts val="400"/>
              </a:spcBef>
              <a:spcAft>
                <a:spcPts val="0"/>
              </a:spcAft>
              <a:buClr>
                <a:schemeClr val="accent1"/>
              </a:buClr>
              <a:buSzPts val="1600"/>
              <a:buFont typeface="Calibri"/>
              <a:buNone/>
              <a:defRPr sz="1600" b="1" i="0" u="none" strike="noStrike" cap="none">
                <a:solidFill>
                  <a:srgbClr val="3F3F3F"/>
                </a:solidFill>
                <a:latin typeface="Calibri"/>
                <a:ea typeface="Calibri"/>
                <a:cs typeface="Calibri"/>
                <a:sym typeface="Calibri"/>
              </a:defRPr>
            </a:lvl4pPr>
            <a:lvl5pPr marL="2286000" marR="0" lvl="4" indent="-228600" algn="l" rtl="0">
              <a:lnSpc>
                <a:spcPct val="90000"/>
              </a:lnSpc>
              <a:spcBef>
                <a:spcPts val="400"/>
              </a:spcBef>
              <a:spcAft>
                <a:spcPts val="0"/>
              </a:spcAft>
              <a:buClr>
                <a:schemeClr val="accent1"/>
              </a:buClr>
              <a:buSzPts val="1600"/>
              <a:buFont typeface="Calibri"/>
              <a:buNone/>
              <a:defRPr sz="1600" b="1" i="0" u="none" strike="noStrike" cap="none">
                <a:solidFill>
                  <a:srgbClr val="3F3F3F"/>
                </a:solidFill>
                <a:latin typeface="Calibri"/>
                <a:ea typeface="Calibri"/>
                <a:cs typeface="Calibri"/>
                <a:sym typeface="Calibri"/>
              </a:defRPr>
            </a:lvl5pPr>
            <a:lvl6pPr marL="2743200" marR="0" lvl="5" indent="-228600" algn="l" rtl="0">
              <a:lnSpc>
                <a:spcPct val="90000"/>
              </a:lnSpc>
              <a:spcBef>
                <a:spcPts val="400"/>
              </a:spcBef>
              <a:spcAft>
                <a:spcPts val="0"/>
              </a:spcAft>
              <a:buClr>
                <a:schemeClr val="accent1"/>
              </a:buClr>
              <a:buSzPts val="1600"/>
              <a:buFont typeface="Calibri"/>
              <a:buNone/>
              <a:defRPr sz="1600" b="1" i="0" u="none" strike="noStrike" cap="none">
                <a:solidFill>
                  <a:srgbClr val="3F3F3F"/>
                </a:solidFill>
                <a:latin typeface="Calibri"/>
                <a:ea typeface="Calibri"/>
                <a:cs typeface="Calibri"/>
                <a:sym typeface="Calibri"/>
              </a:defRPr>
            </a:lvl6pPr>
            <a:lvl7pPr marL="3200400" marR="0" lvl="6" indent="-228600" algn="l" rtl="0">
              <a:lnSpc>
                <a:spcPct val="90000"/>
              </a:lnSpc>
              <a:spcBef>
                <a:spcPts val="400"/>
              </a:spcBef>
              <a:spcAft>
                <a:spcPts val="0"/>
              </a:spcAft>
              <a:buClr>
                <a:schemeClr val="accent1"/>
              </a:buClr>
              <a:buSzPts val="1600"/>
              <a:buFont typeface="Calibri"/>
              <a:buNone/>
              <a:defRPr sz="1600" b="1" i="0" u="none" strike="noStrike" cap="none">
                <a:solidFill>
                  <a:srgbClr val="3F3F3F"/>
                </a:solidFill>
                <a:latin typeface="Calibri"/>
                <a:ea typeface="Calibri"/>
                <a:cs typeface="Calibri"/>
                <a:sym typeface="Calibri"/>
              </a:defRPr>
            </a:lvl7pPr>
            <a:lvl8pPr marL="3657600" marR="0" lvl="7" indent="-228600" algn="l" rtl="0">
              <a:lnSpc>
                <a:spcPct val="90000"/>
              </a:lnSpc>
              <a:spcBef>
                <a:spcPts val="400"/>
              </a:spcBef>
              <a:spcAft>
                <a:spcPts val="0"/>
              </a:spcAft>
              <a:buClr>
                <a:schemeClr val="accent1"/>
              </a:buClr>
              <a:buSzPts val="1600"/>
              <a:buFont typeface="Calibri"/>
              <a:buNone/>
              <a:defRPr sz="1600" b="1" i="0" u="none" strike="noStrike" cap="none">
                <a:solidFill>
                  <a:srgbClr val="3F3F3F"/>
                </a:solidFill>
                <a:latin typeface="Calibri"/>
                <a:ea typeface="Calibri"/>
                <a:cs typeface="Calibri"/>
                <a:sym typeface="Calibri"/>
              </a:defRPr>
            </a:lvl8pPr>
            <a:lvl9pPr marL="4114800" marR="0" lvl="8" indent="-228600" algn="l" rtl="0">
              <a:lnSpc>
                <a:spcPct val="90000"/>
              </a:lnSpc>
              <a:spcBef>
                <a:spcPts val="400"/>
              </a:spcBef>
              <a:spcAft>
                <a:spcPts val="400"/>
              </a:spcAft>
              <a:buClr>
                <a:schemeClr val="accent1"/>
              </a:buClr>
              <a:buSzPts val="1600"/>
              <a:buFont typeface="Calibri"/>
              <a:buNone/>
              <a:defRPr sz="1600" b="1" i="0" u="none" strike="noStrike" cap="none">
                <a:solidFill>
                  <a:srgbClr val="3F3F3F"/>
                </a:solidFill>
                <a:latin typeface="Calibri"/>
                <a:ea typeface="Calibri"/>
                <a:cs typeface="Calibri"/>
                <a:sym typeface="Calibri"/>
              </a:defRPr>
            </a:lvl9pPr>
          </a:lstStyle>
          <a:p>
            <a:endParaRPr/>
          </a:p>
        </p:txBody>
      </p:sp>
      <p:sp>
        <p:nvSpPr>
          <p:cNvPr id="194" name="Google Shape;194;p24"/>
          <p:cNvSpPr txBox="1">
            <a:spLocks noGrp="1"/>
          </p:cNvSpPr>
          <p:nvPr>
            <p:ph type="body" idx="2"/>
          </p:nvPr>
        </p:nvSpPr>
        <p:spPr>
          <a:xfrm>
            <a:off x="1097280" y="2582334"/>
            <a:ext cx="4937700" cy="3378300"/>
          </a:xfrm>
          <a:prstGeom prst="rect">
            <a:avLst/>
          </a:prstGeom>
          <a:noFill/>
          <a:ln>
            <a:noFill/>
          </a:ln>
        </p:spPr>
        <p:txBody>
          <a:bodyPr spcFirstLastPara="1" wrap="square" lIns="0" tIns="45700" rIns="0" bIns="45700" anchor="t" anchorCtr="0"/>
          <a:lstStyle>
            <a:lvl1pPr marL="457200" marR="0" lvl="0" indent="-355600" algn="l" rtl="0">
              <a:lnSpc>
                <a:spcPct val="90000"/>
              </a:lnSpc>
              <a:spcBef>
                <a:spcPts val="1200"/>
              </a:spcBef>
              <a:spcAft>
                <a:spcPts val="0"/>
              </a:spcAft>
              <a:buClr>
                <a:schemeClr val="accent1"/>
              </a:buClr>
              <a:buSzPts val="2000"/>
              <a:buFont typeface="Calibri"/>
              <a:buChar char=" "/>
              <a:defRPr sz="2000" b="0" i="0" u="none" strike="noStrike" cap="none">
                <a:solidFill>
                  <a:srgbClr val="3F3F3F"/>
                </a:solidFill>
                <a:latin typeface="Calibri"/>
                <a:ea typeface="Calibri"/>
                <a:cs typeface="Calibri"/>
                <a:sym typeface="Calibri"/>
              </a:defRPr>
            </a:lvl1pPr>
            <a:lvl2pPr marL="914400" marR="0" lvl="1" indent="-342900" algn="l" rtl="0">
              <a:lnSpc>
                <a:spcPct val="90000"/>
              </a:lnSpc>
              <a:spcBef>
                <a:spcPts val="200"/>
              </a:spcBef>
              <a:spcAft>
                <a:spcPts val="0"/>
              </a:spcAft>
              <a:buClr>
                <a:schemeClr val="accent1"/>
              </a:buClr>
              <a:buSzPts val="1800"/>
              <a:buFont typeface="Calibri"/>
              <a:buChar char="◦"/>
              <a:defRPr sz="1800" b="0" i="0" u="none" strike="noStrike" cap="none">
                <a:solidFill>
                  <a:srgbClr val="3F3F3F"/>
                </a:solidFill>
                <a:latin typeface="Calibri"/>
                <a:ea typeface="Calibri"/>
                <a:cs typeface="Calibri"/>
                <a:sym typeface="Calibri"/>
              </a:defRPr>
            </a:lvl2pPr>
            <a:lvl3pPr marL="1371600" marR="0" lvl="2"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8pPr>
            <a:lvl9pPr marL="4114800" marR="0" lvl="8" indent="-317500" algn="l" rtl="0">
              <a:lnSpc>
                <a:spcPct val="90000"/>
              </a:lnSpc>
              <a:spcBef>
                <a:spcPts val="400"/>
              </a:spcBef>
              <a:spcAft>
                <a:spcPts val="40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9pPr>
          </a:lstStyle>
          <a:p>
            <a:endParaRPr/>
          </a:p>
        </p:txBody>
      </p:sp>
      <p:sp>
        <p:nvSpPr>
          <p:cNvPr id="195" name="Google Shape;195;p24"/>
          <p:cNvSpPr txBox="1">
            <a:spLocks noGrp="1"/>
          </p:cNvSpPr>
          <p:nvPr>
            <p:ph type="body" idx="3"/>
          </p:nvPr>
        </p:nvSpPr>
        <p:spPr>
          <a:xfrm>
            <a:off x="6217920" y="1846052"/>
            <a:ext cx="4937700" cy="736200"/>
          </a:xfrm>
          <a:prstGeom prst="rect">
            <a:avLst/>
          </a:prstGeom>
          <a:noFill/>
          <a:ln>
            <a:noFill/>
          </a:ln>
        </p:spPr>
        <p:txBody>
          <a:bodyPr spcFirstLastPara="1" wrap="square" lIns="91425" tIns="45700" rIns="91425" bIns="45700" anchor="ctr" anchorCtr="0"/>
          <a:lstStyle>
            <a:lvl1pPr marL="457200" marR="0" lvl="0" indent="-228600" algn="l" rtl="0">
              <a:lnSpc>
                <a:spcPct val="90000"/>
              </a:lnSpc>
              <a:spcBef>
                <a:spcPts val="1200"/>
              </a:spcBef>
              <a:spcAft>
                <a:spcPts val="0"/>
              </a:spcAft>
              <a:buClr>
                <a:schemeClr val="accent1"/>
              </a:buClr>
              <a:buSzPts val="2000"/>
              <a:buFont typeface="Calibri"/>
              <a:buNone/>
              <a:defRPr sz="2000" b="0" i="0" u="none" strike="noStrike" cap="none">
                <a:solidFill>
                  <a:schemeClr val="dk2"/>
                </a:solidFill>
                <a:latin typeface="Calibri"/>
                <a:ea typeface="Calibri"/>
                <a:cs typeface="Calibri"/>
                <a:sym typeface="Calibri"/>
              </a:defRPr>
            </a:lvl1pPr>
            <a:lvl2pPr marL="914400" marR="0" lvl="1" indent="-228600" algn="l" rtl="0">
              <a:lnSpc>
                <a:spcPct val="90000"/>
              </a:lnSpc>
              <a:spcBef>
                <a:spcPts val="200"/>
              </a:spcBef>
              <a:spcAft>
                <a:spcPts val="0"/>
              </a:spcAft>
              <a:buClr>
                <a:schemeClr val="accent1"/>
              </a:buClr>
              <a:buSzPts val="2000"/>
              <a:buFont typeface="Calibri"/>
              <a:buNone/>
              <a:defRPr sz="2000" b="1" i="0" u="none" strike="noStrike" cap="none">
                <a:solidFill>
                  <a:srgbClr val="3F3F3F"/>
                </a:solidFill>
                <a:latin typeface="Calibri"/>
                <a:ea typeface="Calibri"/>
                <a:cs typeface="Calibri"/>
                <a:sym typeface="Calibri"/>
              </a:defRPr>
            </a:lvl2pPr>
            <a:lvl3pPr marL="1371600" marR="0" lvl="2" indent="-228600" algn="l" rtl="0">
              <a:lnSpc>
                <a:spcPct val="90000"/>
              </a:lnSpc>
              <a:spcBef>
                <a:spcPts val="400"/>
              </a:spcBef>
              <a:spcAft>
                <a:spcPts val="0"/>
              </a:spcAft>
              <a:buClr>
                <a:schemeClr val="accent1"/>
              </a:buClr>
              <a:buSzPts val="1800"/>
              <a:buFont typeface="Calibri"/>
              <a:buNone/>
              <a:defRPr sz="1800" b="1" i="0" u="none" strike="noStrike" cap="none">
                <a:solidFill>
                  <a:srgbClr val="3F3F3F"/>
                </a:solidFill>
                <a:latin typeface="Calibri"/>
                <a:ea typeface="Calibri"/>
                <a:cs typeface="Calibri"/>
                <a:sym typeface="Calibri"/>
              </a:defRPr>
            </a:lvl3pPr>
            <a:lvl4pPr marL="1828800" marR="0" lvl="3" indent="-228600" algn="l" rtl="0">
              <a:lnSpc>
                <a:spcPct val="90000"/>
              </a:lnSpc>
              <a:spcBef>
                <a:spcPts val="400"/>
              </a:spcBef>
              <a:spcAft>
                <a:spcPts val="0"/>
              </a:spcAft>
              <a:buClr>
                <a:schemeClr val="accent1"/>
              </a:buClr>
              <a:buSzPts val="1600"/>
              <a:buFont typeface="Calibri"/>
              <a:buNone/>
              <a:defRPr sz="1600" b="1" i="0" u="none" strike="noStrike" cap="none">
                <a:solidFill>
                  <a:srgbClr val="3F3F3F"/>
                </a:solidFill>
                <a:latin typeface="Calibri"/>
                <a:ea typeface="Calibri"/>
                <a:cs typeface="Calibri"/>
                <a:sym typeface="Calibri"/>
              </a:defRPr>
            </a:lvl4pPr>
            <a:lvl5pPr marL="2286000" marR="0" lvl="4" indent="-228600" algn="l" rtl="0">
              <a:lnSpc>
                <a:spcPct val="90000"/>
              </a:lnSpc>
              <a:spcBef>
                <a:spcPts val="400"/>
              </a:spcBef>
              <a:spcAft>
                <a:spcPts val="0"/>
              </a:spcAft>
              <a:buClr>
                <a:schemeClr val="accent1"/>
              </a:buClr>
              <a:buSzPts val="1600"/>
              <a:buFont typeface="Calibri"/>
              <a:buNone/>
              <a:defRPr sz="1600" b="1" i="0" u="none" strike="noStrike" cap="none">
                <a:solidFill>
                  <a:srgbClr val="3F3F3F"/>
                </a:solidFill>
                <a:latin typeface="Calibri"/>
                <a:ea typeface="Calibri"/>
                <a:cs typeface="Calibri"/>
                <a:sym typeface="Calibri"/>
              </a:defRPr>
            </a:lvl5pPr>
            <a:lvl6pPr marL="2743200" marR="0" lvl="5" indent="-228600" algn="l" rtl="0">
              <a:lnSpc>
                <a:spcPct val="90000"/>
              </a:lnSpc>
              <a:spcBef>
                <a:spcPts val="400"/>
              </a:spcBef>
              <a:spcAft>
                <a:spcPts val="0"/>
              </a:spcAft>
              <a:buClr>
                <a:schemeClr val="accent1"/>
              </a:buClr>
              <a:buSzPts val="1600"/>
              <a:buFont typeface="Calibri"/>
              <a:buNone/>
              <a:defRPr sz="1600" b="1" i="0" u="none" strike="noStrike" cap="none">
                <a:solidFill>
                  <a:srgbClr val="3F3F3F"/>
                </a:solidFill>
                <a:latin typeface="Calibri"/>
                <a:ea typeface="Calibri"/>
                <a:cs typeface="Calibri"/>
                <a:sym typeface="Calibri"/>
              </a:defRPr>
            </a:lvl6pPr>
            <a:lvl7pPr marL="3200400" marR="0" lvl="6" indent="-228600" algn="l" rtl="0">
              <a:lnSpc>
                <a:spcPct val="90000"/>
              </a:lnSpc>
              <a:spcBef>
                <a:spcPts val="400"/>
              </a:spcBef>
              <a:spcAft>
                <a:spcPts val="0"/>
              </a:spcAft>
              <a:buClr>
                <a:schemeClr val="accent1"/>
              </a:buClr>
              <a:buSzPts val="1600"/>
              <a:buFont typeface="Calibri"/>
              <a:buNone/>
              <a:defRPr sz="1600" b="1" i="0" u="none" strike="noStrike" cap="none">
                <a:solidFill>
                  <a:srgbClr val="3F3F3F"/>
                </a:solidFill>
                <a:latin typeface="Calibri"/>
                <a:ea typeface="Calibri"/>
                <a:cs typeface="Calibri"/>
                <a:sym typeface="Calibri"/>
              </a:defRPr>
            </a:lvl7pPr>
            <a:lvl8pPr marL="3657600" marR="0" lvl="7" indent="-228600" algn="l" rtl="0">
              <a:lnSpc>
                <a:spcPct val="90000"/>
              </a:lnSpc>
              <a:spcBef>
                <a:spcPts val="400"/>
              </a:spcBef>
              <a:spcAft>
                <a:spcPts val="0"/>
              </a:spcAft>
              <a:buClr>
                <a:schemeClr val="accent1"/>
              </a:buClr>
              <a:buSzPts val="1600"/>
              <a:buFont typeface="Calibri"/>
              <a:buNone/>
              <a:defRPr sz="1600" b="1" i="0" u="none" strike="noStrike" cap="none">
                <a:solidFill>
                  <a:srgbClr val="3F3F3F"/>
                </a:solidFill>
                <a:latin typeface="Calibri"/>
                <a:ea typeface="Calibri"/>
                <a:cs typeface="Calibri"/>
                <a:sym typeface="Calibri"/>
              </a:defRPr>
            </a:lvl8pPr>
            <a:lvl9pPr marL="4114800" marR="0" lvl="8" indent="-228600" algn="l" rtl="0">
              <a:lnSpc>
                <a:spcPct val="90000"/>
              </a:lnSpc>
              <a:spcBef>
                <a:spcPts val="400"/>
              </a:spcBef>
              <a:spcAft>
                <a:spcPts val="400"/>
              </a:spcAft>
              <a:buClr>
                <a:schemeClr val="accent1"/>
              </a:buClr>
              <a:buSzPts val="1600"/>
              <a:buFont typeface="Calibri"/>
              <a:buNone/>
              <a:defRPr sz="1600" b="1" i="0" u="none" strike="noStrike" cap="none">
                <a:solidFill>
                  <a:srgbClr val="3F3F3F"/>
                </a:solidFill>
                <a:latin typeface="Calibri"/>
                <a:ea typeface="Calibri"/>
                <a:cs typeface="Calibri"/>
                <a:sym typeface="Calibri"/>
              </a:defRPr>
            </a:lvl9pPr>
          </a:lstStyle>
          <a:p>
            <a:endParaRPr/>
          </a:p>
        </p:txBody>
      </p:sp>
      <p:sp>
        <p:nvSpPr>
          <p:cNvPr id="196" name="Google Shape;196;p24"/>
          <p:cNvSpPr txBox="1">
            <a:spLocks noGrp="1"/>
          </p:cNvSpPr>
          <p:nvPr>
            <p:ph type="body" idx="4"/>
          </p:nvPr>
        </p:nvSpPr>
        <p:spPr>
          <a:xfrm>
            <a:off x="6217920" y="2582334"/>
            <a:ext cx="4937700" cy="3378300"/>
          </a:xfrm>
          <a:prstGeom prst="rect">
            <a:avLst/>
          </a:prstGeom>
          <a:noFill/>
          <a:ln>
            <a:noFill/>
          </a:ln>
        </p:spPr>
        <p:txBody>
          <a:bodyPr spcFirstLastPara="1" wrap="square" lIns="0" tIns="45700" rIns="0" bIns="45700" anchor="t" anchorCtr="0"/>
          <a:lstStyle>
            <a:lvl1pPr marL="457200" marR="0" lvl="0" indent="-355600" algn="l" rtl="0">
              <a:lnSpc>
                <a:spcPct val="90000"/>
              </a:lnSpc>
              <a:spcBef>
                <a:spcPts val="1200"/>
              </a:spcBef>
              <a:spcAft>
                <a:spcPts val="0"/>
              </a:spcAft>
              <a:buClr>
                <a:schemeClr val="accent1"/>
              </a:buClr>
              <a:buSzPts val="2000"/>
              <a:buFont typeface="Calibri"/>
              <a:buChar char=" "/>
              <a:defRPr sz="2000" b="0" i="0" u="none" strike="noStrike" cap="none">
                <a:solidFill>
                  <a:srgbClr val="3F3F3F"/>
                </a:solidFill>
                <a:latin typeface="Calibri"/>
                <a:ea typeface="Calibri"/>
                <a:cs typeface="Calibri"/>
                <a:sym typeface="Calibri"/>
              </a:defRPr>
            </a:lvl1pPr>
            <a:lvl2pPr marL="914400" marR="0" lvl="1" indent="-342900" algn="l" rtl="0">
              <a:lnSpc>
                <a:spcPct val="90000"/>
              </a:lnSpc>
              <a:spcBef>
                <a:spcPts val="200"/>
              </a:spcBef>
              <a:spcAft>
                <a:spcPts val="0"/>
              </a:spcAft>
              <a:buClr>
                <a:schemeClr val="accent1"/>
              </a:buClr>
              <a:buSzPts val="1800"/>
              <a:buFont typeface="Calibri"/>
              <a:buChar char="◦"/>
              <a:defRPr sz="1800" b="0" i="0" u="none" strike="noStrike" cap="none">
                <a:solidFill>
                  <a:srgbClr val="3F3F3F"/>
                </a:solidFill>
                <a:latin typeface="Calibri"/>
                <a:ea typeface="Calibri"/>
                <a:cs typeface="Calibri"/>
                <a:sym typeface="Calibri"/>
              </a:defRPr>
            </a:lvl2pPr>
            <a:lvl3pPr marL="1371600" marR="0" lvl="2"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8pPr>
            <a:lvl9pPr marL="4114800" marR="0" lvl="8" indent="-317500" algn="l" rtl="0">
              <a:lnSpc>
                <a:spcPct val="90000"/>
              </a:lnSpc>
              <a:spcBef>
                <a:spcPts val="400"/>
              </a:spcBef>
              <a:spcAft>
                <a:spcPts val="40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9pPr>
          </a:lstStyle>
          <a:p>
            <a:endParaRPr/>
          </a:p>
        </p:txBody>
      </p:sp>
      <p:sp>
        <p:nvSpPr>
          <p:cNvPr id="197" name="Google Shape;197;p24"/>
          <p:cNvSpPr txBox="1">
            <a:spLocks noGrp="1"/>
          </p:cNvSpPr>
          <p:nvPr>
            <p:ph type="dt" idx="10"/>
          </p:nvPr>
        </p:nvSpPr>
        <p:spPr>
          <a:xfrm>
            <a:off x="1097280" y="6459785"/>
            <a:ext cx="2472300" cy="365100"/>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98" name="Google Shape;198;p24"/>
          <p:cNvSpPr txBox="1">
            <a:spLocks noGrp="1"/>
          </p:cNvSpPr>
          <p:nvPr>
            <p:ph type="ftr" idx="11"/>
          </p:nvPr>
        </p:nvSpPr>
        <p:spPr>
          <a:xfrm>
            <a:off x="3686185" y="6459785"/>
            <a:ext cx="4822800" cy="365100"/>
          </a:xfrm>
          <a:prstGeom prst="rect">
            <a:avLst/>
          </a:prstGeom>
          <a:noFill/>
          <a:ln>
            <a:noFill/>
          </a:ln>
        </p:spPr>
        <p:txBody>
          <a:bodyPr spcFirstLastPara="1" wrap="square" lIns="91425" tIns="45700" rIns="91425" bIns="45700" anchor="ctr" anchorCtr="0"/>
          <a:lstStyle>
            <a:lvl1pPr marR="0" lvl="0" algn="ctr"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99" name="Google Shape;199;p24"/>
          <p:cNvSpPr txBox="1">
            <a:spLocks noGrp="1"/>
          </p:cNvSpPr>
          <p:nvPr>
            <p:ph type="sldNum" idx="12"/>
          </p:nvPr>
        </p:nvSpPr>
        <p:spPr>
          <a:xfrm>
            <a:off x="9900458" y="6459785"/>
            <a:ext cx="13119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b="0" i="0" u="none" strike="noStrike" cap="none">
                <a:solidFill>
                  <a:srgbClr val="FFFFFF"/>
                </a:solidFill>
                <a:latin typeface="Calibri"/>
                <a:ea typeface="Calibri"/>
                <a:cs typeface="Calibri"/>
                <a:sym typeface="Calibri"/>
              </a:defRPr>
            </a:lvl1pPr>
            <a:lvl2pPr marL="0" marR="0" lvl="1" indent="0" algn="r" rtl="0">
              <a:spcBef>
                <a:spcPts val="0"/>
              </a:spcBef>
              <a:buNone/>
              <a:defRPr sz="1050" b="0" i="0" u="none" strike="noStrike" cap="none">
                <a:solidFill>
                  <a:srgbClr val="FFFFFF"/>
                </a:solidFill>
                <a:latin typeface="Calibri"/>
                <a:ea typeface="Calibri"/>
                <a:cs typeface="Calibri"/>
                <a:sym typeface="Calibri"/>
              </a:defRPr>
            </a:lvl2pPr>
            <a:lvl3pPr marL="0" marR="0" lvl="2" indent="0" algn="r" rtl="0">
              <a:spcBef>
                <a:spcPts val="0"/>
              </a:spcBef>
              <a:buNone/>
              <a:defRPr sz="1050" b="0" i="0" u="none" strike="noStrike" cap="none">
                <a:solidFill>
                  <a:srgbClr val="FFFFFF"/>
                </a:solidFill>
                <a:latin typeface="Calibri"/>
                <a:ea typeface="Calibri"/>
                <a:cs typeface="Calibri"/>
                <a:sym typeface="Calibri"/>
              </a:defRPr>
            </a:lvl3pPr>
            <a:lvl4pPr marL="0" marR="0" lvl="3" indent="0" algn="r" rtl="0">
              <a:spcBef>
                <a:spcPts val="0"/>
              </a:spcBef>
              <a:buNone/>
              <a:defRPr sz="1050" b="0" i="0" u="none" strike="noStrike" cap="none">
                <a:solidFill>
                  <a:srgbClr val="FFFFFF"/>
                </a:solidFill>
                <a:latin typeface="Calibri"/>
                <a:ea typeface="Calibri"/>
                <a:cs typeface="Calibri"/>
                <a:sym typeface="Calibri"/>
              </a:defRPr>
            </a:lvl4pPr>
            <a:lvl5pPr marL="0" marR="0" lvl="4" indent="0" algn="r" rtl="0">
              <a:spcBef>
                <a:spcPts val="0"/>
              </a:spcBef>
              <a:buNone/>
              <a:defRPr sz="1050" b="0" i="0" u="none" strike="noStrike" cap="none">
                <a:solidFill>
                  <a:srgbClr val="FFFFFF"/>
                </a:solidFill>
                <a:latin typeface="Calibri"/>
                <a:ea typeface="Calibri"/>
                <a:cs typeface="Calibri"/>
                <a:sym typeface="Calibri"/>
              </a:defRPr>
            </a:lvl5pPr>
            <a:lvl6pPr marL="0" marR="0" lvl="5" indent="0" algn="r" rtl="0">
              <a:spcBef>
                <a:spcPts val="0"/>
              </a:spcBef>
              <a:buNone/>
              <a:defRPr sz="1050" b="0" i="0" u="none" strike="noStrike" cap="none">
                <a:solidFill>
                  <a:srgbClr val="FFFFFF"/>
                </a:solidFill>
                <a:latin typeface="Calibri"/>
                <a:ea typeface="Calibri"/>
                <a:cs typeface="Calibri"/>
                <a:sym typeface="Calibri"/>
              </a:defRPr>
            </a:lvl6pPr>
            <a:lvl7pPr marL="0" marR="0" lvl="6" indent="0" algn="r" rtl="0">
              <a:spcBef>
                <a:spcPts val="0"/>
              </a:spcBef>
              <a:buNone/>
              <a:defRPr sz="1050" b="0" i="0" u="none" strike="noStrike" cap="none">
                <a:solidFill>
                  <a:srgbClr val="FFFFFF"/>
                </a:solidFill>
                <a:latin typeface="Calibri"/>
                <a:ea typeface="Calibri"/>
                <a:cs typeface="Calibri"/>
                <a:sym typeface="Calibri"/>
              </a:defRPr>
            </a:lvl7pPr>
            <a:lvl8pPr marL="0" marR="0" lvl="7" indent="0" algn="r" rtl="0">
              <a:spcBef>
                <a:spcPts val="0"/>
              </a:spcBef>
              <a:buNone/>
              <a:defRPr sz="1050" b="0" i="0" u="none" strike="noStrike" cap="none">
                <a:solidFill>
                  <a:srgbClr val="FFFFFF"/>
                </a:solidFill>
                <a:latin typeface="Calibri"/>
                <a:ea typeface="Calibri"/>
                <a:cs typeface="Calibri"/>
                <a:sym typeface="Calibri"/>
              </a:defRPr>
            </a:lvl8pPr>
            <a:lvl9pPr marL="0" marR="0" lvl="8" indent="0" algn="r" rtl="0">
              <a:spcBef>
                <a:spcPts val="0"/>
              </a:spcBef>
              <a:buNone/>
              <a:defRPr sz="1050" b="0" i="0" u="none" strike="noStrike" cap="none">
                <a:solidFill>
                  <a:srgbClr val="FFFFFF"/>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re seul" type="titleOnly">
  <p:cSld name="TITLE_ONLY">
    <p:spTree>
      <p:nvGrpSpPr>
        <p:cNvPr id="1" name="Shape 200"/>
        <p:cNvGrpSpPr/>
        <p:nvPr/>
      </p:nvGrpSpPr>
      <p:grpSpPr>
        <a:xfrm>
          <a:off x="0" y="0"/>
          <a:ext cx="0" cy="0"/>
          <a:chOff x="0" y="0"/>
          <a:chExt cx="0" cy="0"/>
        </a:xfrm>
      </p:grpSpPr>
      <p:sp>
        <p:nvSpPr>
          <p:cNvPr id="201" name="Google Shape;201;p25"/>
          <p:cNvSpPr txBox="1">
            <a:spLocks noGrp="1"/>
          </p:cNvSpPr>
          <p:nvPr>
            <p:ph type="title"/>
          </p:nvPr>
        </p:nvSpPr>
        <p:spPr>
          <a:xfrm>
            <a:off x="1097280" y="286603"/>
            <a:ext cx="10058400" cy="1450800"/>
          </a:xfrm>
          <a:prstGeom prst="rect">
            <a:avLst/>
          </a:prstGeom>
          <a:noFill/>
          <a:ln>
            <a:noFill/>
          </a:ln>
        </p:spPr>
        <p:txBody>
          <a:bodyPr spcFirstLastPara="1" wrap="square" lIns="91425" tIns="45700" rIns="91425" bIns="45700" anchor="b" anchorCtr="0"/>
          <a:lstStyle>
            <a:lvl1pPr marR="0" lvl="0" algn="l" rtl="0">
              <a:lnSpc>
                <a:spcPct val="85000"/>
              </a:lnSpc>
              <a:spcBef>
                <a:spcPts val="0"/>
              </a:spcBef>
              <a:spcAft>
                <a:spcPts val="0"/>
              </a:spcAft>
              <a:buClr>
                <a:srgbClr val="3F3F3F"/>
              </a:buClr>
              <a:buSzPts val="4800"/>
              <a:buFont typeface="Calibri"/>
              <a:buNone/>
              <a:defRPr sz="4800" b="0" i="0" u="none" strike="noStrike" cap="none">
                <a:solidFill>
                  <a:srgbClr val="3F3F3F"/>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202" name="Google Shape;202;p25"/>
          <p:cNvSpPr txBox="1">
            <a:spLocks noGrp="1"/>
          </p:cNvSpPr>
          <p:nvPr>
            <p:ph type="dt" idx="10"/>
          </p:nvPr>
        </p:nvSpPr>
        <p:spPr>
          <a:xfrm>
            <a:off x="1097280" y="6459785"/>
            <a:ext cx="2472300" cy="365100"/>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03" name="Google Shape;203;p25"/>
          <p:cNvSpPr txBox="1">
            <a:spLocks noGrp="1"/>
          </p:cNvSpPr>
          <p:nvPr>
            <p:ph type="ftr" idx="11"/>
          </p:nvPr>
        </p:nvSpPr>
        <p:spPr>
          <a:xfrm>
            <a:off x="3686185" y="6459785"/>
            <a:ext cx="4822800" cy="365100"/>
          </a:xfrm>
          <a:prstGeom prst="rect">
            <a:avLst/>
          </a:prstGeom>
          <a:noFill/>
          <a:ln>
            <a:noFill/>
          </a:ln>
        </p:spPr>
        <p:txBody>
          <a:bodyPr spcFirstLastPara="1" wrap="square" lIns="91425" tIns="45700" rIns="91425" bIns="45700" anchor="ctr" anchorCtr="0"/>
          <a:lstStyle>
            <a:lvl1pPr marR="0" lvl="0" algn="ctr"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04" name="Google Shape;204;p25"/>
          <p:cNvSpPr txBox="1">
            <a:spLocks noGrp="1"/>
          </p:cNvSpPr>
          <p:nvPr>
            <p:ph type="sldNum" idx="12"/>
          </p:nvPr>
        </p:nvSpPr>
        <p:spPr>
          <a:xfrm>
            <a:off x="9900458" y="6459785"/>
            <a:ext cx="13119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b="0" i="0" u="none" strike="noStrike" cap="none">
                <a:solidFill>
                  <a:srgbClr val="FFFFFF"/>
                </a:solidFill>
                <a:latin typeface="Calibri"/>
                <a:ea typeface="Calibri"/>
                <a:cs typeface="Calibri"/>
                <a:sym typeface="Calibri"/>
              </a:defRPr>
            </a:lvl1pPr>
            <a:lvl2pPr marL="0" marR="0" lvl="1" indent="0" algn="r" rtl="0">
              <a:spcBef>
                <a:spcPts val="0"/>
              </a:spcBef>
              <a:buNone/>
              <a:defRPr sz="1050" b="0" i="0" u="none" strike="noStrike" cap="none">
                <a:solidFill>
                  <a:srgbClr val="FFFFFF"/>
                </a:solidFill>
                <a:latin typeface="Calibri"/>
                <a:ea typeface="Calibri"/>
                <a:cs typeface="Calibri"/>
                <a:sym typeface="Calibri"/>
              </a:defRPr>
            </a:lvl2pPr>
            <a:lvl3pPr marL="0" marR="0" lvl="2" indent="0" algn="r" rtl="0">
              <a:spcBef>
                <a:spcPts val="0"/>
              </a:spcBef>
              <a:buNone/>
              <a:defRPr sz="1050" b="0" i="0" u="none" strike="noStrike" cap="none">
                <a:solidFill>
                  <a:srgbClr val="FFFFFF"/>
                </a:solidFill>
                <a:latin typeface="Calibri"/>
                <a:ea typeface="Calibri"/>
                <a:cs typeface="Calibri"/>
                <a:sym typeface="Calibri"/>
              </a:defRPr>
            </a:lvl3pPr>
            <a:lvl4pPr marL="0" marR="0" lvl="3" indent="0" algn="r" rtl="0">
              <a:spcBef>
                <a:spcPts val="0"/>
              </a:spcBef>
              <a:buNone/>
              <a:defRPr sz="1050" b="0" i="0" u="none" strike="noStrike" cap="none">
                <a:solidFill>
                  <a:srgbClr val="FFFFFF"/>
                </a:solidFill>
                <a:latin typeface="Calibri"/>
                <a:ea typeface="Calibri"/>
                <a:cs typeface="Calibri"/>
                <a:sym typeface="Calibri"/>
              </a:defRPr>
            </a:lvl4pPr>
            <a:lvl5pPr marL="0" marR="0" lvl="4" indent="0" algn="r" rtl="0">
              <a:spcBef>
                <a:spcPts val="0"/>
              </a:spcBef>
              <a:buNone/>
              <a:defRPr sz="1050" b="0" i="0" u="none" strike="noStrike" cap="none">
                <a:solidFill>
                  <a:srgbClr val="FFFFFF"/>
                </a:solidFill>
                <a:latin typeface="Calibri"/>
                <a:ea typeface="Calibri"/>
                <a:cs typeface="Calibri"/>
                <a:sym typeface="Calibri"/>
              </a:defRPr>
            </a:lvl5pPr>
            <a:lvl6pPr marL="0" marR="0" lvl="5" indent="0" algn="r" rtl="0">
              <a:spcBef>
                <a:spcPts val="0"/>
              </a:spcBef>
              <a:buNone/>
              <a:defRPr sz="1050" b="0" i="0" u="none" strike="noStrike" cap="none">
                <a:solidFill>
                  <a:srgbClr val="FFFFFF"/>
                </a:solidFill>
                <a:latin typeface="Calibri"/>
                <a:ea typeface="Calibri"/>
                <a:cs typeface="Calibri"/>
                <a:sym typeface="Calibri"/>
              </a:defRPr>
            </a:lvl6pPr>
            <a:lvl7pPr marL="0" marR="0" lvl="6" indent="0" algn="r" rtl="0">
              <a:spcBef>
                <a:spcPts val="0"/>
              </a:spcBef>
              <a:buNone/>
              <a:defRPr sz="1050" b="0" i="0" u="none" strike="noStrike" cap="none">
                <a:solidFill>
                  <a:srgbClr val="FFFFFF"/>
                </a:solidFill>
                <a:latin typeface="Calibri"/>
                <a:ea typeface="Calibri"/>
                <a:cs typeface="Calibri"/>
                <a:sym typeface="Calibri"/>
              </a:defRPr>
            </a:lvl7pPr>
            <a:lvl8pPr marL="0" marR="0" lvl="7" indent="0" algn="r" rtl="0">
              <a:spcBef>
                <a:spcPts val="0"/>
              </a:spcBef>
              <a:buNone/>
              <a:defRPr sz="1050" b="0" i="0" u="none" strike="noStrike" cap="none">
                <a:solidFill>
                  <a:srgbClr val="FFFFFF"/>
                </a:solidFill>
                <a:latin typeface="Calibri"/>
                <a:ea typeface="Calibri"/>
                <a:cs typeface="Calibri"/>
                <a:sym typeface="Calibri"/>
              </a:defRPr>
            </a:lvl8pPr>
            <a:lvl9pPr marL="0" marR="0" lvl="8" indent="0" algn="r" rtl="0">
              <a:spcBef>
                <a:spcPts val="0"/>
              </a:spcBef>
              <a:buNone/>
              <a:defRPr sz="1050" b="0" i="0" u="none" strike="noStrike" cap="none">
                <a:solidFill>
                  <a:srgbClr val="FFFFFF"/>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matchingName="Vide" type="blank">
  <p:cSld name="BLANK">
    <p:spTree>
      <p:nvGrpSpPr>
        <p:cNvPr id="1" name="Shape 205"/>
        <p:cNvGrpSpPr/>
        <p:nvPr/>
      </p:nvGrpSpPr>
      <p:grpSpPr>
        <a:xfrm>
          <a:off x="0" y="0"/>
          <a:ext cx="0" cy="0"/>
          <a:chOff x="0" y="0"/>
          <a:chExt cx="0" cy="0"/>
        </a:xfrm>
      </p:grpSpPr>
      <p:sp>
        <p:nvSpPr>
          <p:cNvPr id="206" name="Google Shape;206;p26"/>
          <p:cNvSpPr/>
          <p:nvPr/>
        </p:nvSpPr>
        <p:spPr>
          <a:xfrm>
            <a:off x="3175" y="6400800"/>
            <a:ext cx="12188700" cy="457200"/>
          </a:xfrm>
          <a:prstGeom prst="rect">
            <a:avLst/>
          </a:prstGeom>
          <a:solidFill>
            <a:schemeClr val="accent2"/>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7" name="Google Shape;207;p26"/>
          <p:cNvSpPr/>
          <p:nvPr/>
        </p:nvSpPr>
        <p:spPr>
          <a:xfrm>
            <a:off x="15" y="6334316"/>
            <a:ext cx="12188700" cy="63900"/>
          </a:xfrm>
          <a:prstGeom prst="rect">
            <a:avLst/>
          </a:prstGeom>
          <a:solidFill>
            <a:schemeClr val="accent1"/>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8" name="Google Shape;208;p26"/>
          <p:cNvSpPr txBox="1">
            <a:spLocks noGrp="1"/>
          </p:cNvSpPr>
          <p:nvPr>
            <p:ph type="dt" idx="10"/>
          </p:nvPr>
        </p:nvSpPr>
        <p:spPr>
          <a:xfrm>
            <a:off x="1097280" y="6459785"/>
            <a:ext cx="2472300" cy="365100"/>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09" name="Google Shape;209;p26"/>
          <p:cNvSpPr txBox="1">
            <a:spLocks noGrp="1"/>
          </p:cNvSpPr>
          <p:nvPr>
            <p:ph type="ftr" idx="11"/>
          </p:nvPr>
        </p:nvSpPr>
        <p:spPr>
          <a:xfrm>
            <a:off x="3686185" y="6459785"/>
            <a:ext cx="4822800" cy="365100"/>
          </a:xfrm>
          <a:prstGeom prst="rect">
            <a:avLst/>
          </a:prstGeom>
          <a:noFill/>
          <a:ln>
            <a:noFill/>
          </a:ln>
        </p:spPr>
        <p:txBody>
          <a:bodyPr spcFirstLastPara="1" wrap="square" lIns="91425" tIns="45700" rIns="91425" bIns="45700" anchor="ctr" anchorCtr="0"/>
          <a:lstStyle>
            <a:lvl1pPr marR="0" lvl="0" algn="ctr"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10" name="Google Shape;210;p26"/>
          <p:cNvSpPr txBox="1">
            <a:spLocks noGrp="1"/>
          </p:cNvSpPr>
          <p:nvPr>
            <p:ph type="sldNum" idx="12"/>
          </p:nvPr>
        </p:nvSpPr>
        <p:spPr>
          <a:xfrm>
            <a:off x="9900458" y="6459785"/>
            <a:ext cx="13119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b="0" i="0" u="none" strike="noStrike" cap="none">
                <a:solidFill>
                  <a:srgbClr val="FFFFFF"/>
                </a:solidFill>
                <a:latin typeface="Calibri"/>
                <a:ea typeface="Calibri"/>
                <a:cs typeface="Calibri"/>
                <a:sym typeface="Calibri"/>
              </a:defRPr>
            </a:lvl1pPr>
            <a:lvl2pPr marL="0" marR="0" lvl="1" indent="0" algn="r" rtl="0">
              <a:spcBef>
                <a:spcPts val="0"/>
              </a:spcBef>
              <a:buNone/>
              <a:defRPr sz="1050" b="0" i="0" u="none" strike="noStrike" cap="none">
                <a:solidFill>
                  <a:srgbClr val="FFFFFF"/>
                </a:solidFill>
                <a:latin typeface="Calibri"/>
                <a:ea typeface="Calibri"/>
                <a:cs typeface="Calibri"/>
                <a:sym typeface="Calibri"/>
              </a:defRPr>
            </a:lvl2pPr>
            <a:lvl3pPr marL="0" marR="0" lvl="2" indent="0" algn="r" rtl="0">
              <a:spcBef>
                <a:spcPts val="0"/>
              </a:spcBef>
              <a:buNone/>
              <a:defRPr sz="1050" b="0" i="0" u="none" strike="noStrike" cap="none">
                <a:solidFill>
                  <a:srgbClr val="FFFFFF"/>
                </a:solidFill>
                <a:latin typeface="Calibri"/>
                <a:ea typeface="Calibri"/>
                <a:cs typeface="Calibri"/>
                <a:sym typeface="Calibri"/>
              </a:defRPr>
            </a:lvl3pPr>
            <a:lvl4pPr marL="0" marR="0" lvl="3" indent="0" algn="r" rtl="0">
              <a:spcBef>
                <a:spcPts val="0"/>
              </a:spcBef>
              <a:buNone/>
              <a:defRPr sz="1050" b="0" i="0" u="none" strike="noStrike" cap="none">
                <a:solidFill>
                  <a:srgbClr val="FFFFFF"/>
                </a:solidFill>
                <a:latin typeface="Calibri"/>
                <a:ea typeface="Calibri"/>
                <a:cs typeface="Calibri"/>
                <a:sym typeface="Calibri"/>
              </a:defRPr>
            </a:lvl4pPr>
            <a:lvl5pPr marL="0" marR="0" lvl="4" indent="0" algn="r" rtl="0">
              <a:spcBef>
                <a:spcPts val="0"/>
              </a:spcBef>
              <a:buNone/>
              <a:defRPr sz="1050" b="0" i="0" u="none" strike="noStrike" cap="none">
                <a:solidFill>
                  <a:srgbClr val="FFFFFF"/>
                </a:solidFill>
                <a:latin typeface="Calibri"/>
                <a:ea typeface="Calibri"/>
                <a:cs typeface="Calibri"/>
                <a:sym typeface="Calibri"/>
              </a:defRPr>
            </a:lvl5pPr>
            <a:lvl6pPr marL="0" marR="0" lvl="5" indent="0" algn="r" rtl="0">
              <a:spcBef>
                <a:spcPts val="0"/>
              </a:spcBef>
              <a:buNone/>
              <a:defRPr sz="1050" b="0" i="0" u="none" strike="noStrike" cap="none">
                <a:solidFill>
                  <a:srgbClr val="FFFFFF"/>
                </a:solidFill>
                <a:latin typeface="Calibri"/>
                <a:ea typeface="Calibri"/>
                <a:cs typeface="Calibri"/>
                <a:sym typeface="Calibri"/>
              </a:defRPr>
            </a:lvl6pPr>
            <a:lvl7pPr marL="0" marR="0" lvl="6" indent="0" algn="r" rtl="0">
              <a:spcBef>
                <a:spcPts val="0"/>
              </a:spcBef>
              <a:buNone/>
              <a:defRPr sz="1050" b="0" i="0" u="none" strike="noStrike" cap="none">
                <a:solidFill>
                  <a:srgbClr val="FFFFFF"/>
                </a:solidFill>
                <a:latin typeface="Calibri"/>
                <a:ea typeface="Calibri"/>
                <a:cs typeface="Calibri"/>
                <a:sym typeface="Calibri"/>
              </a:defRPr>
            </a:lvl7pPr>
            <a:lvl8pPr marL="0" marR="0" lvl="7" indent="0" algn="r" rtl="0">
              <a:spcBef>
                <a:spcPts val="0"/>
              </a:spcBef>
              <a:buNone/>
              <a:defRPr sz="1050" b="0" i="0" u="none" strike="noStrike" cap="none">
                <a:solidFill>
                  <a:srgbClr val="FFFFFF"/>
                </a:solidFill>
                <a:latin typeface="Calibri"/>
                <a:ea typeface="Calibri"/>
                <a:cs typeface="Calibri"/>
                <a:sym typeface="Calibri"/>
              </a:defRPr>
            </a:lvl8pPr>
            <a:lvl9pPr marL="0" marR="0" lvl="8" indent="0" algn="r" rtl="0">
              <a:spcBef>
                <a:spcPts val="0"/>
              </a:spcBef>
              <a:buNone/>
              <a:defRPr sz="1050" b="0" i="0" u="none" strike="noStrike" cap="none">
                <a:solidFill>
                  <a:srgbClr val="FFFFFF"/>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matchingName="Contenu avec légende" type="objTx">
  <p:cSld name="OBJECT_WITH_CAPTION_TEXT">
    <p:spTree>
      <p:nvGrpSpPr>
        <p:cNvPr id="1" name="Shape 211"/>
        <p:cNvGrpSpPr/>
        <p:nvPr/>
      </p:nvGrpSpPr>
      <p:grpSpPr>
        <a:xfrm>
          <a:off x="0" y="0"/>
          <a:ext cx="0" cy="0"/>
          <a:chOff x="0" y="0"/>
          <a:chExt cx="0" cy="0"/>
        </a:xfrm>
      </p:grpSpPr>
      <p:sp>
        <p:nvSpPr>
          <p:cNvPr id="212" name="Google Shape;212;p27"/>
          <p:cNvSpPr/>
          <p:nvPr/>
        </p:nvSpPr>
        <p:spPr>
          <a:xfrm>
            <a:off x="16" y="0"/>
            <a:ext cx="4050900" cy="6858000"/>
          </a:xfrm>
          <a:prstGeom prst="rect">
            <a:avLst/>
          </a:prstGeom>
          <a:solidFill>
            <a:schemeClr val="accent2"/>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13" name="Google Shape;213;p27"/>
          <p:cNvSpPr/>
          <p:nvPr/>
        </p:nvSpPr>
        <p:spPr>
          <a:xfrm>
            <a:off x="4040071" y="0"/>
            <a:ext cx="63900" cy="6858000"/>
          </a:xfrm>
          <a:prstGeom prst="rect">
            <a:avLst/>
          </a:prstGeom>
          <a:solidFill>
            <a:schemeClr val="accent1"/>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14" name="Google Shape;214;p27"/>
          <p:cNvSpPr txBox="1">
            <a:spLocks noGrp="1"/>
          </p:cNvSpPr>
          <p:nvPr>
            <p:ph type="title"/>
          </p:nvPr>
        </p:nvSpPr>
        <p:spPr>
          <a:xfrm>
            <a:off x="457200" y="594359"/>
            <a:ext cx="3200400" cy="2286000"/>
          </a:xfrm>
          <a:prstGeom prst="rect">
            <a:avLst/>
          </a:prstGeom>
          <a:noFill/>
          <a:ln>
            <a:noFill/>
          </a:ln>
        </p:spPr>
        <p:txBody>
          <a:bodyPr spcFirstLastPara="1" wrap="square" lIns="91425" tIns="45700" rIns="91425" bIns="45700" anchor="b" anchorCtr="0"/>
          <a:lstStyle>
            <a:lvl1pPr marR="0" lvl="0" algn="l" rtl="0">
              <a:lnSpc>
                <a:spcPct val="85000"/>
              </a:lnSpc>
              <a:spcBef>
                <a:spcPts val="0"/>
              </a:spcBef>
              <a:spcAft>
                <a:spcPts val="0"/>
              </a:spcAft>
              <a:buClr>
                <a:srgbClr val="FFFFFF"/>
              </a:buClr>
              <a:buSzPts val="3600"/>
              <a:buFont typeface="Calibri"/>
              <a:buNone/>
              <a:defRPr sz="3600" b="0" i="0" u="none" strike="noStrike" cap="none">
                <a:solidFill>
                  <a:srgbClr val="FFFFFF"/>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215" name="Google Shape;215;p27"/>
          <p:cNvSpPr txBox="1">
            <a:spLocks noGrp="1"/>
          </p:cNvSpPr>
          <p:nvPr>
            <p:ph type="body" idx="1"/>
          </p:nvPr>
        </p:nvSpPr>
        <p:spPr>
          <a:xfrm>
            <a:off x="4800600" y="731520"/>
            <a:ext cx="6492300" cy="5257800"/>
          </a:xfrm>
          <a:prstGeom prst="rect">
            <a:avLst/>
          </a:prstGeom>
          <a:noFill/>
          <a:ln>
            <a:noFill/>
          </a:ln>
        </p:spPr>
        <p:txBody>
          <a:bodyPr spcFirstLastPara="1" wrap="square" lIns="0" tIns="45700" rIns="0" bIns="45700" anchor="t" anchorCtr="0"/>
          <a:lstStyle>
            <a:lvl1pPr marL="457200" marR="0" lvl="0" indent="-355600" algn="l" rtl="0">
              <a:lnSpc>
                <a:spcPct val="90000"/>
              </a:lnSpc>
              <a:spcBef>
                <a:spcPts val="1200"/>
              </a:spcBef>
              <a:spcAft>
                <a:spcPts val="0"/>
              </a:spcAft>
              <a:buClr>
                <a:schemeClr val="accent1"/>
              </a:buClr>
              <a:buSzPts val="2000"/>
              <a:buFont typeface="Calibri"/>
              <a:buChar char=" "/>
              <a:defRPr sz="2000" b="0" i="0" u="none" strike="noStrike" cap="none">
                <a:solidFill>
                  <a:srgbClr val="3F3F3F"/>
                </a:solidFill>
                <a:latin typeface="Calibri"/>
                <a:ea typeface="Calibri"/>
                <a:cs typeface="Calibri"/>
                <a:sym typeface="Calibri"/>
              </a:defRPr>
            </a:lvl1pPr>
            <a:lvl2pPr marL="914400" marR="0" lvl="1" indent="-342900" algn="l" rtl="0">
              <a:lnSpc>
                <a:spcPct val="90000"/>
              </a:lnSpc>
              <a:spcBef>
                <a:spcPts val="200"/>
              </a:spcBef>
              <a:spcAft>
                <a:spcPts val="0"/>
              </a:spcAft>
              <a:buClr>
                <a:schemeClr val="accent1"/>
              </a:buClr>
              <a:buSzPts val="1800"/>
              <a:buFont typeface="Calibri"/>
              <a:buChar char="◦"/>
              <a:defRPr sz="1800" b="0" i="0" u="none" strike="noStrike" cap="none">
                <a:solidFill>
                  <a:srgbClr val="3F3F3F"/>
                </a:solidFill>
                <a:latin typeface="Calibri"/>
                <a:ea typeface="Calibri"/>
                <a:cs typeface="Calibri"/>
                <a:sym typeface="Calibri"/>
              </a:defRPr>
            </a:lvl2pPr>
            <a:lvl3pPr marL="1371600" marR="0" lvl="2"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8pPr>
            <a:lvl9pPr marL="4114800" marR="0" lvl="8" indent="-317500" algn="l" rtl="0">
              <a:lnSpc>
                <a:spcPct val="90000"/>
              </a:lnSpc>
              <a:spcBef>
                <a:spcPts val="400"/>
              </a:spcBef>
              <a:spcAft>
                <a:spcPts val="40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9pPr>
          </a:lstStyle>
          <a:p>
            <a:endParaRPr/>
          </a:p>
        </p:txBody>
      </p:sp>
      <p:sp>
        <p:nvSpPr>
          <p:cNvPr id="216" name="Google Shape;216;p27"/>
          <p:cNvSpPr txBox="1">
            <a:spLocks noGrp="1"/>
          </p:cNvSpPr>
          <p:nvPr>
            <p:ph type="body" idx="2"/>
          </p:nvPr>
        </p:nvSpPr>
        <p:spPr>
          <a:xfrm>
            <a:off x="457200" y="2926080"/>
            <a:ext cx="3200400" cy="3379200"/>
          </a:xfrm>
          <a:prstGeom prst="rect">
            <a:avLst/>
          </a:prstGeom>
          <a:noFill/>
          <a:ln>
            <a:noFill/>
          </a:ln>
        </p:spPr>
        <p:txBody>
          <a:bodyPr spcFirstLastPara="1" wrap="square" lIns="91425" tIns="45700" rIns="91425" bIns="45700" anchor="t" anchorCtr="0"/>
          <a:lstStyle>
            <a:lvl1pPr marL="457200" marR="0" lvl="0" indent="-228600" algn="l" rtl="0">
              <a:lnSpc>
                <a:spcPct val="90000"/>
              </a:lnSpc>
              <a:spcBef>
                <a:spcPts val="1200"/>
              </a:spcBef>
              <a:spcAft>
                <a:spcPts val="0"/>
              </a:spcAft>
              <a:buClr>
                <a:schemeClr val="accent1"/>
              </a:buClr>
              <a:buSzPts val="1500"/>
              <a:buFont typeface="Calibri"/>
              <a:buNone/>
              <a:defRPr sz="1500" b="0" i="0" u="none" strike="noStrike" cap="none">
                <a:solidFill>
                  <a:srgbClr val="FFFFFF"/>
                </a:solidFill>
                <a:latin typeface="Calibri"/>
                <a:ea typeface="Calibri"/>
                <a:cs typeface="Calibri"/>
                <a:sym typeface="Calibri"/>
              </a:defRPr>
            </a:lvl1pPr>
            <a:lvl2pPr marL="914400" marR="0" lvl="1" indent="-228600" algn="l" rtl="0">
              <a:lnSpc>
                <a:spcPct val="90000"/>
              </a:lnSpc>
              <a:spcBef>
                <a:spcPts val="200"/>
              </a:spcBef>
              <a:spcAft>
                <a:spcPts val="0"/>
              </a:spcAft>
              <a:buClr>
                <a:schemeClr val="accent1"/>
              </a:buClr>
              <a:buSzPts val="1200"/>
              <a:buFont typeface="Calibri"/>
              <a:buNone/>
              <a:defRPr sz="1200" b="0" i="0" u="none" strike="noStrike" cap="none">
                <a:solidFill>
                  <a:srgbClr val="3F3F3F"/>
                </a:solidFill>
                <a:latin typeface="Calibri"/>
                <a:ea typeface="Calibri"/>
                <a:cs typeface="Calibri"/>
                <a:sym typeface="Calibri"/>
              </a:defRPr>
            </a:lvl2pPr>
            <a:lvl3pPr marL="1371600" marR="0" lvl="2" indent="-228600" algn="l" rtl="0">
              <a:lnSpc>
                <a:spcPct val="90000"/>
              </a:lnSpc>
              <a:spcBef>
                <a:spcPts val="400"/>
              </a:spcBef>
              <a:spcAft>
                <a:spcPts val="0"/>
              </a:spcAft>
              <a:buClr>
                <a:schemeClr val="accent1"/>
              </a:buClr>
              <a:buSzPts val="1000"/>
              <a:buFont typeface="Calibri"/>
              <a:buNone/>
              <a:defRPr sz="1000" b="0" i="0" u="none" strike="noStrike" cap="none">
                <a:solidFill>
                  <a:srgbClr val="3F3F3F"/>
                </a:solidFill>
                <a:latin typeface="Calibri"/>
                <a:ea typeface="Calibri"/>
                <a:cs typeface="Calibri"/>
                <a:sym typeface="Calibri"/>
              </a:defRPr>
            </a:lvl3pPr>
            <a:lvl4pPr marL="1828800" marR="0" lvl="3" indent="-228600" algn="l" rtl="0">
              <a:lnSpc>
                <a:spcPct val="90000"/>
              </a:lnSpc>
              <a:spcBef>
                <a:spcPts val="400"/>
              </a:spcBef>
              <a:spcAft>
                <a:spcPts val="0"/>
              </a:spcAft>
              <a:buClr>
                <a:schemeClr val="accent1"/>
              </a:buClr>
              <a:buSzPts val="900"/>
              <a:buFont typeface="Calibri"/>
              <a:buNone/>
              <a:defRPr sz="900" b="0" i="0" u="none" strike="noStrike" cap="none">
                <a:solidFill>
                  <a:srgbClr val="3F3F3F"/>
                </a:solidFill>
                <a:latin typeface="Calibri"/>
                <a:ea typeface="Calibri"/>
                <a:cs typeface="Calibri"/>
                <a:sym typeface="Calibri"/>
              </a:defRPr>
            </a:lvl4pPr>
            <a:lvl5pPr marL="2286000" marR="0" lvl="4" indent="-228600" algn="l" rtl="0">
              <a:lnSpc>
                <a:spcPct val="90000"/>
              </a:lnSpc>
              <a:spcBef>
                <a:spcPts val="400"/>
              </a:spcBef>
              <a:spcAft>
                <a:spcPts val="0"/>
              </a:spcAft>
              <a:buClr>
                <a:schemeClr val="accent1"/>
              </a:buClr>
              <a:buSzPts val="900"/>
              <a:buFont typeface="Calibri"/>
              <a:buNone/>
              <a:defRPr sz="900" b="0" i="0" u="none" strike="noStrike" cap="none">
                <a:solidFill>
                  <a:srgbClr val="3F3F3F"/>
                </a:solidFill>
                <a:latin typeface="Calibri"/>
                <a:ea typeface="Calibri"/>
                <a:cs typeface="Calibri"/>
                <a:sym typeface="Calibri"/>
              </a:defRPr>
            </a:lvl5pPr>
            <a:lvl6pPr marL="2743200" marR="0" lvl="5" indent="-228600" algn="l" rtl="0">
              <a:lnSpc>
                <a:spcPct val="90000"/>
              </a:lnSpc>
              <a:spcBef>
                <a:spcPts val="400"/>
              </a:spcBef>
              <a:spcAft>
                <a:spcPts val="0"/>
              </a:spcAft>
              <a:buClr>
                <a:schemeClr val="accent1"/>
              </a:buClr>
              <a:buSzPts val="900"/>
              <a:buFont typeface="Calibri"/>
              <a:buNone/>
              <a:defRPr sz="900" b="0" i="0" u="none" strike="noStrike" cap="none">
                <a:solidFill>
                  <a:srgbClr val="3F3F3F"/>
                </a:solidFill>
                <a:latin typeface="Calibri"/>
                <a:ea typeface="Calibri"/>
                <a:cs typeface="Calibri"/>
                <a:sym typeface="Calibri"/>
              </a:defRPr>
            </a:lvl6pPr>
            <a:lvl7pPr marL="3200400" marR="0" lvl="6" indent="-228600" algn="l" rtl="0">
              <a:lnSpc>
                <a:spcPct val="90000"/>
              </a:lnSpc>
              <a:spcBef>
                <a:spcPts val="400"/>
              </a:spcBef>
              <a:spcAft>
                <a:spcPts val="0"/>
              </a:spcAft>
              <a:buClr>
                <a:schemeClr val="accent1"/>
              </a:buClr>
              <a:buSzPts val="900"/>
              <a:buFont typeface="Calibri"/>
              <a:buNone/>
              <a:defRPr sz="900" b="0" i="0" u="none" strike="noStrike" cap="none">
                <a:solidFill>
                  <a:srgbClr val="3F3F3F"/>
                </a:solidFill>
                <a:latin typeface="Calibri"/>
                <a:ea typeface="Calibri"/>
                <a:cs typeface="Calibri"/>
                <a:sym typeface="Calibri"/>
              </a:defRPr>
            </a:lvl7pPr>
            <a:lvl8pPr marL="3657600" marR="0" lvl="7" indent="-228600" algn="l" rtl="0">
              <a:lnSpc>
                <a:spcPct val="90000"/>
              </a:lnSpc>
              <a:spcBef>
                <a:spcPts val="400"/>
              </a:spcBef>
              <a:spcAft>
                <a:spcPts val="0"/>
              </a:spcAft>
              <a:buClr>
                <a:schemeClr val="accent1"/>
              </a:buClr>
              <a:buSzPts val="900"/>
              <a:buFont typeface="Calibri"/>
              <a:buNone/>
              <a:defRPr sz="900" b="0" i="0" u="none" strike="noStrike" cap="none">
                <a:solidFill>
                  <a:srgbClr val="3F3F3F"/>
                </a:solidFill>
                <a:latin typeface="Calibri"/>
                <a:ea typeface="Calibri"/>
                <a:cs typeface="Calibri"/>
                <a:sym typeface="Calibri"/>
              </a:defRPr>
            </a:lvl8pPr>
            <a:lvl9pPr marL="4114800" marR="0" lvl="8" indent="-228600" algn="l" rtl="0">
              <a:lnSpc>
                <a:spcPct val="90000"/>
              </a:lnSpc>
              <a:spcBef>
                <a:spcPts val="400"/>
              </a:spcBef>
              <a:spcAft>
                <a:spcPts val="400"/>
              </a:spcAft>
              <a:buClr>
                <a:schemeClr val="accent1"/>
              </a:buClr>
              <a:buSzPts val="900"/>
              <a:buFont typeface="Calibri"/>
              <a:buNone/>
              <a:defRPr sz="900" b="0" i="0" u="none" strike="noStrike" cap="none">
                <a:solidFill>
                  <a:srgbClr val="3F3F3F"/>
                </a:solidFill>
                <a:latin typeface="Calibri"/>
                <a:ea typeface="Calibri"/>
                <a:cs typeface="Calibri"/>
                <a:sym typeface="Calibri"/>
              </a:defRPr>
            </a:lvl9pPr>
          </a:lstStyle>
          <a:p>
            <a:endParaRPr/>
          </a:p>
        </p:txBody>
      </p:sp>
      <p:sp>
        <p:nvSpPr>
          <p:cNvPr id="217" name="Google Shape;217;p27"/>
          <p:cNvSpPr txBox="1">
            <a:spLocks noGrp="1"/>
          </p:cNvSpPr>
          <p:nvPr>
            <p:ph type="dt" idx="10"/>
          </p:nvPr>
        </p:nvSpPr>
        <p:spPr>
          <a:xfrm>
            <a:off x="465512" y="6459785"/>
            <a:ext cx="2618400" cy="365100"/>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18" name="Google Shape;218;p27"/>
          <p:cNvSpPr txBox="1">
            <a:spLocks noGrp="1"/>
          </p:cNvSpPr>
          <p:nvPr>
            <p:ph type="ftr" idx="11"/>
          </p:nvPr>
        </p:nvSpPr>
        <p:spPr>
          <a:xfrm>
            <a:off x="4800600" y="6459785"/>
            <a:ext cx="4648200" cy="365100"/>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900" b="0" i="0" u="none" strike="noStrike" cap="none">
                <a:solidFill>
                  <a:schemeClr val="dk2"/>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19" name="Google Shape;219;p27"/>
          <p:cNvSpPr txBox="1">
            <a:spLocks noGrp="1"/>
          </p:cNvSpPr>
          <p:nvPr>
            <p:ph type="sldNum" idx="12"/>
          </p:nvPr>
        </p:nvSpPr>
        <p:spPr>
          <a:xfrm>
            <a:off x="9900458" y="6459785"/>
            <a:ext cx="13119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b="0" i="0" u="none" strike="noStrike" cap="none">
                <a:solidFill>
                  <a:schemeClr val="dk2"/>
                </a:solidFill>
                <a:latin typeface="Calibri"/>
                <a:ea typeface="Calibri"/>
                <a:cs typeface="Calibri"/>
                <a:sym typeface="Calibri"/>
              </a:defRPr>
            </a:lvl1pPr>
            <a:lvl2pPr marL="0" marR="0" lvl="1" indent="0" algn="r" rtl="0">
              <a:spcBef>
                <a:spcPts val="0"/>
              </a:spcBef>
              <a:buNone/>
              <a:defRPr sz="1050" b="0" i="0" u="none" strike="noStrike" cap="none">
                <a:solidFill>
                  <a:schemeClr val="dk2"/>
                </a:solidFill>
                <a:latin typeface="Calibri"/>
                <a:ea typeface="Calibri"/>
                <a:cs typeface="Calibri"/>
                <a:sym typeface="Calibri"/>
              </a:defRPr>
            </a:lvl2pPr>
            <a:lvl3pPr marL="0" marR="0" lvl="2" indent="0" algn="r" rtl="0">
              <a:spcBef>
                <a:spcPts val="0"/>
              </a:spcBef>
              <a:buNone/>
              <a:defRPr sz="1050" b="0" i="0" u="none" strike="noStrike" cap="none">
                <a:solidFill>
                  <a:schemeClr val="dk2"/>
                </a:solidFill>
                <a:latin typeface="Calibri"/>
                <a:ea typeface="Calibri"/>
                <a:cs typeface="Calibri"/>
                <a:sym typeface="Calibri"/>
              </a:defRPr>
            </a:lvl3pPr>
            <a:lvl4pPr marL="0" marR="0" lvl="3" indent="0" algn="r" rtl="0">
              <a:spcBef>
                <a:spcPts val="0"/>
              </a:spcBef>
              <a:buNone/>
              <a:defRPr sz="1050" b="0" i="0" u="none" strike="noStrike" cap="none">
                <a:solidFill>
                  <a:schemeClr val="dk2"/>
                </a:solidFill>
                <a:latin typeface="Calibri"/>
                <a:ea typeface="Calibri"/>
                <a:cs typeface="Calibri"/>
                <a:sym typeface="Calibri"/>
              </a:defRPr>
            </a:lvl4pPr>
            <a:lvl5pPr marL="0" marR="0" lvl="4" indent="0" algn="r" rtl="0">
              <a:spcBef>
                <a:spcPts val="0"/>
              </a:spcBef>
              <a:buNone/>
              <a:defRPr sz="1050" b="0" i="0" u="none" strike="noStrike" cap="none">
                <a:solidFill>
                  <a:schemeClr val="dk2"/>
                </a:solidFill>
                <a:latin typeface="Calibri"/>
                <a:ea typeface="Calibri"/>
                <a:cs typeface="Calibri"/>
                <a:sym typeface="Calibri"/>
              </a:defRPr>
            </a:lvl5pPr>
            <a:lvl6pPr marL="0" marR="0" lvl="5" indent="0" algn="r" rtl="0">
              <a:spcBef>
                <a:spcPts val="0"/>
              </a:spcBef>
              <a:buNone/>
              <a:defRPr sz="1050" b="0" i="0" u="none" strike="noStrike" cap="none">
                <a:solidFill>
                  <a:schemeClr val="dk2"/>
                </a:solidFill>
                <a:latin typeface="Calibri"/>
                <a:ea typeface="Calibri"/>
                <a:cs typeface="Calibri"/>
                <a:sym typeface="Calibri"/>
              </a:defRPr>
            </a:lvl6pPr>
            <a:lvl7pPr marL="0" marR="0" lvl="6" indent="0" algn="r" rtl="0">
              <a:spcBef>
                <a:spcPts val="0"/>
              </a:spcBef>
              <a:buNone/>
              <a:defRPr sz="1050" b="0" i="0" u="none" strike="noStrike" cap="none">
                <a:solidFill>
                  <a:schemeClr val="dk2"/>
                </a:solidFill>
                <a:latin typeface="Calibri"/>
                <a:ea typeface="Calibri"/>
                <a:cs typeface="Calibri"/>
                <a:sym typeface="Calibri"/>
              </a:defRPr>
            </a:lvl7pPr>
            <a:lvl8pPr marL="0" marR="0" lvl="7" indent="0" algn="r" rtl="0">
              <a:spcBef>
                <a:spcPts val="0"/>
              </a:spcBef>
              <a:buNone/>
              <a:defRPr sz="1050" b="0" i="0" u="none" strike="noStrike" cap="none">
                <a:solidFill>
                  <a:schemeClr val="dk2"/>
                </a:solidFill>
                <a:latin typeface="Calibri"/>
                <a:ea typeface="Calibri"/>
                <a:cs typeface="Calibri"/>
                <a:sym typeface="Calibri"/>
              </a:defRPr>
            </a:lvl8pPr>
            <a:lvl9pPr marL="0" marR="0" lvl="8" indent="0" algn="r" rtl="0">
              <a:spcBef>
                <a:spcPts val="0"/>
              </a:spcBef>
              <a:buNone/>
              <a:defRPr sz="1050" b="0" i="0" u="none" strike="noStrike" cap="none">
                <a:solidFill>
                  <a:schemeClr val="dk2"/>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matchingName="Image avec légende" type="picTx">
  <p:cSld name="PICTURE_WITH_CAPTION_TEXT">
    <p:spTree>
      <p:nvGrpSpPr>
        <p:cNvPr id="1" name="Shape 220"/>
        <p:cNvGrpSpPr/>
        <p:nvPr/>
      </p:nvGrpSpPr>
      <p:grpSpPr>
        <a:xfrm>
          <a:off x="0" y="0"/>
          <a:ext cx="0" cy="0"/>
          <a:chOff x="0" y="0"/>
          <a:chExt cx="0" cy="0"/>
        </a:xfrm>
      </p:grpSpPr>
      <p:sp>
        <p:nvSpPr>
          <p:cNvPr id="221" name="Google Shape;221;p28"/>
          <p:cNvSpPr/>
          <p:nvPr/>
        </p:nvSpPr>
        <p:spPr>
          <a:xfrm>
            <a:off x="0" y="4953000"/>
            <a:ext cx="12188700" cy="1905000"/>
          </a:xfrm>
          <a:prstGeom prst="rect">
            <a:avLst/>
          </a:prstGeom>
          <a:solidFill>
            <a:schemeClr val="accent2"/>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22" name="Google Shape;222;p28"/>
          <p:cNvSpPr/>
          <p:nvPr/>
        </p:nvSpPr>
        <p:spPr>
          <a:xfrm>
            <a:off x="15" y="4915076"/>
            <a:ext cx="12188700" cy="63900"/>
          </a:xfrm>
          <a:prstGeom prst="rect">
            <a:avLst/>
          </a:prstGeom>
          <a:solidFill>
            <a:schemeClr val="accent1"/>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23" name="Google Shape;223;p28"/>
          <p:cNvSpPr txBox="1">
            <a:spLocks noGrp="1"/>
          </p:cNvSpPr>
          <p:nvPr>
            <p:ph type="title"/>
          </p:nvPr>
        </p:nvSpPr>
        <p:spPr>
          <a:xfrm>
            <a:off x="1097280" y="5074920"/>
            <a:ext cx="10113300" cy="822900"/>
          </a:xfrm>
          <a:prstGeom prst="rect">
            <a:avLst/>
          </a:prstGeom>
          <a:noFill/>
          <a:ln>
            <a:noFill/>
          </a:ln>
        </p:spPr>
        <p:txBody>
          <a:bodyPr spcFirstLastPara="1" wrap="square" lIns="91425" tIns="0" rIns="91425" bIns="0" anchor="b" anchorCtr="0"/>
          <a:lstStyle>
            <a:lvl1pPr marR="0" lvl="0" algn="l" rtl="0">
              <a:lnSpc>
                <a:spcPct val="85000"/>
              </a:lnSpc>
              <a:spcBef>
                <a:spcPts val="0"/>
              </a:spcBef>
              <a:spcAft>
                <a:spcPts val="0"/>
              </a:spcAft>
              <a:buClr>
                <a:srgbClr val="FFFFFF"/>
              </a:buClr>
              <a:buSzPts val="3600"/>
              <a:buFont typeface="Calibri"/>
              <a:buNone/>
              <a:defRPr sz="3600" b="0" i="0" u="none" strike="noStrike" cap="none">
                <a:solidFill>
                  <a:srgbClr val="FFFFFF"/>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224" name="Google Shape;224;p28"/>
          <p:cNvSpPr>
            <a:spLocks noGrp="1"/>
          </p:cNvSpPr>
          <p:nvPr>
            <p:ph type="pic" idx="2"/>
          </p:nvPr>
        </p:nvSpPr>
        <p:spPr>
          <a:xfrm>
            <a:off x="15" y="0"/>
            <a:ext cx="12192000" cy="4915200"/>
          </a:xfrm>
          <a:prstGeom prst="rect">
            <a:avLst/>
          </a:prstGeom>
          <a:blipFill rotWithShape="1">
            <a:blip r:embed="rId2">
              <a:alphaModFix/>
            </a:blip>
            <a:stretch>
              <a:fillRect/>
            </a:stretch>
          </a:blipFill>
          <a:ln>
            <a:noFill/>
          </a:ln>
        </p:spPr>
        <p:txBody>
          <a:bodyPr spcFirstLastPara="1" wrap="square" lIns="457200" tIns="457200" rIns="0" bIns="45700" anchor="t" anchorCtr="0"/>
          <a:lstStyle>
            <a:lvl1pPr marR="0" lvl="0" algn="l" rtl="0">
              <a:lnSpc>
                <a:spcPct val="90000"/>
              </a:lnSpc>
              <a:spcBef>
                <a:spcPts val="1200"/>
              </a:spcBef>
              <a:spcAft>
                <a:spcPts val="0"/>
              </a:spcAft>
              <a:buClr>
                <a:schemeClr val="accent1"/>
              </a:buClr>
              <a:buSzPts val="3200"/>
              <a:buFont typeface="Calibri"/>
              <a:buNone/>
              <a:defRPr sz="3200" b="0" i="0" u="none" strike="noStrike" cap="none">
                <a:solidFill>
                  <a:schemeClr val="lt1"/>
                </a:solidFill>
                <a:latin typeface="Calibri"/>
                <a:ea typeface="Calibri"/>
                <a:cs typeface="Calibri"/>
                <a:sym typeface="Calibri"/>
              </a:defRPr>
            </a:lvl1pPr>
            <a:lvl2pPr marR="0" lvl="1" algn="l" rtl="0">
              <a:lnSpc>
                <a:spcPct val="90000"/>
              </a:lnSpc>
              <a:spcBef>
                <a:spcPts val="200"/>
              </a:spcBef>
              <a:spcAft>
                <a:spcPts val="0"/>
              </a:spcAft>
              <a:buClr>
                <a:schemeClr val="accent1"/>
              </a:buClr>
              <a:buSzPts val="2800"/>
              <a:buFont typeface="Calibri"/>
              <a:buNone/>
              <a:defRPr sz="2800" b="0" i="0" u="none" strike="noStrike" cap="none">
                <a:solidFill>
                  <a:srgbClr val="3F3F3F"/>
                </a:solidFill>
                <a:latin typeface="Calibri"/>
                <a:ea typeface="Calibri"/>
                <a:cs typeface="Calibri"/>
                <a:sym typeface="Calibri"/>
              </a:defRPr>
            </a:lvl2pPr>
            <a:lvl3pPr marR="0" lvl="2" algn="l" rtl="0">
              <a:lnSpc>
                <a:spcPct val="90000"/>
              </a:lnSpc>
              <a:spcBef>
                <a:spcPts val="400"/>
              </a:spcBef>
              <a:spcAft>
                <a:spcPts val="0"/>
              </a:spcAft>
              <a:buClr>
                <a:schemeClr val="accent1"/>
              </a:buClr>
              <a:buSzPts val="2400"/>
              <a:buFont typeface="Calibri"/>
              <a:buNone/>
              <a:defRPr sz="2400" b="0" i="0" u="none" strike="noStrike" cap="none">
                <a:solidFill>
                  <a:srgbClr val="3F3F3F"/>
                </a:solidFill>
                <a:latin typeface="Calibri"/>
                <a:ea typeface="Calibri"/>
                <a:cs typeface="Calibri"/>
                <a:sym typeface="Calibri"/>
              </a:defRPr>
            </a:lvl3pPr>
            <a:lvl4pPr marR="0" lvl="3" algn="l" rtl="0">
              <a:lnSpc>
                <a:spcPct val="90000"/>
              </a:lnSpc>
              <a:spcBef>
                <a:spcPts val="400"/>
              </a:spcBef>
              <a:spcAft>
                <a:spcPts val="0"/>
              </a:spcAft>
              <a:buClr>
                <a:schemeClr val="accent1"/>
              </a:buClr>
              <a:buSzPts val="2000"/>
              <a:buFont typeface="Calibri"/>
              <a:buNone/>
              <a:defRPr sz="2000" b="0" i="0" u="none" strike="noStrike" cap="none">
                <a:solidFill>
                  <a:srgbClr val="3F3F3F"/>
                </a:solidFill>
                <a:latin typeface="Calibri"/>
                <a:ea typeface="Calibri"/>
                <a:cs typeface="Calibri"/>
                <a:sym typeface="Calibri"/>
              </a:defRPr>
            </a:lvl4pPr>
            <a:lvl5pPr marR="0" lvl="4" algn="l" rtl="0">
              <a:lnSpc>
                <a:spcPct val="90000"/>
              </a:lnSpc>
              <a:spcBef>
                <a:spcPts val="400"/>
              </a:spcBef>
              <a:spcAft>
                <a:spcPts val="0"/>
              </a:spcAft>
              <a:buClr>
                <a:schemeClr val="accent1"/>
              </a:buClr>
              <a:buSzPts val="2000"/>
              <a:buFont typeface="Calibri"/>
              <a:buNone/>
              <a:defRPr sz="2000" b="0" i="0" u="none" strike="noStrike" cap="none">
                <a:solidFill>
                  <a:srgbClr val="3F3F3F"/>
                </a:solidFill>
                <a:latin typeface="Calibri"/>
                <a:ea typeface="Calibri"/>
                <a:cs typeface="Calibri"/>
                <a:sym typeface="Calibri"/>
              </a:defRPr>
            </a:lvl5pPr>
            <a:lvl6pPr marR="0" lvl="5" algn="l" rtl="0">
              <a:lnSpc>
                <a:spcPct val="90000"/>
              </a:lnSpc>
              <a:spcBef>
                <a:spcPts val="400"/>
              </a:spcBef>
              <a:spcAft>
                <a:spcPts val="0"/>
              </a:spcAft>
              <a:buClr>
                <a:schemeClr val="accent1"/>
              </a:buClr>
              <a:buSzPts val="2000"/>
              <a:buFont typeface="Calibri"/>
              <a:buNone/>
              <a:defRPr sz="2000" b="0" i="0" u="none" strike="noStrike" cap="none">
                <a:solidFill>
                  <a:srgbClr val="3F3F3F"/>
                </a:solidFill>
                <a:latin typeface="Calibri"/>
                <a:ea typeface="Calibri"/>
                <a:cs typeface="Calibri"/>
                <a:sym typeface="Calibri"/>
              </a:defRPr>
            </a:lvl6pPr>
            <a:lvl7pPr marR="0" lvl="6" algn="l" rtl="0">
              <a:lnSpc>
                <a:spcPct val="90000"/>
              </a:lnSpc>
              <a:spcBef>
                <a:spcPts val="400"/>
              </a:spcBef>
              <a:spcAft>
                <a:spcPts val="0"/>
              </a:spcAft>
              <a:buClr>
                <a:schemeClr val="accent1"/>
              </a:buClr>
              <a:buSzPts val="2000"/>
              <a:buFont typeface="Calibri"/>
              <a:buNone/>
              <a:defRPr sz="2000" b="0" i="0" u="none" strike="noStrike" cap="none">
                <a:solidFill>
                  <a:srgbClr val="3F3F3F"/>
                </a:solidFill>
                <a:latin typeface="Calibri"/>
                <a:ea typeface="Calibri"/>
                <a:cs typeface="Calibri"/>
                <a:sym typeface="Calibri"/>
              </a:defRPr>
            </a:lvl7pPr>
            <a:lvl8pPr marR="0" lvl="7" algn="l" rtl="0">
              <a:lnSpc>
                <a:spcPct val="90000"/>
              </a:lnSpc>
              <a:spcBef>
                <a:spcPts val="400"/>
              </a:spcBef>
              <a:spcAft>
                <a:spcPts val="0"/>
              </a:spcAft>
              <a:buClr>
                <a:schemeClr val="accent1"/>
              </a:buClr>
              <a:buSzPts val="2000"/>
              <a:buFont typeface="Calibri"/>
              <a:buNone/>
              <a:defRPr sz="2000" b="0" i="0" u="none" strike="noStrike" cap="none">
                <a:solidFill>
                  <a:srgbClr val="3F3F3F"/>
                </a:solidFill>
                <a:latin typeface="Calibri"/>
                <a:ea typeface="Calibri"/>
                <a:cs typeface="Calibri"/>
                <a:sym typeface="Calibri"/>
              </a:defRPr>
            </a:lvl8pPr>
            <a:lvl9pPr marR="0" lvl="8" algn="l" rtl="0">
              <a:lnSpc>
                <a:spcPct val="90000"/>
              </a:lnSpc>
              <a:spcBef>
                <a:spcPts val="400"/>
              </a:spcBef>
              <a:spcAft>
                <a:spcPts val="400"/>
              </a:spcAft>
              <a:buClr>
                <a:schemeClr val="accent1"/>
              </a:buClr>
              <a:buSzPts val="2000"/>
              <a:buFont typeface="Calibri"/>
              <a:buNone/>
              <a:defRPr sz="2000" b="0" i="0" u="none" strike="noStrike" cap="none">
                <a:solidFill>
                  <a:srgbClr val="3F3F3F"/>
                </a:solidFill>
                <a:latin typeface="Calibri"/>
                <a:ea typeface="Calibri"/>
                <a:cs typeface="Calibri"/>
                <a:sym typeface="Calibri"/>
              </a:defRPr>
            </a:lvl9pPr>
          </a:lstStyle>
          <a:p>
            <a:endParaRPr/>
          </a:p>
        </p:txBody>
      </p:sp>
      <p:sp>
        <p:nvSpPr>
          <p:cNvPr id="225" name="Google Shape;225;p28"/>
          <p:cNvSpPr txBox="1">
            <a:spLocks noGrp="1"/>
          </p:cNvSpPr>
          <p:nvPr>
            <p:ph type="body" idx="1"/>
          </p:nvPr>
        </p:nvSpPr>
        <p:spPr>
          <a:xfrm>
            <a:off x="1097280" y="5907023"/>
            <a:ext cx="10113300" cy="594300"/>
          </a:xfrm>
          <a:prstGeom prst="rect">
            <a:avLst/>
          </a:prstGeom>
          <a:noFill/>
          <a:ln>
            <a:noFill/>
          </a:ln>
        </p:spPr>
        <p:txBody>
          <a:bodyPr spcFirstLastPara="1" wrap="square" lIns="91425" tIns="0" rIns="91425" bIns="0" anchor="t" anchorCtr="0"/>
          <a:lstStyle>
            <a:lvl1pPr marL="457200" marR="0" lvl="0" indent="-228600" algn="l" rtl="0">
              <a:lnSpc>
                <a:spcPct val="90000"/>
              </a:lnSpc>
              <a:spcBef>
                <a:spcPts val="0"/>
              </a:spcBef>
              <a:spcAft>
                <a:spcPts val="0"/>
              </a:spcAft>
              <a:buClr>
                <a:schemeClr val="accent1"/>
              </a:buClr>
              <a:buSzPts val="1500"/>
              <a:buFont typeface="Calibri"/>
              <a:buNone/>
              <a:defRPr sz="1500" b="0" i="0" u="none" strike="noStrike" cap="none">
                <a:solidFill>
                  <a:srgbClr val="FFFFFF"/>
                </a:solidFill>
                <a:latin typeface="Calibri"/>
                <a:ea typeface="Calibri"/>
                <a:cs typeface="Calibri"/>
                <a:sym typeface="Calibri"/>
              </a:defRPr>
            </a:lvl1pPr>
            <a:lvl2pPr marL="914400" marR="0" lvl="1" indent="-228600" algn="l" rtl="0">
              <a:lnSpc>
                <a:spcPct val="90000"/>
              </a:lnSpc>
              <a:spcBef>
                <a:spcPts val="600"/>
              </a:spcBef>
              <a:spcAft>
                <a:spcPts val="0"/>
              </a:spcAft>
              <a:buClr>
                <a:schemeClr val="accent1"/>
              </a:buClr>
              <a:buSzPts val="1200"/>
              <a:buFont typeface="Calibri"/>
              <a:buNone/>
              <a:defRPr sz="1200" b="0" i="0" u="none" strike="noStrike" cap="none">
                <a:solidFill>
                  <a:srgbClr val="3F3F3F"/>
                </a:solidFill>
                <a:latin typeface="Calibri"/>
                <a:ea typeface="Calibri"/>
                <a:cs typeface="Calibri"/>
                <a:sym typeface="Calibri"/>
              </a:defRPr>
            </a:lvl2pPr>
            <a:lvl3pPr marL="1371600" marR="0" lvl="2" indent="-228600" algn="l" rtl="0">
              <a:lnSpc>
                <a:spcPct val="90000"/>
              </a:lnSpc>
              <a:spcBef>
                <a:spcPts val="400"/>
              </a:spcBef>
              <a:spcAft>
                <a:spcPts val="0"/>
              </a:spcAft>
              <a:buClr>
                <a:schemeClr val="accent1"/>
              </a:buClr>
              <a:buSzPts val="1000"/>
              <a:buFont typeface="Calibri"/>
              <a:buNone/>
              <a:defRPr sz="1000" b="0" i="0" u="none" strike="noStrike" cap="none">
                <a:solidFill>
                  <a:srgbClr val="3F3F3F"/>
                </a:solidFill>
                <a:latin typeface="Calibri"/>
                <a:ea typeface="Calibri"/>
                <a:cs typeface="Calibri"/>
                <a:sym typeface="Calibri"/>
              </a:defRPr>
            </a:lvl3pPr>
            <a:lvl4pPr marL="1828800" marR="0" lvl="3" indent="-228600" algn="l" rtl="0">
              <a:lnSpc>
                <a:spcPct val="90000"/>
              </a:lnSpc>
              <a:spcBef>
                <a:spcPts val="400"/>
              </a:spcBef>
              <a:spcAft>
                <a:spcPts val="0"/>
              </a:spcAft>
              <a:buClr>
                <a:schemeClr val="accent1"/>
              </a:buClr>
              <a:buSzPts val="900"/>
              <a:buFont typeface="Calibri"/>
              <a:buNone/>
              <a:defRPr sz="900" b="0" i="0" u="none" strike="noStrike" cap="none">
                <a:solidFill>
                  <a:srgbClr val="3F3F3F"/>
                </a:solidFill>
                <a:latin typeface="Calibri"/>
                <a:ea typeface="Calibri"/>
                <a:cs typeface="Calibri"/>
                <a:sym typeface="Calibri"/>
              </a:defRPr>
            </a:lvl4pPr>
            <a:lvl5pPr marL="2286000" marR="0" lvl="4" indent="-228600" algn="l" rtl="0">
              <a:lnSpc>
                <a:spcPct val="90000"/>
              </a:lnSpc>
              <a:spcBef>
                <a:spcPts val="400"/>
              </a:spcBef>
              <a:spcAft>
                <a:spcPts val="0"/>
              </a:spcAft>
              <a:buClr>
                <a:schemeClr val="accent1"/>
              </a:buClr>
              <a:buSzPts val="900"/>
              <a:buFont typeface="Calibri"/>
              <a:buNone/>
              <a:defRPr sz="900" b="0" i="0" u="none" strike="noStrike" cap="none">
                <a:solidFill>
                  <a:srgbClr val="3F3F3F"/>
                </a:solidFill>
                <a:latin typeface="Calibri"/>
                <a:ea typeface="Calibri"/>
                <a:cs typeface="Calibri"/>
                <a:sym typeface="Calibri"/>
              </a:defRPr>
            </a:lvl5pPr>
            <a:lvl6pPr marL="2743200" marR="0" lvl="5" indent="-228600" algn="l" rtl="0">
              <a:lnSpc>
                <a:spcPct val="90000"/>
              </a:lnSpc>
              <a:spcBef>
                <a:spcPts val="400"/>
              </a:spcBef>
              <a:spcAft>
                <a:spcPts val="0"/>
              </a:spcAft>
              <a:buClr>
                <a:schemeClr val="accent1"/>
              </a:buClr>
              <a:buSzPts val="900"/>
              <a:buFont typeface="Calibri"/>
              <a:buNone/>
              <a:defRPr sz="900" b="0" i="0" u="none" strike="noStrike" cap="none">
                <a:solidFill>
                  <a:srgbClr val="3F3F3F"/>
                </a:solidFill>
                <a:latin typeface="Calibri"/>
                <a:ea typeface="Calibri"/>
                <a:cs typeface="Calibri"/>
                <a:sym typeface="Calibri"/>
              </a:defRPr>
            </a:lvl6pPr>
            <a:lvl7pPr marL="3200400" marR="0" lvl="6" indent="-228600" algn="l" rtl="0">
              <a:lnSpc>
                <a:spcPct val="90000"/>
              </a:lnSpc>
              <a:spcBef>
                <a:spcPts val="400"/>
              </a:spcBef>
              <a:spcAft>
                <a:spcPts val="0"/>
              </a:spcAft>
              <a:buClr>
                <a:schemeClr val="accent1"/>
              </a:buClr>
              <a:buSzPts val="900"/>
              <a:buFont typeface="Calibri"/>
              <a:buNone/>
              <a:defRPr sz="900" b="0" i="0" u="none" strike="noStrike" cap="none">
                <a:solidFill>
                  <a:srgbClr val="3F3F3F"/>
                </a:solidFill>
                <a:latin typeface="Calibri"/>
                <a:ea typeface="Calibri"/>
                <a:cs typeface="Calibri"/>
                <a:sym typeface="Calibri"/>
              </a:defRPr>
            </a:lvl7pPr>
            <a:lvl8pPr marL="3657600" marR="0" lvl="7" indent="-228600" algn="l" rtl="0">
              <a:lnSpc>
                <a:spcPct val="90000"/>
              </a:lnSpc>
              <a:spcBef>
                <a:spcPts val="400"/>
              </a:spcBef>
              <a:spcAft>
                <a:spcPts val="0"/>
              </a:spcAft>
              <a:buClr>
                <a:schemeClr val="accent1"/>
              </a:buClr>
              <a:buSzPts val="900"/>
              <a:buFont typeface="Calibri"/>
              <a:buNone/>
              <a:defRPr sz="900" b="0" i="0" u="none" strike="noStrike" cap="none">
                <a:solidFill>
                  <a:srgbClr val="3F3F3F"/>
                </a:solidFill>
                <a:latin typeface="Calibri"/>
                <a:ea typeface="Calibri"/>
                <a:cs typeface="Calibri"/>
                <a:sym typeface="Calibri"/>
              </a:defRPr>
            </a:lvl8pPr>
            <a:lvl9pPr marL="4114800" marR="0" lvl="8" indent="-228600" algn="l" rtl="0">
              <a:lnSpc>
                <a:spcPct val="90000"/>
              </a:lnSpc>
              <a:spcBef>
                <a:spcPts val="400"/>
              </a:spcBef>
              <a:spcAft>
                <a:spcPts val="400"/>
              </a:spcAft>
              <a:buClr>
                <a:schemeClr val="accent1"/>
              </a:buClr>
              <a:buSzPts val="900"/>
              <a:buFont typeface="Calibri"/>
              <a:buNone/>
              <a:defRPr sz="900" b="0" i="0" u="none" strike="noStrike" cap="none">
                <a:solidFill>
                  <a:srgbClr val="3F3F3F"/>
                </a:solidFill>
                <a:latin typeface="Calibri"/>
                <a:ea typeface="Calibri"/>
                <a:cs typeface="Calibri"/>
                <a:sym typeface="Calibri"/>
              </a:defRPr>
            </a:lvl9pPr>
          </a:lstStyle>
          <a:p>
            <a:endParaRPr/>
          </a:p>
        </p:txBody>
      </p:sp>
      <p:sp>
        <p:nvSpPr>
          <p:cNvPr id="226" name="Google Shape;226;p28"/>
          <p:cNvSpPr txBox="1">
            <a:spLocks noGrp="1"/>
          </p:cNvSpPr>
          <p:nvPr>
            <p:ph type="dt" idx="10"/>
          </p:nvPr>
        </p:nvSpPr>
        <p:spPr>
          <a:xfrm>
            <a:off x="1097280" y="6459785"/>
            <a:ext cx="2472300" cy="365100"/>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27" name="Google Shape;227;p28"/>
          <p:cNvSpPr txBox="1">
            <a:spLocks noGrp="1"/>
          </p:cNvSpPr>
          <p:nvPr>
            <p:ph type="ftr" idx="11"/>
          </p:nvPr>
        </p:nvSpPr>
        <p:spPr>
          <a:xfrm>
            <a:off x="3686185" y="6459785"/>
            <a:ext cx="4822800" cy="365100"/>
          </a:xfrm>
          <a:prstGeom prst="rect">
            <a:avLst/>
          </a:prstGeom>
          <a:noFill/>
          <a:ln>
            <a:noFill/>
          </a:ln>
        </p:spPr>
        <p:txBody>
          <a:bodyPr spcFirstLastPara="1" wrap="square" lIns="91425" tIns="45700" rIns="91425" bIns="45700" anchor="ctr" anchorCtr="0"/>
          <a:lstStyle>
            <a:lvl1pPr marR="0" lvl="0" algn="ctr"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28" name="Google Shape;228;p28"/>
          <p:cNvSpPr txBox="1">
            <a:spLocks noGrp="1"/>
          </p:cNvSpPr>
          <p:nvPr>
            <p:ph type="sldNum" idx="12"/>
          </p:nvPr>
        </p:nvSpPr>
        <p:spPr>
          <a:xfrm>
            <a:off x="9900458" y="6459785"/>
            <a:ext cx="13119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b="0" i="0" u="none" strike="noStrike" cap="none">
                <a:solidFill>
                  <a:srgbClr val="FFFFFF"/>
                </a:solidFill>
                <a:latin typeface="Calibri"/>
                <a:ea typeface="Calibri"/>
                <a:cs typeface="Calibri"/>
                <a:sym typeface="Calibri"/>
              </a:defRPr>
            </a:lvl1pPr>
            <a:lvl2pPr marL="0" marR="0" lvl="1" indent="0" algn="r" rtl="0">
              <a:spcBef>
                <a:spcPts val="0"/>
              </a:spcBef>
              <a:buNone/>
              <a:defRPr sz="1050" b="0" i="0" u="none" strike="noStrike" cap="none">
                <a:solidFill>
                  <a:srgbClr val="FFFFFF"/>
                </a:solidFill>
                <a:latin typeface="Calibri"/>
                <a:ea typeface="Calibri"/>
                <a:cs typeface="Calibri"/>
                <a:sym typeface="Calibri"/>
              </a:defRPr>
            </a:lvl2pPr>
            <a:lvl3pPr marL="0" marR="0" lvl="2" indent="0" algn="r" rtl="0">
              <a:spcBef>
                <a:spcPts val="0"/>
              </a:spcBef>
              <a:buNone/>
              <a:defRPr sz="1050" b="0" i="0" u="none" strike="noStrike" cap="none">
                <a:solidFill>
                  <a:srgbClr val="FFFFFF"/>
                </a:solidFill>
                <a:latin typeface="Calibri"/>
                <a:ea typeface="Calibri"/>
                <a:cs typeface="Calibri"/>
                <a:sym typeface="Calibri"/>
              </a:defRPr>
            </a:lvl3pPr>
            <a:lvl4pPr marL="0" marR="0" lvl="3" indent="0" algn="r" rtl="0">
              <a:spcBef>
                <a:spcPts val="0"/>
              </a:spcBef>
              <a:buNone/>
              <a:defRPr sz="1050" b="0" i="0" u="none" strike="noStrike" cap="none">
                <a:solidFill>
                  <a:srgbClr val="FFFFFF"/>
                </a:solidFill>
                <a:latin typeface="Calibri"/>
                <a:ea typeface="Calibri"/>
                <a:cs typeface="Calibri"/>
                <a:sym typeface="Calibri"/>
              </a:defRPr>
            </a:lvl4pPr>
            <a:lvl5pPr marL="0" marR="0" lvl="4" indent="0" algn="r" rtl="0">
              <a:spcBef>
                <a:spcPts val="0"/>
              </a:spcBef>
              <a:buNone/>
              <a:defRPr sz="1050" b="0" i="0" u="none" strike="noStrike" cap="none">
                <a:solidFill>
                  <a:srgbClr val="FFFFFF"/>
                </a:solidFill>
                <a:latin typeface="Calibri"/>
                <a:ea typeface="Calibri"/>
                <a:cs typeface="Calibri"/>
                <a:sym typeface="Calibri"/>
              </a:defRPr>
            </a:lvl5pPr>
            <a:lvl6pPr marL="0" marR="0" lvl="5" indent="0" algn="r" rtl="0">
              <a:spcBef>
                <a:spcPts val="0"/>
              </a:spcBef>
              <a:buNone/>
              <a:defRPr sz="1050" b="0" i="0" u="none" strike="noStrike" cap="none">
                <a:solidFill>
                  <a:srgbClr val="FFFFFF"/>
                </a:solidFill>
                <a:latin typeface="Calibri"/>
                <a:ea typeface="Calibri"/>
                <a:cs typeface="Calibri"/>
                <a:sym typeface="Calibri"/>
              </a:defRPr>
            </a:lvl6pPr>
            <a:lvl7pPr marL="0" marR="0" lvl="6" indent="0" algn="r" rtl="0">
              <a:spcBef>
                <a:spcPts val="0"/>
              </a:spcBef>
              <a:buNone/>
              <a:defRPr sz="1050" b="0" i="0" u="none" strike="noStrike" cap="none">
                <a:solidFill>
                  <a:srgbClr val="FFFFFF"/>
                </a:solidFill>
                <a:latin typeface="Calibri"/>
                <a:ea typeface="Calibri"/>
                <a:cs typeface="Calibri"/>
                <a:sym typeface="Calibri"/>
              </a:defRPr>
            </a:lvl7pPr>
            <a:lvl8pPr marL="0" marR="0" lvl="7" indent="0" algn="r" rtl="0">
              <a:spcBef>
                <a:spcPts val="0"/>
              </a:spcBef>
              <a:buNone/>
              <a:defRPr sz="1050" b="0" i="0" u="none" strike="noStrike" cap="none">
                <a:solidFill>
                  <a:srgbClr val="FFFFFF"/>
                </a:solidFill>
                <a:latin typeface="Calibri"/>
                <a:ea typeface="Calibri"/>
                <a:cs typeface="Calibri"/>
                <a:sym typeface="Calibri"/>
              </a:defRPr>
            </a:lvl8pPr>
            <a:lvl9pPr marL="0" marR="0" lvl="8" indent="0" algn="r" rtl="0">
              <a:spcBef>
                <a:spcPts val="0"/>
              </a:spcBef>
              <a:buNone/>
              <a:defRPr sz="1050" b="0" i="0" u="none" strike="noStrike" cap="none">
                <a:solidFill>
                  <a:srgbClr val="FFFFFF"/>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re et texte vertical" type="vertTx">
  <p:cSld name="VERTICAL_TEXT">
    <p:spTree>
      <p:nvGrpSpPr>
        <p:cNvPr id="1" name="Shape 229"/>
        <p:cNvGrpSpPr/>
        <p:nvPr/>
      </p:nvGrpSpPr>
      <p:grpSpPr>
        <a:xfrm>
          <a:off x="0" y="0"/>
          <a:ext cx="0" cy="0"/>
          <a:chOff x="0" y="0"/>
          <a:chExt cx="0" cy="0"/>
        </a:xfrm>
      </p:grpSpPr>
      <p:sp>
        <p:nvSpPr>
          <p:cNvPr id="230" name="Google Shape;230;p29"/>
          <p:cNvSpPr txBox="1">
            <a:spLocks noGrp="1"/>
          </p:cNvSpPr>
          <p:nvPr>
            <p:ph type="title"/>
          </p:nvPr>
        </p:nvSpPr>
        <p:spPr>
          <a:xfrm>
            <a:off x="1097280" y="286603"/>
            <a:ext cx="10058400" cy="1450800"/>
          </a:xfrm>
          <a:prstGeom prst="rect">
            <a:avLst/>
          </a:prstGeom>
          <a:noFill/>
          <a:ln>
            <a:noFill/>
          </a:ln>
        </p:spPr>
        <p:txBody>
          <a:bodyPr spcFirstLastPara="1" wrap="square" lIns="91425" tIns="45700" rIns="91425" bIns="45700" anchor="b" anchorCtr="0"/>
          <a:lstStyle>
            <a:lvl1pPr marR="0" lvl="0" algn="l" rtl="0">
              <a:lnSpc>
                <a:spcPct val="85000"/>
              </a:lnSpc>
              <a:spcBef>
                <a:spcPts val="0"/>
              </a:spcBef>
              <a:spcAft>
                <a:spcPts val="0"/>
              </a:spcAft>
              <a:buClr>
                <a:srgbClr val="3F3F3F"/>
              </a:buClr>
              <a:buSzPts val="4800"/>
              <a:buFont typeface="Calibri"/>
              <a:buNone/>
              <a:defRPr sz="4800" b="0" i="0" u="none" strike="noStrike" cap="none">
                <a:solidFill>
                  <a:srgbClr val="3F3F3F"/>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231" name="Google Shape;231;p29"/>
          <p:cNvSpPr txBox="1">
            <a:spLocks noGrp="1"/>
          </p:cNvSpPr>
          <p:nvPr>
            <p:ph type="body" idx="1"/>
          </p:nvPr>
        </p:nvSpPr>
        <p:spPr>
          <a:xfrm rot="5400000">
            <a:off x="4114830" y="-1171816"/>
            <a:ext cx="4023300" cy="10058400"/>
          </a:xfrm>
          <a:prstGeom prst="rect">
            <a:avLst/>
          </a:prstGeom>
          <a:noFill/>
          <a:ln>
            <a:noFill/>
          </a:ln>
        </p:spPr>
        <p:txBody>
          <a:bodyPr spcFirstLastPara="1" wrap="square" lIns="45700" tIns="0" rIns="45700" bIns="0" anchor="t" anchorCtr="0"/>
          <a:lstStyle>
            <a:lvl1pPr marL="457200" marR="0" lvl="0" indent="-355600" algn="l" rtl="0">
              <a:lnSpc>
                <a:spcPct val="90000"/>
              </a:lnSpc>
              <a:spcBef>
                <a:spcPts val="1200"/>
              </a:spcBef>
              <a:spcAft>
                <a:spcPts val="0"/>
              </a:spcAft>
              <a:buClr>
                <a:schemeClr val="accent1"/>
              </a:buClr>
              <a:buSzPts val="2000"/>
              <a:buFont typeface="Calibri"/>
              <a:buChar char=" "/>
              <a:defRPr sz="2000" b="0" i="0" u="none" strike="noStrike" cap="none">
                <a:solidFill>
                  <a:srgbClr val="3F3F3F"/>
                </a:solidFill>
                <a:latin typeface="Calibri"/>
                <a:ea typeface="Calibri"/>
                <a:cs typeface="Calibri"/>
                <a:sym typeface="Calibri"/>
              </a:defRPr>
            </a:lvl1pPr>
            <a:lvl2pPr marL="914400" marR="0" lvl="1" indent="-342900" algn="l" rtl="0">
              <a:lnSpc>
                <a:spcPct val="90000"/>
              </a:lnSpc>
              <a:spcBef>
                <a:spcPts val="200"/>
              </a:spcBef>
              <a:spcAft>
                <a:spcPts val="0"/>
              </a:spcAft>
              <a:buClr>
                <a:schemeClr val="accent1"/>
              </a:buClr>
              <a:buSzPts val="1800"/>
              <a:buFont typeface="Calibri"/>
              <a:buChar char="◦"/>
              <a:defRPr sz="1800" b="0" i="0" u="none" strike="noStrike" cap="none">
                <a:solidFill>
                  <a:srgbClr val="3F3F3F"/>
                </a:solidFill>
                <a:latin typeface="Calibri"/>
                <a:ea typeface="Calibri"/>
                <a:cs typeface="Calibri"/>
                <a:sym typeface="Calibri"/>
              </a:defRPr>
            </a:lvl2pPr>
            <a:lvl3pPr marL="1371600" marR="0" lvl="2"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8pPr>
            <a:lvl9pPr marL="4114800" marR="0" lvl="8" indent="-317500" algn="l" rtl="0">
              <a:lnSpc>
                <a:spcPct val="90000"/>
              </a:lnSpc>
              <a:spcBef>
                <a:spcPts val="400"/>
              </a:spcBef>
              <a:spcAft>
                <a:spcPts val="40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9pPr>
          </a:lstStyle>
          <a:p>
            <a:endParaRPr/>
          </a:p>
        </p:txBody>
      </p:sp>
      <p:sp>
        <p:nvSpPr>
          <p:cNvPr id="232" name="Google Shape;232;p29"/>
          <p:cNvSpPr txBox="1">
            <a:spLocks noGrp="1"/>
          </p:cNvSpPr>
          <p:nvPr>
            <p:ph type="dt" idx="10"/>
          </p:nvPr>
        </p:nvSpPr>
        <p:spPr>
          <a:xfrm>
            <a:off x="1097280" y="6459785"/>
            <a:ext cx="2472300" cy="365100"/>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33" name="Google Shape;233;p29"/>
          <p:cNvSpPr txBox="1">
            <a:spLocks noGrp="1"/>
          </p:cNvSpPr>
          <p:nvPr>
            <p:ph type="ftr" idx="11"/>
          </p:nvPr>
        </p:nvSpPr>
        <p:spPr>
          <a:xfrm>
            <a:off x="3686185" y="6459785"/>
            <a:ext cx="4822800" cy="365100"/>
          </a:xfrm>
          <a:prstGeom prst="rect">
            <a:avLst/>
          </a:prstGeom>
          <a:noFill/>
          <a:ln>
            <a:noFill/>
          </a:ln>
        </p:spPr>
        <p:txBody>
          <a:bodyPr spcFirstLastPara="1" wrap="square" lIns="91425" tIns="45700" rIns="91425" bIns="45700" anchor="ctr" anchorCtr="0"/>
          <a:lstStyle>
            <a:lvl1pPr marR="0" lvl="0" algn="ctr"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34" name="Google Shape;234;p29"/>
          <p:cNvSpPr txBox="1">
            <a:spLocks noGrp="1"/>
          </p:cNvSpPr>
          <p:nvPr>
            <p:ph type="sldNum" idx="12"/>
          </p:nvPr>
        </p:nvSpPr>
        <p:spPr>
          <a:xfrm>
            <a:off x="9900458" y="6459785"/>
            <a:ext cx="13119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b="0" i="0" u="none" strike="noStrike" cap="none">
                <a:solidFill>
                  <a:srgbClr val="FFFFFF"/>
                </a:solidFill>
                <a:latin typeface="Calibri"/>
                <a:ea typeface="Calibri"/>
                <a:cs typeface="Calibri"/>
                <a:sym typeface="Calibri"/>
              </a:defRPr>
            </a:lvl1pPr>
            <a:lvl2pPr marL="0" marR="0" lvl="1" indent="0" algn="r" rtl="0">
              <a:spcBef>
                <a:spcPts val="0"/>
              </a:spcBef>
              <a:buNone/>
              <a:defRPr sz="1050" b="0" i="0" u="none" strike="noStrike" cap="none">
                <a:solidFill>
                  <a:srgbClr val="FFFFFF"/>
                </a:solidFill>
                <a:latin typeface="Calibri"/>
                <a:ea typeface="Calibri"/>
                <a:cs typeface="Calibri"/>
                <a:sym typeface="Calibri"/>
              </a:defRPr>
            </a:lvl2pPr>
            <a:lvl3pPr marL="0" marR="0" lvl="2" indent="0" algn="r" rtl="0">
              <a:spcBef>
                <a:spcPts val="0"/>
              </a:spcBef>
              <a:buNone/>
              <a:defRPr sz="1050" b="0" i="0" u="none" strike="noStrike" cap="none">
                <a:solidFill>
                  <a:srgbClr val="FFFFFF"/>
                </a:solidFill>
                <a:latin typeface="Calibri"/>
                <a:ea typeface="Calibri"/>
                <a:cs typeface="Calibri"/>
                <a:sym typeface="Calibri"/>
              </a:defRPr>
            </a:lvl3pPr>
            <a:lvl4pPr marL="0" marR="0" lvl="3" indent="0" algn="r" rtl="0">
              <a:spcBef>
                <a:spcPts val="0"/>
              </a:spcBef>
              <a:buNone/>
              <a:defRPr sz="1050" b="0" i="0" u="none" strike="noStrike" cap="none">
                <a:solidFill>
                  <a:srgbClr val="FFFFFF"/>
                </a:solidFill>
                <a:latin typeface="Calibri"/>
                <a:ea typeface="Calibri"/>
                <a:cs typeface="Calibri"/>
                <a:sym typeface="Calibri"/>
              </a:defRPr>
            </a:lvl4pPr>
            <a:lvl5pPr marL="0" marR="0" lvl="4" indent="0" algn="r" rtl="0">
              <a:spcBef>
                <a:spcPts val="0"/>
              </a:spcBef>
              <a:buNone/>
              <a:defRPr sz="1050" b="0" i="0" u="none" strike="noStrike" cap="none">
                <a:solidFill>
                  <a:srgbClr val="FFFFFF"/>
                </a:solidFill>
                <a:latin typeface="Calibri"/>
                <a:ea typeface="Calibri"/>
                <a:cs typeface="Calibri"/>
                <a:sym typeface="Calibri"/>
              </a:defRPr>
            </a:lvl5pPr>
            <a:lvl6pPr marL="0" marR="0" lvl="5" indent="0" algn="r" rtl="0">
              <a:spcBef>
                <a:spcPts val="0"/>
              </a:spcBef>
              <a:buNone/>
              <a:defRPr sz="1050" b="0" i="0" u="none" strike="noStrike" cap="none">
                <a:solidFill>
                  <a:srgbClr val="FFFFFF"/>
                </a:solidFill>
                <a:latin typeface="Calibri"/>
                <a:ea typeface="Calibri"/>
                <a:cs typeface="Calibri"/>
                <a:sym typeface="Calibri"/>
              </a:defRPr>
            </a:lvl6pPr>
            <a:lvl7pPr marL="0" marR="0" lvl="6" indent="0" algn="r" rtl="0">
              <a:spcBef>
                <a:spcPts val="0"/>
              </a:spcBef>
              <a:buNone/>
              <a:defRPr sz="1050" b="0" i="0" u="none" strike="noStrike" cap="none">
                <a:solidFill>
                  <a:srgbClr val="FFFFFF"/>
                </a:solidFill>
                <a:latin typeface="Calibri"/>
                <a:ea typeface="Calibri"/>
                <a:cs typeface="Calibri"/>
                <a:sym typeface="Calibri"/>
              </a:defRPr>
            </a:lvl7pPr>
            <a:lvl8pPr marL="0" marR="0" lvl="7" indent="0" algn="r" rtl="0">
              <a:spcBef>
                <a:spcPts val="0"/>
              </a:spcBef>
              <a:buNone/>
              <a:defRPr sz="1050" b="0" i="0" u="none" strike="noStrike" cap="none">
                <a:solidFill>
                  <a:srgbClr val="FFFFFF"/>
                </a:solidFill>
                <a:latin typeface="Calibri"/>
                <a:ea typeface="Calibri"/>
                <a:cs typeface="Calibri"/>
                <a:sym typeface="Calibri"/>
              </a:defRPr>
            </a:lvl8pPr>
            <a:lvl9pPr marL="0" marR="0" lvl="8" indent="0" algn="r" rtl="0">
              <a:spcBef>
                <a:spcPts val="0"/>
              </a:spcBef>
              <a:buNone/>
              <a:defRPr sz="1050" b="0" i="0" u="none" strike="noStrike" cap="none">
                <a:solidFill>
                  <a:srgbClr val="FFFFFF"/>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matchingName="Titre vertical et texte" type="vertTitleAndTx">
  <p:cSld name="VERTICAL_TITLE_AND_VERTICAL_TEXT">
    <p:spTree>
      <p:nvGrpSpPr>
        <p:cNvPr id="1" name="Shape 235"/>
        <p:cNvGrpSpPr/>
        <p:nvPr/>
      </p:nvGrpSpPr>
      <p:grpSpPr>
        <a:xfrm>
          <a:off x="0" y="0"/>
          <a:ext cx="0" cy="0"/>
          <a:chOff x="0" y="0"/>
          <a:chExt cx="0" cy="0"/>
        </a:xfrm>
      </p:grpSpPr>
      <p:sp>
        <p:nvSpPr>
          <p:cNvPr id="236" name="Google Shape;236;p30"/>
          <p:cNvSpPr/>
          <p:nvPr/>
        </p:nvSpPr>
        <p:spPr>
          <a:xfrm>
            <a:off x="3175" y="6400800"/>
            <a:ext cx="12188700" cy="457200"/>
          </a:xfrm>
          <a:prstGeom prst="rect">
            <a:avLst/>
          </a:prstGeom>
          <a:solidFill>
            <a:schemeClr val="accent2"/>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37" name="Google Shape;237;p30"/>
          <p:cNvSpPr/>
          <p:nvPr/>
        </p:nvSpPr>
        <p:spPr>
          <a:xfrm>
            <a:off x="15" y="6334316"/>
            <a:ext cx="12188700" cy="63900"/>
          </a:xfrm>
          <a:prstGeom prst="rect">
            <a:avLst/>
          </a:prstGeom>
          <a:solidFill>
            <a:schemeClr val="accent1"/>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38" name="Google Shape;238;p30"/>
          <p:cNvSpPr txBox="1">
            <a:spLocks noGrp="1"/>
          </p:cNvSpPr>
          <p:nvPr>
            <p:ph type="title"/>
          </p:nvPr>
        </p:nvSpPr>
        <p:spPr>
          <a:xfrm rot="5400000">
            <a:off x="7160700" y="1978978"/>
            <a:ext cx="5757300" cy="2628900"/>
          </a:xfrm>
          <a:prstGeom prst="rect">
            <a:avLst/>
          </a:prstGeom>
          <a:noFill/>
          <a:ln>
            <a:noFill/>
          </a:ln>
        </p:spPr>
        <p:txBody>
          <a:bodyPr spcFirstLastPara="1" wrap="square" lIns="91425" tIns="45700" rIns="91425" bIns="45700" anchor="b" anchorCtr="0"/>
          <a:lstStyle>
            <a:lvl1pPr marR="0" lvl="0" algn="l" rtl="0">
              <a:lnSpc>
                <a:spcPct val="85000"/>
              </a:lnSpc>
              <a:spcBef>
                <a:spcPts val="0"/>
              </a:spcBef>
              <a:spcAft>
                <a:spcPts val="0"/>
              </a:spcAft>
              <a:buClr>
                <a:srgbClr val="3F3F3F"/>
              </a:buClr>
              <a:buSzPts val="4800"/>
              <a:buFont typeface="Calibri"/>
              <a:buNone/>
              <a:defRPr sz="4800" b="0" i="0" u="none" strike="noStrike" cap="none">
                <a:solidFill>
                  <a:srgbClr val="3F3F3F"/>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239" name="Google Shape;239;p30"/>
          <p:cNvSpPr txBox="1">
            <a:spLocks noGrp="1"/>
          </p:cNvSpPr>
          <p:nvPr>
            <p:ph type="body" idx="1"/>
          </p:nvPr>
        </p:nvSpPr>
        <p:spPr>
          <a:xfrm rot="5400000">
            <a:off x="1826700" y="-573722"/>
            <a:ext cx="5757300" cy="7734300"/>
          </a:xfrm>
          <a:prstGeom prst="rect">
            <a:avLst/>
          </a:prstGeom>
          <a:noFill/>
          <a:ln>
            <a:noFill/>
          </a:ln>
        </p:spPr>
        <p:txBody>
          <a:bodyPr spcFirstLastPara="1" wrap="square" lIns="45700" tIns="0" rIns="45700" bIns="0" anchor="t" anchorCtr="0"/>
          <a:lstStyle>
            <a:lvl1pPr marL="457200" marR="0" lvl="0" indent="-355600" algn="l" rtl="0">
              <a:lnSpc>
                <a:spcPct val="90000"/>
              </a:lnSpc>
              <a:spcBef>
                <a:spcPts val="1200"/>
              </a:spcBef>
              <a:spcAft>
                <a:spcPts val="0"/>
              </a:spcAft>
              <a:buClr>
                <a:schemeClr val="accent1"/>
              </a:buClr>
              <a:buSzPts val="2000"/>
              <a:buFont typeface="Calibri"/>
              <a:buChar char=" "/>
              <a:defRPr sz="2000" b="0" i="0" u="none" strike="noStrike" cap="none">
                <a:solidFill>
                  <a:srgbClr val="3F3F3F"/>
                </a:solidFill>
                <a:latin typeface="Calibri"/>
                <a:ea typeface="Calibri"/>
                <a:cs typeface="Calibri"/>
                <a:sym typeface="Calibri"/>
              </a:defRPr>
            </a:lvl1pPr>
            <a:lvl2pPr marL="914400" marR="0" lvl="1" indent="-342900" algn="l" rtl="0">
              <a:lnSpc>
                <a:spcPct val="90000"/>
              </a:lnSpc>
              <a:spcBef>
                <a:spcPts val="200"/>
              </a:spcBef>
              <a:spcAft>
                <a:spcPts val="0"/>
              </a:spcAft>
              <a:buClr>
                <a:schemeClr val="accent1"/>
              </a:buClr>
              <a:buSzPts val="1800"/>
              <a:buFont typeface="Calibri"/>
              <a:buChar char="◦"/>
              <a:defRPr sz="1800" b="0" i="0" u="none" strike="noStrike" cap="none">
                <a:solidFill>
                  <a:srgbClr val="3F3F3F"/>
                </a:solidFill>
                <a:latin typeface="Calibri"/>
                <a:ea typeface="Calibri"/>
                <a:cs typeface="Calibri"/>
                <a:sym typeface="Calibri"/>
              </a:defRPr>
            </a:lvl2pPr>
            <a:lvl3pPr marL="1371600" marR="0" lvl="2"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8pPr>
            <a:lvl9pPr marL="4114800" marR="0" lvl="8" indent="-317500" algn="l" rtl="0">
              <a:lnSpc>
                <a:spcPct val="90000"/>
              </a:lnSpc>
              <a:spcBef>
                <a:spcPts val="400"/>
              </a:spcBef>
              <a:spcAft>
                <a:spcPts val="40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9pPr>
          </a:lstStyle>
          <a:p>
            <a:endParaRPr/>
          </a:p>
        </p:txBody>
      </p:sp>
      <p:sp>
        <p:nvSpPr>
          <p:cNvPr id="240" name="Google Shape;240;p30"/>
          <p:cNvSpPr txBox="1">
            <a:spLocks noGrp="1"/>
          </p:cNvSpPr>
          <p:nvPr>
            <p:ph type="dt" idx="10"/>
          </p:nvPr>
        </p:nvSpPr>
        <p:spPr>
          <a:xfrm>
            <a:off x="1097280" y="6459785"/>
            <a:ext cx="2472300" cy="365100"/>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41" name="Google Shape;241;p30"/>
          <p:cNvSpPr txBox="1">
            <a:spLocks noGrp="1"/>
          </p:cNvSpPr>
          <p:nvPr>
            <p:ph type="ftr" idx="11"/>
          </p:nvPr>
        </p:nvSpPr>
        <p:spPr>
          <a:xfrm>
            <a:off x="3686185" y="6459785"/>
            <a:ext cx="4822800" cy="365100"/>
          </a:xfrm>
          <a:prstGeom prst="rect">
            <a:avLst/>
          </a:prstGeom>
          <a:noFill/>
          <a:ln>
            <a:noFill/>
          </a:ln>
        </p:spPr>
        <p:txBody>
          <a:bodyPr spcFirstLastPara="1" wrap="square" lIns="91425" tIns="45700" rIns="91425" bIns="45700" anchor="ctr" anchorCtr="0"/>
          <a:lstStyle>
            <a:lvl1pPr marR="0" lvl="0" algn="ctr"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42" name="Google Shape;242;p30"/>
          <p:cNvSpPr txBox="1">
            <a:spLocks noGrp="1"/>
          </p:cNvSpPr>
          <p:nvPr>
            <p:ph type="sldNum" idx="12"/>
          </p:nvPr>
        </p:nvSpPr>
        <p:spPr>
          <a:xfrm>
            <a:off x="9900458" y="6459785"/>
            <a:ext cx="13119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b="0" i="0" u="none" strike="noStrike" cap="none">
                <a:solidFill>
                  <a:srgbClr val="FFFFFF"/>
                </a:solidFill>
                <a:latin typeface="Calibri"/>
                <a:ea typeface="Calibri"/>
                <a:cs typeface="Calibri"/>
                <a:sym typeface="Calibri"/>
              </a:defRPr>
            </a:lvl1pPr>
            <a:lvl2pPr marL="0" marR="0" lvl="1" indent="0" algn="r" rtl="0">
              <a:spcBef>
                <a:spcPts val="0"/>
              </a:spcBef>
              <a:buNone/>
              <a:defRPr sz="1050" b="0" i="0" u="none" strike="noStrike" cap="none">
                <a:solidFill>
                  <a:srgbClr val="FFFFFF"/>
                </a:solidFill>
                <a:latin typeface="Calibri"/>
                <a:ea typeface="Calibri"/>
                <a:cs typeface="Calibri"/>
                <a:sym typeface="Calibri"/>
              </a:defRPr>
            </a:lvl2pPr>
            <a:lvl3pPr marL="0" marR="0" lvl="2" indent="0" algn="r" rtl="0">
              <a:spcBef>
                <a:spcPts val="0"/>
              </a:spcBef>
              <a:buNone/>
              <a:defRPr sz="1050" b="0" i="0" u="none" strike="noStrike" cap="none">
                <a:solidFill>
                  <a:srgbClr val="FFFFFF"/>
                </a:solidFill>
                <a:latin typeface="Calibri"/>
                <a:ea typeface="Calibri"/>
                <a:cs typeface="Calibri"/>
                <a:sym typeface="Calibri"/>
              </a:defRPr>
            </a:lvl3pPr>
            <a:lvl4pPr marL="0" marR="0" lvl="3" indent="0" algn="r" rtl="0">
              <a:spcBef>
                <a:spcPts val="0"/>
              </a:spcBef>
              <a:buNone/>
              <a:defRPr sz="1050" b="0" i="0" u="none" strike="noStrike" cap="none">
                <a:solidFill>
                  <a:srgbClr val="FFFFFF"/>
                </a:solidFill>
                <a:latin typeface="Calibri"/>
                <a:ea typeface="Calibri"/>
                <a:cs typeface="Calibri"/>
                <a:sym typeface="Calibri"/>
              </a:defRPr>
            </a:lvl4pPr>
            <a:lvl5pPr marL="0" marR="0" lvl="4" indent="0" algn="r" rtl="0">
              <a:spcBef>
                <a:spcPts val="0"/>
              </a:spcBef>
              <a:buNone/>
              <a:defRPr sz="1050" b="0" i="0" u="none" strike="noStrike" cap="none">
                <a:solidFill>
                  <a:srgbClr val="FFFFFF"/>
                </a:solidFill>
                <a:latin typeface="Calibri"/>
                <a:ea typeface="Calibri"/>
                <a:cs typeface="Calibri"/>
                <a:sym typeface="Calibri"/>
              </a:defRPr>
            </a:lvl5pPr>
            <a:lvl6pPr marL="0" marR="0" lvl="5" indent="0" algn="r" rtl="0">
              <a:spcBef>
                <a:spcPts val="0"/>
              </a:spcBef>
              <a:buNone/>
              <a:defRPr sz="1050" b="0" i="0" u="none" strike="noStrike" cap="none">
                <a:solidFill>
                  <a:srgbClr val="FFFFFF"/>
                </a:solidFill>
                <a:latin typeface="Calibri"/>
                <a:ea typeface="Calibri"/>
                <a:cs typeface="Calibri"/>
                <a:sym typeface="Calibri"/>
              </a:defRPr>
            </a:lvl6pPr>
            <a:lvl7pPr marL="0" marR="0" lvl="6" indent="0" algn="r" rtl="0">
              <a:spcBef>
                <a:spcPts val="0"/>
              </a:spcBef>
              <a:buNone/>
              <a:defRPr sz="1050" b="0" i="0" u="none" strike="noStrike" cap="none">
                <a:solidFill>
                  <a:srgbClr val="FFFFFF"/>
                </a:solidFill>
                <a:latin typeface="Calibri"/>
                <a:ea typeface="Calibri"/>
                <a:cs typeface="Calibri"/>
                <a:sym typeface="Calibri"/>
              </a:defRPr>
            </a:lvl7pPr>
            <a:lvl8pPr marL="0" marR="0" lvl="7" indent="0" algn="r" rtl="0">
              <a:spcBef>
                <a:spcPts val="0"/>
              </a:spcBef>
              <a:buNone/>
              <a:defRPr sz="1050" b="0" i="0" u="none" strike="noStrike" cap="none">
                <a:solidFill>
                  <a:srgbClr val="FFFFFF"/>
                </a:solidFill>
                <a:latin typeface="Calibri"/>
                <a:ea typeface="Calibri"/>
                <a:cs typeface="Calibri"/>
                <a:sym typeface="Calibri"/>
              </a:defRPr>
            </a:lvl8pPr>
            <a:lvl9pPr marL="0" marR="0" lvl="8" indent="0" algn="r" rtl="0">
              <a:spcBef>
                <a:spcPts val="0"/>
              </a:spcBef>
              <a:buNone/>
              <a:defRPr sz="1050" b="0" i="0" u="none" strike="noStrike" cap="none">
                <a:solidFill>
                  <a:srgbClr val="FFFFFF"/>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fr-FR"/>
              <a:t>‹N°›</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100000">
              <a:srgbClr val="B7B7B7"/>
            </a:gs>
          </a:gsLst>
          <a:lin ang="5400000" scaled="0"/>
        </a:gradFill>
        <a:effectLst/>
      </p:bgPr>
    </p:bg>
    <p:spTree>
      <p:nvGrpSpPr>
        <p:cNvPr id="1" name="Shape 5"/>
        <p:cNvGrpSpPr/>
        <p:nvPr/>
      </p:nvGrpSpPr>
      <p:grpSpPr>
        <a:xfrm>
          <a:off x="0" y="0"/>
          <a:ext cx="0" cy="0"/>
          <a:chOff x="0" y="0"/>
          <a:chExt cx="0" cy="0"/>
        </a:xfrm>
      </p:grpSpPr>
      <p:pic>
        <p:nvPicPr>
          <p:cNvPr id="6" name="Google Shape;6;p1" descr="\\DROBO-FS\QuickDrops\JB\PPTX NG\Droplets\LightingOverlay.png"/>
          <p:cNvPicPr preferRelativeResize="0"/>
          <p:nvPr/>
        </p:nvPicPr>
        <p:blipFill rotWithShape="1">
          <a:blip r:embed="rId19">
            <a:alphaModFix/>
          </a:blip>
          <a:srcRect/>
          <a:stretch/>
        </p:blipFill>
        <p:spPr>
          <a:xfrm>
            <a:off x="0" y="-1"/>
            <a:ext cx="12192003" cy="6858001"/>
          </a:xfrm>
          <a:prstGeom prst="rect">
            <a:avLst/>
          </a:prstGeom>
          <a:noFill/>
          <a:ln>
            <a:noFill/>
          </a:ln>
        </p:spPr>
      </p:pic>
      <p:sp>
        <p:nvSpPr>
          <p:cNvPr id="7" name="Google Shape;7;p1"/>
          <p:cNvSpPr txBox="1">
            <a:spLocks noGrp="1"/>
          </p:cNvSpPr>
          <p:nvPr>
            <p:ph type="title"/>
          </p:nvPr>
        </p:nvSpPr>
        <p:spPr>
          <a:xfrm>
            <a:off x="913775" y="618517"/>
            <a:ext cx="10364451" cy="1596177"/>
          </a:xfrm>
          <a:prstGeom prst="rect">
            <a:avLst/>
          </a:prstGeom>
          <a:noFill/>
          <a:ln>
            <a:noFill/>
          </a:ln>
        </p:spPr>
        <p:txBody>
          <a:bodyPr spcFirstLastPara="1" wrap="square" lIns="91425" tIns="45700" rIns="91425" bIns="45700" anchor="ctr" anchorCtr="0"/>
          <a:lstStyle>
            <a:lvl1pPr marR="0" lvl="0" algn="ctr" rtl="0">
              <a:lnSpc>
                <a:spcPct val="90000"/>
              </a:lnSpc>
              <a:spcBef>
                <a:spcPts val="0"/>
              </a:spcBef>
              <a:spcAft>
                <a:spcPts val="0"/>
              </a:spcAft>
              <a:buClr>
                <a:schemeClr val="dk1"/>
              </a:buClr>
              <a:buSzPts val="3600"/>
              <a:buFont typeface="Questrial"/>
              <a:buNone/>
              <a:defRPr sz="3600" b="0" i="0" u="none" strike="noStrike" cap="none">
                <a:solidFill>
                  <a:schemeClr val="dk1"/>
                </a:solidFill>
                <a:latin typeface="Questrial"/>
                <a:ea typeface="Questrial"/>
                <a:cs typeface="Questrial"/>
                <a:sym typeface="Quest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 name="Google Shape;8;p1"/>
          <p:cNvSpPr txBox="1">
            <a:spLocks noGrp="1"/>
          </p:cNvSpPr>
          <p:nvPr>
            <p:ph type="body" idx="1"/>
          </p:nvPr>
        </p:nvSpPr>
        <p:spPr>
          <a:xfrm>
            <a:off x="913775" y="2367093"/>
            <a:ext cx="10364452" cy="3424107"/>
          </a:xfrm>
          <a:prstGeom prst="rect">
            <a:avLst/>
          </a:prstGeom>
          <a:noFill/>
          <a:ln>
            <a:noFill/>
          </a:ln>
        </p:spPr>
        <p:txBody>
          <a:bodyPr spcFirstLastPara="1" wrap="square" lIns="91425" tIns="45700" rIns="91425" bIns="45700" anchor="t" anchorCtr="0"/>
          <a:lstStyle>
            <a:lvl1pPr marL="457200" marR="0" lvl="0" indent="-355600" algn="l" rtl="0">
              <a:lnSpc>
                <a:spcPct val="120000"/>
              </a:lnSpc>
              <a:spcBef>
                <a:spcPts val="1000"/>
              </a:spcBef>
              <a:spcAft>
                <a:spcPts val="0"/>
              </a:spcAft>
              <a:buClr>
                <a:schemeClr val="dk1"/>
              </a:buClr>
              <a:buSzPts val="2000"/>
              <a:buFont typeface="Arial"/>
              <a:buChar char="•"/>
              <a:defRPr sz="2000" b="0" i="0" u="none" strike="noStrike" cap="none">
                <a:solidFill>
                  <a:schemeClr val="dk1"/>
                </a:solidFill>
                <a:latin typeface="Questrial"/>
                <a:ea typeface="Questrial"/>
                <a:cs typeface="Questrial"/>
                <a:sym typeface="Questrial"/>
              </a:defRPr>
            </a:lvl1pPr>
            <a:lvl2pPr marL="914400" marR="0" lvl="1" indent="-342900" algn="l" rtl="0">
              <a:lnSpc>
                <a:spcPct val="120000"/>
              </a:lnSpc>
              <a:spcBef>
                <a:spcPts val="500"/>
              </a:spcBef>
              <a:spcAft>
                <a:spcPts val="0"/>
              </a:spcAft>
              <a:buClr>
                <a:schemeClr val="dk1"/>
              </a:buClr>
              <a:buSzPts val="1800"/>
              <a:buFont typeface="Arial"/>
              <a:buChar char="•"/>
              <a:defRPr sz="1800" b="0" i="0" u="none" strike="noStrike" cap="none">
                <a:solidFill>
                  <a:schemeClr val="dk1"/>
                </a:solidFill>
                <a:latin typeface="Questrial"/>
                <a:ea typeface="Questrial"/>
                <a:cs typeface="Questrial"/>
                <a:sym typeface="Questrial"/>
              </a:defRPr>
            </a:lvl2pPr>
            <a:lvl3pPr marL="1371600" marR="0" lvl="2" indent="-330200" algn="l" rtl="0">
              <a:lnSpc>
                <a:spcPct val="120000"/>
              </a:lnSpc>
              <a:spcBef>
                <a:spcPts val="500"/>
              </a:spcBef>
              <a:spcAft>
                <a:spcPts val="0"/>
              </a:spcAft>
              <a:buClr>
                <a:schemeClr val="dk1"/>
              </a:buClr>
              <a:buSzPts val="1600"/>
              <a:buFont typeface="Arial"/>
              <a:buChar char="•"/>
              <a:defRPr sz="1600" b="0" i="0" u="none" strike="noStrike" cap="none">
                <a:solidFill>
                  <a:schemeClr val="dk1"/>
                </a:solidFill>
                <a:latin typeface="Questrial"/>
                <a:ea typeface="Questrial"/>
                <a:cs typeface="Questrial"/>
                <a:sym typeface="Questrial"/>
              </a:defRPr>
            </a:lvl3pPr>
            <a:lvl4pPr marL="1828800" marR="0" lvl="3"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4pPr>
            <a:lvl5pPr marL="2286000" marR="0" lvl="4"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5pPr>
            <a:lvl6pPr marL="2743200" marR="0" lvl="5"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6pPr>
            <a:lvl7pPr marL="3200400" marR="0" lvl="6"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7pPr>
            <a:lvl8pPr marL="3657600" marR="0" lvl="7"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8pPr>
            <a:lvl9pPr marL="4114800" marR="0" lvl="8" indent="-317500" algn="l" rtl="0">
              <a:lnSpc>
                <a:spcPct val="120000"/>
              </a:lnSpc>
              <a:spcBef>
                <a:spcPts val="5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9pPr>
          </a:lstStyle>
          <a:p>
            <a:endParaRPr/>
          </a:p>
        </p:txBody>
      </p:sp>
      <p:sp>
        <p:nvSpPr>
          <p:cNvPr id="9" name="Google Shape;9;p1"/>
          <p:cNvSpPr txBox="1">
            <a:spLocks noGrp="1"/>
          </p:cNvSpPr>
          <p:nvPr>
            <p:ph type="dt" idx="10"/>
          </p:nvPr>
        </p:nvSpPr>
        <p:spPr>
          <a:xfrm>
            <a:off x="7678737" y="5883275"/>
            <a:ext cx="2743200" cy="365125"/>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10" name="Google Shape;10;p1"/>
          <p:cNvSpPr txBox="1">
            <a:spLocks noGrp="1"/>
          </p:cNvSpPr>
          <p:nvPr>
            <p:ph type="ftr" idx="11"/>
          </p:nvPr>
        </p:nvSpPr>
        <p:spPr>
          <a:xfrm>
            <a:off x="913774" y="5883275"/>
            <a:ext cx="6672887" cy="365125"/>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400"/>
              <a:buNone/>
              <a:defRPr sz="1800" b="0" i="0" u="none" strike="noStrike" cap="none">
                <a:solidFill>
                  <a:schemeClr val="dk1"/>
                </a:solidFill>
                <a:latin typeface="Questrial"/>
                <a:ea typeface="Questrial"/>
                <a:cs typeface="Questrial"/>
                <a:sym typeface="Questrial"/>
              </a:defRPr>
            </a:lvl9pPr>
          </a:lstStyle>
          <a:p>
            <a:endParaRPr/>
          </a:p>
        </p:txBody>
      </p:sp>
      <p:sp>
        <p:nvSpPr>
          <p:cNvPr id="11" name="Google Shape;11;p1"/>
          <p:cNvSpPr txBox="1">
            <a:spLocks noGrp="1"/>
          </p:cNvSpPr>
          <p:nvPr>
            <p:ph type="sldNum" idx="12"/>
          </p:nvPr>
        </p:nvSpPr>
        <p:spPr>
          <a:xfrm>
            <a:off x="10514011" y="5883275"/>
            <a:ext cx="764215"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dk1"/>
                </a:solidFill>
                <a:latin typeface="Questrial"/>
                <a:ea typeface="Questrial"/>
                <a:cs typeface="Questrial"/>
                <a:sym typeface="Questrial"/>
              </a:defRPr>
            </a:lvl1pPr>
            <a:lvl2pPr marL="0" marR="0" lvl="1" indent="0" algn="r" rtl="0">
              <a:spcBef>
                <a:spcPts val="0"/>
              </a:spcBef>
              <a:buNone/>
              <a:defRPr sz="1000" b="0" i="0" u="none" strike="noStrike" cap="none">
                <a:solidFill>
                  <a:schemeClr val="dk1"/>
                </a:solidFill>
                <a:latin typeface="Questrial"/>
                <a:ea typeface="Questrial"/>
                <a:cs typeface="Questrial"/>
                <a:sym typeface="Questrial"/>
              </a:defRPr>
            </a:lvl2pPr>
            <a:lvl3pPr marL="0" marR="0" lvl="2" indent="0" algn="r" rtl="0">
              <a:spcBef>
                <a:spcPts val="0"/>
              </a:spcBef>
              <a:buNone/>
              <a:defRPr sz="1000" b="0" i="0" u="none" strike="noStrike" cap="none">
                <a:solidFill>
                  <a:schemeClr val="dk1"/>
                </a:solidFill>
                <a:latin typeface="Questrial"/>
                <a:ea typeface="Questrial"/>
                <a:cs typeface="Questrial"/>
                <a:sym typeface="Questrial"/>
              </a:defRPr>
            </a:lvl3pPr>
            <a:lvl4pPr marL="0" marR="0" lvl="3" indent="0" algn="r" rtl="0">
              <a:spcBef>
                <a:spcPts val="0"/>
              </a:spcBef>
              <a:buNone/>
              <a:defRPr sz="1000" b="0" i="0" u="none" strike="noStrike" cap="none">
                <a:solidFill>
                  <a:schemeClr val="dk1"/>
                </a:solidFill>
                <a:latin typeface="Questrial"/>
                <a:ea typeface="Questrial"/>
                <a:cs typeface="Questrial"/>
                <a:sym typeface="Questrial"/>
              </a:defRPr>
            </a:lvl4pPr>
            <a:lvl5pPr marL="0" marR="0" lvl="4" indent="0" algn="r" rtl="0">
              <a:spcBef>
                <a:spcPts val="0"/>
              </a:spcBef>
              <a:buNone/>
              <a:defRPr sz="1000" b="0" i="0" u="none" strike="noStrike" cap="none">
                <a:solidFill>
                  <a:schemeClr val="dk1"/>
                </a:solidFill>
                <a:latin typeface="Questrial"/>
                <a:ea typeface="Questrial"/>
                <a:cs typeface="Questrial"/>
                <a:sym typeface="Questrial"/>
              </a:defRPr>
            </a:lvl5pPr>
            <a:lvl6pPr marL="0" marR="0" lvl="5" indent="0" algn="r" rtl="0">
              <a:spcBef>
                <a:spcPts val="0"/>
              </a:spcBef>
              <a:buNone/>
              <a:defRPr sz="1000" b="0" i="0" u="none" strike="noStrike" cap="none">
                <a:solidFill>
                  <a:schemeClr val="dk1"/>
                </a:solidFill>
                <a:latin typeface="Questrial"/>
                <a:ea typeface="Questrial"/>
                <a:cs typeface="Questrial"/>
                <a:sym typeface="Questrial"/>
              </a:defRPr>
            </a:lvl6pPr>
            <a:lvl7pPr marL="0" marR="0" lvl="6" indent="0" algn="r" rtl="0">
              <a:spcBef>
                <a:spcPts val="0"/>
              </a:spcBef>
              <a:buNone/>
              <a:defRPr sz="1000" b="0" i="0" u="none" strike="noStrike" cap="none">
                <a:solidFill>
                  <a:schemeClr val="dk1"/>
                </a:solidFill>
                <a:latin typeface="Questrial"/>
                <a:ea typeface="Questrial"/>
                <a:cs typeface="Questrial"/>
                <a:sym typeface="Questrial"/>
              </a:defRPr>
            </a:lvl7pPr>
            <a:lvl8pPr marL="0" marR="0" lvl="7" indent="0" algn="r" rtl="0">
              <a:spcBef>
                <a:spcPts val="0"/>
              </a:spcBef>
              <a:buNone/>
              <a:defRPr sz="1000" b="0" i="0" u="none" strike="noStrike" cap="none">
                <a:solidFill>
                  <a:schemeClr val="dk1"/>
                </a:solidFill>
                <a:latin typeface="Questrial"/>
                <a:ea typeface="Questrial"/>
                <a:cs typeface="Questrial"/>
                <a:sym typeface="Questrial"/>
              </a:defRPr>
            </a:lvl8pPr>
            <a:lvl9pPr marL="0" marR="0" lvl="8" indent="0" algn="r" rtl="0">
              <a:spcBef>
                <a:spcPts val="0"/>
              </a:spcBef>
              <a:buNone/>
              <a:defRPr sz="1000" b="0" i="0" u="none" strike="noStrike" cap="none">
                <a:solidFill>
                  <a:schemeClr val="dk1"/>
                </a:solidFill>
                <a:latin typeface="Questrial"/>
                <a:ea typeface="Questrial"/>
                <a:cs typeface="Questrial"/>
                <a:sym typeface="Questrial"/>
              </a:defRPr>
            </a:lvl9pPr>
          </a:lstStyle>
          <a:p>
            <a:pPr marL="0" lvl="0" indent="0">
              <a:spcBef>
                <a:spcPts val="0"/>
              </a:spcBef>
              <a:spcAft>
                <a:spcPts val="0"/>
              </a:spcAft>
              <a:buNone/>
            </a:pPr>
            <a:fld id="{00000000-1234-1234-1234-123412341234}" type="slidenum">
              <a:rPr lang="fr-FR"/>
              <a:t>‹N°›</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1"/>
        <p:cNvGrpSpPr/>
        <p:nvPr/>
      </p:nvGrpSpPr>
      <p:grpSpPr>
        <a:xfrm>
          <a:off x="0" y="0"/>
          <a:ext cx="0" cy="0"/>
          <a:chOff x="0" y="0"/>
          <a:chExt cx="0" cy="0"/>
        </a:xfrm>
      </p:grpSpPr>
      <p:sp>
        <p:nvSpPr>
          <p:cNvPr id="152" name="Google Shape;152;p19"/>
          <p:cNvSpPr/>
          <p:nvPr/>
        </p:nvSpPr>
        <p:spPr>
          <a:xfrm>
            <a:off x="1" y="6400800"/>
            <a:ext cx="12192000" cy="457200"/>
          </a:xfrm>
          <a:prstGeom prst="rect">
            <a:avLst/>
          </a:prstGeom>
          <a:solidFill>
            <a:schemeClr val="accent2"/>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53" name="Google Shape;153;p19"/>
          <p:cNvSpPr/>
          <p:nvPr/>
        </p:nvSpPr>
        <p:spPr>
          <a:xfrm>
            <a:off x="0" y="6334316"/>
            <a:ext cx="12192000" cy="66000"/>
          </a:xfrm>
          <a:prstGeom prst="rect">
            <a:avLst/>
          </a:prstGeom>
          <a:solidFill>
            <a:schemeClr val="accent1"/>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54" name="Google Shape;154;p19"/>
          <p:cNvSpPr txBox="1">
            <a:spLocks noGrp="1"/>
          </p:cNvSpPr>
          <p:nvPr>
            <p:ph type="title"/>
          </p:nvPr>
        </p:nvSpPr>
        <p:spPr>
          <a:xfrm>
            <a:off x="1097280" y="286603"/>
            <a:ext cx="10058400" cy="1450800"/>
          </a:xfrm>
          <a:prstGeom prst="rect">
            <a:avLst/>
          </a:prstGeom>
          <a:noFill/>
          <a:ln>
            <a:noFill/>
          </a:ln>
        </p:spPr>
        <p:txBody>
          <a:bodyPr spcFirstLastPara="1" wrap="square" lIns="91425" tIns="45700" rIns="91425" bIns="45700" anchor="b" anchorCtr="0"/>
          <a:lstStyle>
            <a:lvl1pPr marR="0" lvl="0" algn="l" rtl="0">
              <a:lnSpc>
                <a:spcPct val="85000"/>
              </a:lnSpc>
              <a:spcBef>
                <a:spcPts val="0"/>
              </a:spcBef>
              <a:spcAft>
                <a:spcPts val="0"/>
              </a:spcAft>
              <a:buClr>
                <a:srgbClr val="3F3F3F"/>
              </a:buClr>
              <a:buSzPts val="4800"/>
              <a:buFont typeface="Calibri"/>
              <a:buNone/>
              <a:defRPr sz="4800" b="0" i="0" u="none" strike="noStrike" cap="none">
                <a:solidFill>
                  <a:srgbClr val="3F3F3F"/>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155" name="Google Shape;155;p19"/>
          <p:cNvSpPr txBox="1">
            <a:spLocks noGrp="1"/>
          </p:cNvSpPr>
          <p:nvPr>
            <p:ph type="body" idx="1"/>
          </p:nvPr>
        </p:nvSpPr>
        <p:spPr>
          <a:xfrm>
            <a:off x="1097280" y="1845734"/>
            <a:ext cx="10058400" cy="4023300"/>
          </a:xfrm>
          <a:prstGeom prst="rect">
            <a:avLst/>
          </a:prstGeom>
          <a:noFill/>
          <a:ln>
            <a:noFill/>
          </a:ln>
        </p:spPr>
        <p:txBody>
          <a:bodyPr spcFirstLastPara="1" wrap="square" lIns="0" tIns="45700" rIns="0" bIns="45700" anchor="t" anchorCtr="0"/>
          <a:lstStyle>
            <a:lvl1pPr marL="457200" marR="0" lvl="0" indent="-355600" algn="l" rtl="0">
              <a:lnSpc>
                <a:spcPct val="90000"/>
              </a:lnSpc>
              <a:spcBef>
                <a:spcPts val="1200"/>
              </a:spcBef>
              <a:spcAft>
                <a:spcPts val="0"/>
              </a:spcAft>
              <a:buClr>
                <a:schemeClr val="accent1"/>
              </a:buClr>
              <a:buSzPts val="2000"/>
              <a:buFont typeface="Calibri"/>
              <a:buChar char=" "/>
              <a:defRPr sz="2000" b="0" i="0" u="none" strike="noStrike" cap="none">
                <a:solidFill>
                  <a:srgbClr val="3F3F3F"/>
                </a:solidFill>
                <a:latin typeface="Calibri"/>
                <a:ea typeface="Calibri"/>
                <a:cs typeface="Calibri"/>
                <a:sym typeface="Calibri"/>
              </a:defRPr>
            </a:lvl1pPr>
            <a:lvl2pPr marL="914400" marR="0" lvl="1" indent="-342900" algn="l" rtl="0">
              <a:lnSpc>
                <a:spcPct val="90000"/>
              </a:lnSpc>
              <a:spcBef>
                <a:spcPts val="200"/>
              </a:spcBef>
              <a:spcAft>
                <a:spcPts val="0"/>
              </a:spcAft>
              <a:buClr>
                <a:schemeClr val="accent1"/>
              </a:buClr>
              <a:buSzPts val="1800"/>
              <a:buFont typeface="Calibri"/>
              <a:buChar char="◦"/>
              <a:defRPr sz="1800" b="0" i="0" u="none" strike="noStrike" cap="none">
                <a:solidFill>
                  <a:srgbClr val="3F3F3F"/>
                </a:solidFill>
                <a:latin typeface="Calibri"/>
                <a:ea typeface="Calibri"/>
                <a:cs typeface="Calibri"/>
                <a:sym typeface="Calibri"/>
              </a:defRPr>
            </a:lvl2pPr>
            <a:lvl3pPr marL="1371600" marR="0" lvl="2"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8pPr>
            <a:lvl9pPr marL="4114800" marR="0" lvl="8" indent="-317500" algn="l" rtl="0">
              <a:lnSpc>
                <a:spcPct val="90000"/>
              </a:lnSpc>
              <a:spcBef>
                <a:spcPts val="400"/>
              </a:spcBef>
              <a:spcAft>
                <a:spcPts val="40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9pPr>
          </a:lstStyle>
          <a:p>
            <a:endParaRPr/>
          </a:p>
        </p:txBody>
      </p:sp>
      <p:sp>
        <p:nvSpPr>
          <p:cNvPr id="156" name="Google Shape;156;p19"/>
          <p:cNvSpPr txBox="1">
            <a:spLocks noGrp="1"/>
          </p:cNvSpPr>
          <p:nvPr>
            <p:ph type="dt" idx="10"/>
          </p:nvPr>
        </p:nvSpPr>
        <p:spPr>
          <a:xfrm>
            <a:off x="1097280" y="6459785"/>
            <a:ext cx="2472300" cy="365100"/>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57" name="Google Shape;157;p19"/>
          <p:cNvSpPr txBox="1">
            <a:spLocks noGrp="1"/>
          </p:cNvSpPr>
          <p:nvPr>
            <p:ph type="ftr" idx="11"/>
          </p:nvPr>
        </p:nvSpPr>
        <p:spPr>
          <a:xfrm>
            <a:off x="3686185" y="6459785"/>
            <a:ext cx="4822800" cy="365100"/>
          </a:xfrm>
          <a:prstGeom prst="rect">
            <a:avLst/>
          </a:prstGeom>
          <a:noFill/>
          <a:ln>
            <a:noFill/>
          </a:ln>
        </p:spPr>
        <p:txBody>
          <a:bodyPr spcFirstLastPara="1" wrap="square" lIns="91425" tIns="45700" rIns="91425" bIns="45700" anchor="ctr" anchorCtr="0"/>
          <a:lstStyle>
            <a:lvl1pPr marR="0" lvl="0" algn="ctr" rtl="0">
              <a:spcBef>
                <a:spcPts val="0"/>
              </a:spcBef>
              <a:spcAft>
                <a:spcPts val="0"/>
              </a:spcAft>
              <a:buSzPts val="1400"/>
              <a:buNone/>
              <a:defRPr sz="900" b="0" i="0" u="none" strike="noStrike" cap="none">
                <a:solidFill>
                  <a:srgbClr val="FFFFFF"/>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58" name="Google Shape;158;p19"/>
          <p:cNvSpPr txBox="1">
            <a:spLocks noGrp="1"/>
          </p:cNvSpPr>
          <p:nvPr>
            <p:ph type="sldNum" idx="12"/>
          </p:nvPr>
        </p:nvSpPr>
        <p:spPr>
          <a:xfrm>
            <a:off x="9900458" y="6459785"/>
            <a:ext cx="1311900" cy="365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b="0" i="0" u="none" strike="noStrike" cap="none">
                <a:solidFill>
                  <a:srgbClr val="FFFFFF"/>
                </a:solidFill>
                <a:latin typeface="Calibri"/>
                <a:ea typeface="Calibri"/>
                <a:cs typeface="Calibri"/>
                <a:sym typeface="Calibri"/>
              </a:defRPr>
            </a:lvl1pPr>
            <a:lvl2pPr marL="0" marR="0" lvl="1" indent="0" algn="r" rtl="0">
              <a:spcBef>
                <a:spcPts val="0"/>
              </a:spcBef>
              <a:buNone/>
              <a:defRPr sz="1050" b="0" i="0" u="none" strike="noStrike" cap="none">
                <a:solidFill>
                  <a:srgbClr val="FFFFFF"/>
                </a:solidFill>
                <a:latin typeface="Calibri"/>
                <a:ea typeface="Calibri"/>
                <a:cs typeface="Calibri"/>
                <a:sym typeface="Calibri"/>
              </a:defRPr>
            </a:lvl2pPr>
            <a:lvl3pPr marL="0" marR="0" lvl="2" indent="0" algn="r" rtl="0">
              <a:spcBef>
                <a:spcPts val="0"/>
              </a:spcBef>
              <a:buNone/>
              <a:defRPr sz="1050" b="0" i="0" u="none" strike="noStrike" cap="none">
                <a:solidFill>
                  <a:srgbClr val="FFFFFF"/>
                </a:solidFill>
                <a:latin typeface="Calibri"/>
                <a:ea typeface="Calibri"/>
                <a:cs typeface="Calibri"/>
                <a:sym typeface="Calibri"/>
              </a:defRPr>
            </a:lvl3pPr>
            <a:lvl4pPr marL="0" marR="0" lvl="3" indent="0" algn="r" rtl="0">
              <a:spcBef>
                <a:spcPts val="0"/>
              </a:spcBef>
              <a:buNone/>
              <a:defRPr sz="1050" b="0" i="0" u="none" strike="noStrike" cap="none">
                <a:solidFill>
                  <a:srgbClr val="FFFFFF"/>
                </a:solidFill>
                <a:latin typeface="Calibri"/>
                <a:ea typeface="Calibri"/>
                <a:cs typeface="Calibri"/>
                <a:sym typeface="Calibri"/>
              </a:defRPr>
            </a:lvl4pPr>
            <a:lvl5pPr marL="0" marR="0" lvl="4" indent="0" algn="r" rtl="0">
              <a:spcBef>
                <a:spcPts val="0"/>
              </a:spcBef>
              <a:buNone/>
              <a:defRPr sz="1050" b="0" i="0" u="none" strike="noStrike" cap="none">
                <a:solidFill>
                  <a:srgbClr val="FFFFFF"/>
                </a:solidFill>
                <a:latin typeface="Calibri"/>
                <a:ea typeface="Calibri"/>
                <a:cs typeface="Calibri"/>
                <a:sym typeface="Calibri"/>
              </a:defRPr>
            </a:lvl5pPr>
            <a:lvl6pPr marL="0" marR="0" lvl="5" indent="0" algn="r" rtl="0">
              <a:spcBef>
                <a:spcPts val="0"/>
              </a:spcBef>
              <a:buNone/>
              <a:defRPr sz="1050" b="0" i="0" u="none" strike="noStrike" cap="none">
                <a:solidFill>
                  <a:srgbClr val="FFFFFF"/>
                </a:solidFill>
                <a:latin typeface="Calibri"/>
                <a:ea typeface="Calibri"/>
                <a:cs typeface="Calibri"/>
                <a:sym typeface="Calibri"/>
              </a:defRPr>
            </a:lvl6pPr>
            <a:lvl7pPr marL="0" marR="0" lvl="6" indent="0" algn="r" rtl="0">
              <a:spcBef>
                <a:spcPts val="0"/>
              </a:spcBef>
              <a:buNone/>
              <a:defRPr sz="1050" b="0" i="0" u="none" strike="noStrike" cap="none">
                <a:solidFill>
                  <a:srgbClr val="FFFFFF"/>
                </a:solidFill>
                <a:latin typeface="Calibri"/>
                <a:ea typeface="Calibri"/>
                <a:cs typeface="Calibri"/>
                <a:sym typeface="Calibri"/>
              </a:defRPr>
            </a:lvl7pPr>
            <a:lvl8pPr marL="0" marR="0" lvl="7" indent="0" algn="r" rtl="0">
              <a:spcBef>
                <a:spcPts val="0"/>
              </a:spcBef>
              <a:buNone/>
              <a:defRPr sz="1050" b="0" i="0" u="none" strike="noStrike" cap="none">
                <a:solidFill>
                  <a:srgbClr val="FFFFFF"/>
                </a:solidFill>
                <a:latin typeface="Calibri"/>
                <a:ea typeface="Calibri"/>
                <a:cs typeface="Calibri"/>
                <a:sym typeface="Calibri"/>
              </a:defRPr>
            </a:lvl8pPr>
            <a:lvl9pPr marL="0" marR="0" lvl="8" indent="0" algn="r" rtl="0">
              <a:spcBef>
                <a:spcPts val="0"/>
              </a:spcBef>
              <a:buNone/>
              <a:defRPr sz="1050" b="0" i="0" u="none" strike="noStrike" cap="none">
                <a:solidFill>
                  <a:srgbClr val="FFFFFF"/>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fr-FR"/>
              <a:t>‹N°›</a:t>
            </a:fld>
            <a:endParaRPr/>
          </a:p>
        </p:txBody>
      </p:sp>
      <p:cxnSp>
        <p:nvCxnSpPr>
          <p:cNvPr id="159" name="Google Shape;159;p19"/>
          <p:cNvCxnSpPr/>
          <p:nvPr/>
        </p:nvCxnSpPr>
        <p:spPr>
          <a:xfrm>
            <a:off x="1193532" y="1737845"/>
            <a:ext cx="9966900" cy="0"/>
          </a:xfrm>
          <a:prstGeom prst="straightConnector1">
            <a:avLst/>
          </a:prstGeom>
          <a:noFill/>
          <a:ln w="9525" cap="flat" cmpd="sng">
            <a:solidFill>
              <a:srgbClr val="7F7F7F"/>
            </a:solidFill>
            <a:prstDash val="solid"/>
            <a:round/>
            <a:headEnd type="none" w="sm" len="sm"/>
            <a:tailEnd type="none" w="sm" len="sm"/>
          </a:ln>
        </p:spPr>
      </p:cxnSp>
    </p:spTree>
  </p:cSld>
  <p:clrMap bg1="lt1" tx1="dk1" bg2="dk2" tx2="lt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6.jp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4.jp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2.jp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4.jpg"/></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8.jpg"/></Relationships>
</file>

<file path=ppt/slides/_rels/slide18.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0.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p31"/>
          <p:cNvSpPr txBox="1">
            <a:spLocks noGrp="1"/>
          </p:cNvSpPr>
          <p:nvPr>
            <p:ph type="ctrTitle"/>
          </p:nvPr>
        </p:nvSpPr>
        <p:spPr>
          <a:xfrm rot="-560585">
            <a:off x="1604973" y="1173195"/>
            <a:ext cx="8689976" cy="2509213"/>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rgbClr val="7E32B0"/>
              </a:buClr>
              <a:buSzPts val="6000"/>
              <a:buFont typeface="Questrial"/>
              <a:buNone/>
            </a:pPr>
            <a:r>
              <a:rPr lang="fr-FR" sz="6000" b="0" i="0" u="sng" strike="noStrike" cap="none">
                <a:solidFill>
                  <a:srgbClr val="674EA7"/>
                </a:solidFill>
                <a:latin typeface="Questrial"/>
                <a:ea typeface="Questrial"/>
                <a:cs typeface="Questrial"/>
                <a:sym typeface="Questrial"/>
              </a:rPr>
              <a:t>TTR 2018/2019</a:t>
            </a:r>
            <a:br>
              <a:rPr lang="fr-FR" sz="6000" b="0" i="0" u="sng" strike="noStrike" cap="none">
                <a:solidFill>
                  <a:srgbClr val="674EA7"/>
                </a:solidFill>
                <a:latin typeface="Questrial"/>
                <a:ea typeface="Questrial"/>
                <a:cs typeface="Questrial"/>
                <a:sym typeface="Questrial"/>
              </a:rPr>
            </a:br>
            <a:r>
              <a:rPr lang="fr-FR" sz="6000" b="0" i="0" u="sng" strike="noStrike" cap="none">
                <a:solidFill>
                  <a:srgbClr val="674EA7"/>
                </a:solidFill>
                <a:latin typeface="Questrial"/>
                <a:ea typeface="Questrial"/>
                <a:cs typeface="Questrial"/>
                <a:sym typeface="Questrial"/>
              </a:rPr>
              <a:t>INTERVENTION</a:t>
            </a:r>
            <a:br>
              <a:rPr lang="fr-FR" sz="6000" b="0" i="0" u="sng" strike="noStrike" cap="none">
                <a:solidFill>
                  <a:srgbClr val="674EA7"/>
                </a:solidFill>
                <a:latin typeface="Questrial"/>
                <a:ea typeface="Questrial"/>
                <a:cs typeface="Questrial"/>
                <a:sym typeface="Questrial"/>
              </a:rPr>
            </a:br>
            <a:r>
              <a:rPr lang="fr-FR" sz="6000" b="0" i="0" u="sng" strike="noStrike" cap="none">
                <a:solidFill>
                  <a:srgbClr val="674EA7"/>
                </a:solidFill>
                <a:latin typeface="Questrial"/>
                <a:ea typeface="Questrial"/>
                <a:cs typeface="Questrial"/>
                <a:sym typeface="Questrial"/>
              </a:rPr>
              <a:t>BIOMOLESQUE 3/4</a:t>
            </a:r>
            <a:endParaRPr>
              <a:solidFill>
                <a:srgbClr val="674EA7"/>
              </a:solidFill>
            </a:endParaRPr>
          </a:p>
        </p:txBody>
      </p:sp>
      <p:pic>
        <p:nvPicPr>
          <p:cNvPr id="249" name="Google Shape;249;p31"/>
          <p:cNvPicPr preferRelativeResize="0"/>
          <p:nvPr/>
        </p:nvPicPr>
        <p:blipFill>
          <a:blip r:embed="rId3">
            <a:alphaModFix/>
          </a:blip>
          <a:stretch>
            <a:fillRect/>
          </a:stretch>
        </p:blipFill>
        <p:spPr>
          <a:xfrm rot="-617521">
            <a:off x="586904" y="2823599"/>
            <a:ext cx="2022489" cy="3595506"/>
          </a:xfrm>
          <a:prstGeom prst="rect">
            <a:avLst/>
          </a:prstGeom>
          <a:noFill/>
          <a:ln>
            <a:noFill/>
          </a:ln>
        </p:spPr>
      </p:pic>
      <p:pic>
        <p:nvPicPr>
          <p:cNvPr id="250" name="Google Shape;250;p31"/>
          <p:cNvPicPr preferRelativeResize="0"/>
          <p:nvPr/>
        </p:nvPicPr>
        <p:blipFill>
          <a:blip r:embed="rId4">
            <a:alphaModFix/>
          </a:blip>
          <a:stretch>
            <a:fillRect/>
          </a:stretch>
        </p:blipFill>
        <p:spPr>
          <a:xfrm rot="184605">
            <a:off x="5835235" y="4238701"/>
            <a:ext cx="3181658" cy="2199499"/>
          </a:xfrm>
          <a:prstGeom prst="rect">
            <a:avLst/>
          </a:prstGeom>
          <a:noFill/>
          <a:ln>
            <a:noFill/>
          </a:ln>
        </p:spPr>
      </p:pic>
      <p:pic>
        <p:nvPicPr>
          <p:cNvPr id="251" name="Google Shape;251;p31"/>
          <p:cNvPicPr preferRelativeResize="0"/>
          <p:nvPr/>
        </p:nvPicPr>
        <p:blipFill>
          <a:blip r:embed="rId5">
            <a:alphaModFix/>
          </a:blip>
          <a:stretch>
            <a:fillRect/>
          </a:stretch>
        </p:blipFill>
        <p:spPr>
          <a:xfrm rot="228574">
            <a:off x="9696325" y="354000"/>
            <a:ext cx="1343975" cy="23877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sp>
        <p:nvSpPr>
          <p:cNvPr id="256" name="Google Shape;256;p32"/>
          <p:cNvSpPr txBox="1">
            <a:spLocks noGrp="1"/>
          </p:cNvSpPr>
          <p:nvPr>
            <p:ph type="title"/>
          </p:nvPr>
        </p:nvSpPr>
        <p:spPr>
          <a:xfrm>
            <a:off x="913775" y="618517"/>
            <a:ext cx="10364400" cy="1596300"/>
          </a:xfrm>
          <a:prstGeom prst="rect">
            <a:avLst/>
          </a:prstGeom>
        </p:spPr>
        <p:txBody>
          <a:bodyPr spcFirstLastPara="1" wrap="square" lIns="91425" tIns="45700" rIns="91425" bIns="45700" anchor="ctr" anchorCtr="0">
            <a:noAutofit/>
          </a:bodyPr>
          <a:lstStyle/>
          <a:p>
            <a:pPr marL="0" lvl="0" indent="0">
              <a:spcBef>
                <a:spcPts val="0"/>
              </a:spcBef>
              <a:spcAft>
                <a:spcPts val="0"/>
              </a:spcAft>
              <a:buNone/>
            </a:pPr>
            <a:r>
              <a:rPr lang="fr-FR" sz="6000" u="sng">
                <a:solidFill>
                  <a:srgbClr val="674EA7"/>
                </a:solidFill>
              </a:rPr>
              <a:t>SOMMAIRE</a:t>
            </a:r>
            <a:endParaRPr sz="6000" u="sng">
              <a:solidFill>
                <a:srgbClr val="674EA7"/>
              </a:solidFill>
            </a:endParaRPr>
          </a:p>
        </p:txBody>
      </p:sp>
      <p:sp>
        <p:nvSpPr>
          <p:cNvPr id="257" name="Google Shape;257;p32"/>
          <p:cNvSpPr txBox="1">
            <a:spLocks noGrp="1"/>
          </p:cNvSpPr>
          <p:nvPr>
            <p:ph type="body" idx="1"/>
          </p:nvPr>
        </p:nvSpPr>
        <p:spPr>
          <a:xfrm>
            <a:off x="1695599" y="2318892"/>
            <a:ext cx="10363800" cy="3424200"/>
          </a:xfrm>
          <a:prstGeom prst="rect">
            <a:avLst/>
          </a:prstGeom>
        </p:spPr>
        <p:txBody>
          <a:bodyPr spcFirstLastPara="1" wrap="square" lIns="91425" tIns="45700" rIns="91425" bIns="45700" anchor="t" anchorCtr="0">
            <a:noAutofit/>
          </a:bodyPr>
          <a:lstStyle/>
          <a:p>
            <a:pPr marL="91440" lvl="0" indent="-127000" rtl="0">
              <a:lnSpc>
                <a:spcPct val="90000"/>
              </a:lnSpc>
              <a:spcBef>
                <a:spcPts val="0"/>
              </a:spcBef>
              <a:spcAft>
                <a:spcPts val="0"/>
              </a:spcAft>
              <a:buClr>
                <a:srgbClr val="888888"/>
              </a:buClr>
              <a:buSzPts val="2000"/>
              <a:buFont typeface="Calibri"/>
              <a:buChar char=" "/>
            </a:pPr>
            <a:r>
              <a:rPr lang="fr-FR" u="sng">
                <a:solidFill>
                  <a:srgbClr val="888888"/>
                </a:solidFill>
                <a:latin typeface="Calibri"/>
                <a:ea typeface="Calibri"/>
                <a:cs typeface="Calibri"/>
                <a:sym typeface="Calibri"/>
              </a:rPr>
              <a:t>COURS 1 :</a:t>
            </a:r>
            <a:endParaRPr>
              <a:solidFill>
                <a:srgbClr val="888888"/>
              </a:solidFill>
              <a:latin typeface="Calibri"/>
              <a:ea typeface="Calibri"/>
              <a:cs typeface="Calibri"/>
              <a:sym typeface="Calibri"/>
            </a:endParaRPr>
          </a:p>
          <a:p>
            <a:pPr marL="91440" lvl="0" indent="-127000" rtl="0">
              <a:lnSpc>
                <a:spcPct val="90000"/>
              </a:lnSpc>
              <a:spcBef>
                <a:spcPts val="1400"/>
              </a:spcBef>
              <a:spcAft>
                <a:spcPts val="0"/>
              </a:spcAft>
              <a:buClr>
                <a:srgbClr val="888888"/>
              </a:buClr>
              <a:buSzPts val="2000"/>
              <a:buFont typeface="Calibri"/>
              <a:buChar char=" "/>
            </a:pPr>
            <a:r>
              <a:rPr lang="fr-FR">
                <a:solidFill>
                  <a:srgbClr val="888888"/>
                </a:solidFill>
                <a:latin typeface="Calibri"/>
                <a:ea typeface="Calibri"/>
                <a:cs typeface="Calibri"/>
                <a:sym typeface="Calibri"/>
              </a:rPr>
              <a:t>A-  INTRODUCTION</a:t>
            </a:r>
            <a:endParaRPr>
              <a:solidFill>
                <a:srgbClr val="888888"/>
              </a:solidFill>
              <a:latin typeface="Calibri"/>
              <a:ea typeface="Calibri"/>
              <a:cs typeface="Calibri"/>
              <a:sym typeface="Calibri"/>
            </a:endParaRPr>
          </a:p>
          <a:p>
            <a:pPr marL="91440" lvl="0" indent="-127000" rtl="0">
              <a:lnSpc>
                <a:spcPct val="90000"/>
              </a:lnSpc>
              <a:spcBef>
                <a:spcPts val="1400"/>
              </a:spcBef>
              <a:spcAft>
                <a:spcPts val="0"/>
              </a:spcAft>
              <a:buClr>
                <a:srgbClr val="888888"/>
              </a:buClr>
              <a:buSzPts val="2000"/>
              <a:buFont typeface="Calibri"/>
              <a:buChar char=" "/>
            </a:pPr>
            <a:r>
              <a:rPr lang="fr-FR">
                <a:solidFill>
                  <a:srgbClr val="888888"/>
                </a:solidFill>
                <a:latin typeface="Calibri"/>
                <a:ea typeface="Calibri"/>
                <a:cs typeface="Calibri"/>
                <a:sym typeface="Calibri"/>
              </a:rPr>
              <a:t>B-  LES ACIDE NUCLÉIQUES</a:t>
            </a:r>
            <a:endParaRPr>
              <a:solidFill>
                <a:srgbClr val="888888"/>
              </a:solidFill>
              <a:latin typeface="Calibri"/>
              <a:ea typeface="Calibri"/>
              <a:cs typeface="Calibri"/>
              <a:sym typeface="Calibri"/>
            </a:endParaRPr>
          </a:p>
          <a:p>
            <a:pPr marL="91440" lvl="0" indent="-127000" rtl="0">
              <a:lnSpc>
                <a:spcPct val="90000"/>
              </a:lnSpc>
              <a:spcBef>
                <a:spcPts val="1400"/>
              </a:spcBef>
              <a:spcAft>
                <a:spcPts val="0"/>
              </a:spcAft>
              <a:buClr>
                <a:srgbClr val="888888"/>
              </a:buClr>
              <a:buSzPts val="2000"/>
              <a:buFont typeface="Calibri"/>
              <a:buChar char=" "/>
            </a:pPr>
            <a:r>
              <a:rPr lang="fr-FR">
                <a:solidFill>
                  <a:srgbClr val="888888"/>
                </a:solidFill>
                <a:latin typeface="Calibri"/>
                <a:ea typeface="Calibri"/>
                <a:cs typeface="Calibri"/>
                <a:sym typeface="Calibri"/>
              </a:rPr>
              <a:t>C-  LA REPLICATION DE L’ADN</a:t>
            </a:r>
            <a:endParaRPr>
              <a:solidFill>
                <a:srgbClr val="888888"/>
              </a:solidFill>
              <a:latin typeface="Calibri"/>
              <a:ea typeface="Calibri"/>
              <a:cs typeface="Calibri"/>
              <a:sym typeface="Calibri"/>
            </a:endParaRPr>
          </a:p>
          <a:p>
            <a:pPr marL="91440" lvl="0" indent="-127000" rtl="0">
              <a:lnSpc>
                <a:spcPct val="90000"/>
              </a:lnSpc>
              <a:spcBef>
                <a:spcPts val="1400"/>
              </a:spcBef>
              <a:spcAft>
                <a:spcPts val="0"/>
              </a:spcAft>
              <a:buClr>
                <a:srgbClr val="674EA7"/>
              </a:buClr>
              <a:buSzPts val="2000"/>
              <a:buFont typeface="Calibri"/>
              <a:buChar char=" "/>
            </a:pPr>
            <a:r>
              <a:rPr lang="fr-FR" b="1" u="sng">
                <a:solidFill>
                  <a:srgbClr val="674EA7"/>
                </a:solidFill>
                <a:latin typeface="Calibri"/>
                <a:ea typeface="Calibri"/>
                <a:cs typeface="Calibri"/>
                <a:sym typeface="Calibri"/>
              </a:rPr>
              <a:t>COURS 2 :</a:t>
            </a:r>
            <a:endParaRPr b="1" u="sng">
              <a:solidFill>
                <a:srgbClr val="674EA7"/>
              </a:solidFill>
              <a:latin typeface="Calibri"/>
              <a:ea typeface="Calibri"/>
              <a:cs typeface="Calibri"/>
              <a:sym typeface="Calibri"/>
            </a:endParaRPr>
          </a:p>
          <a:p>
            <a:pPr marL="91440" lvl="0" indent="-127000" rtl="0">
              <a:lnSpc>
                <a:spcPct val="90000"/>
              </a:lnSpc>
              <a:spcBef>
                <a:spcPts val="1400"/>
              </a:spcBef>
              <a:spcAft>
                <a:spcPts val="0"/>
              </a:spcAft>
              <a:buClr>
                <a:srgbClr val="674EA7"/>
              </a:buClr>
              <a:buSzPts val="2000"/>
              <a:buFont typeface="Calibri"/>
              <a:buChar char=" "/>
            </a:pPr>
            <a:r>
              <a:rPr lang="fr-FR" b="1" u="sng">
                <a:solidFill>
                  <a:srgbClr val="674EA7"/>
                </a:solidFill>
                <a:latin typeface="Calibri"/>
                <a:ea typeface="Calibri"/>
                <a:cs typeface="Calibri"/>
                <a:sym typeface="Calibri"/>
              </a:rPr>
              <a:t>D-  LA SYNTHÈSE DES PROTÉINES</a:t>
            </a:r>
            <a:endParaRPr b="1" u="sng">
              <a:solidFill>
                <a:srgbClr val="674EA7"/>
              </a:solidFill>
              <a:latin typeface="Calibri"/>
              <a:ea typeface="Calibri"/>
              <a:cs typeface="Calibri"/>
              <a:sym typeface="Calibri"/>
            </a:endParaRPr>
          </a:p>
          <a:p>
            <a:pPr marL="91440" lvl="0" indent="-127000" rtl="0">
              <a:lnSpc>
                <a:spcPct val="90000"/>
              </a:lnSpc>
              <a:spcBef>
                <a:spcPts val="1400"/>
              </a:spcBef>
              <a:spcAft>
                <a:spcPts val="0"/>
              </a:spcAft>
              <a:buClr>
                <a:srgbClr val="E48312"/>
              </a:buClr>
              <a:buSzPts val="2000"/>
              <a:buFont typeface="Calibri"/>
              <a:buChar char=" "/>
            </a:pPr>
            <a:r>
              <a:rPr lang="fr-FR">
                <a:solidFill>
                  <a:srgbClr val="3F3F3F"/>
                </a:solidFill>
                <a:latin typeface="Calibri"/>
                <a:ea typeface="Calibri"/>
                <a:cs typeface="Calibri"/>
                <a:sym typeface="Calibri"/>
              </a:rPr>
              <a:t>E-  RÉGULATION DE L’EXPRESSION DES GÈNES</a:t>
            </a:r>
            <a:endParaRPr>
              <a:solidFill>
                <a:srgbClr val="3F3F3F"/>
              </a:solidFill>
              <a:latin typeface="Calibri"/>
              <a:ea typeface="Calibri"/>
              <a:cs typeface="Calibri"/>
              <a:sym typeface="Calibri"/>
            </a:endParaRPr>
          </a:p>
          <a:p>
            <a:pPr marL="91440" lvl="0" indent="-127000" rtl="0">
              <a:lnSpc>
                <a:spcPct val="90000"/>
              </a:lnSpc>
              <a:spcBef>
                <a:spcPts val="1400"/>
              </a:spcBef>
              <a:spcAft>
                <a:spcPts val="0"/>
              </a:spcAft>
              <a:buClr>
                <a:srgbClr val="E48312"/>
              </a:buClr>
              <a:buSzPts val="2000"/>
              <a:buFont typeface="Calibri"/>
              <a:buChar char=" "/>
            </a:pPr>
            <a:r>
              <a:rPr lang="fr-FR">
                <a:solidFill>
                  <a:srgbClr val="3F3F3F"/>
                </a:solidFill>
                <a:latin typeface="Calibri"/>
                <a:ea typeface="Calibri"/>
                <a:cs typeface="Calibri"/>
                <a:sym typeface="Calibri"/>
              </a:rPr>
              <a:t>F-  LA MÉIOSE </a:t>
            </a:r>
            <a:endParaRPr/>
          </a:p>
        </p:txBody>
      </p:sp>
      <p:pic>
        <p:nvPicPr>
          <p:cNvPr id="258" name="Google Shape;258;p32"/>
          <p:cNvPicPr preferRelativeResize="0"/>
          <p:nvPr/>
        </p:nvPicPr>
        <p:blipFill>
          <a:blip r:embed="rId3">
            <a:alphaModFix/>
          </a:blip>
          <a:stretch>
            <a:fillRect/>
          </a:stretch>
        </p:blipFill>
        <p:spPr>
          <a:xfrm>
            <a:off x="7161875" y="2386275"/>
            <a:ext cx="3494425" cy="2644675"/>
          </a:xfrm>
          <a:prstGeom prst="rect">
            <a:avLst/>
          </a:prstGeom>
          <a:noFill/>
          <a:ln>
            <a:noFill/>
          </a:ln>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33"/>
          <p:cNvSpPr txBox="1">
            <a:spLocks noGrp="1"/>
          </p:cNvSpPr>
          <p:nvPr>
            <p:ph type="title"/>
          </p:nvPr>
        </p:nvSpPr>
        <p:spPr>
          <a:xfrm>
            <a:off x="913775" y="618517"/>
            <a:ext cx="10364400" cy="1596300"/>
          </a:xfrm>
          <a:prstGeom prst="rect">
            <a:avLst/>
          </a:prstGeom>
        </p:spPr>
        <p:txBody>
          <a:bodyPr spcFirstLastPara="1" wrap="square" lIns="91425" tIns="45700" rIns="91425" bIns="45700" anchor="ctr" anchorCtr="0">
            <a:noAutofit/>
          </a:bodyPr>
          <a:lstStyle/>
          <a:p>
            <a:pPr marL="0" lvl="0" indent="0">
              <a:spcBef>
                <a:spcPts val="0"/>
              </a:spcBef>
              <a:spcAft>
                <a:spcPts val="0"/>
              </a:spcAft>
              <a:buNone/>
            </a:pPr>
            <a:r>
              <a:rPr lang="fr-FR" sz="4800" u="sng">
                <a:solidFill>
                  <a:srgbClr val="674EA7"/>
                </a:solidFill>
              </a:rPr>
              <a:t>GENERALITES</a:t>
            </a:r>
            <a:endParaRPr sz="4800" u="sng">
              <a:solidFill>
                <a:srgbClr val="674EA7"/>
              </a:solidFill>
            </a:endParaRPr>
          </a:p>
        </p:txBody>
      </p:sp>
      <p:sp>
        <p:nvSpPr>
          <p:cNvPr id="264" name="Google Shape;264;p33"/>
          <p:cNvSpPr txBox="1">
            <a:spLocks noGrp="1"/>
          </p:cNvSpPr>
          <p:nvPr>
            <p:ph type="body" idx="1"/>
          </p:nvPr>
        </p:nvSpPr>
        <p:spPr>
          <a:xfrm>
            <a:off x="914099" y="2077842"/>
            <a:ext cx="10363800" cy="3424200"/>
          </a:xfrm>
          <a:prstGeom prst="rect">
            <a:avLst/>
          </a:prstGeom>
        </p:spPr>
        <p:txBody>
          <a:bodyPr spcFirstLastPara="1" wrap="square" lIns="91425" tIns="45700" rIns="91425" bIns="45700" anchor="t" anchorCtr="0">
            <a:noAutofit/>
          </a:bodyPr>
          <a:lstStyle/>
          <a:p>
            <a:pPr marL="0" lvl="0" indent="0" rtl="0">
              <a:spcBef>
                <a:spcPts val="1000"/>
              </a:spcBef>
              <a:spcAft>
                <a:spcPts val="0"/>
              </a:spcAft>
              <a:buNone/>
            </a:pPr>
            <a:r>
              <a:rPr lang="fr-FR"/>
              <a:t>Un gène contient une information sous la forme d'une suite de nucléotides et s'exprime lorsque cette information est utilisée. </a:t>
            </a:r>
            <a:endParaRPr/>
          </a:p>
          <a:p>
            <a:pPr marL="0" lvl="0" indent="0" rtl="0">
              <a:spcBef>
                <a:spcPts val="1000"/>
              </a:spcBef>
              <a:spcAft>
                <a:spcPts val="0"/>
              </a:spcAft>
              <a:buClr>
                <a:schemeClr val="dk1"/>
              </a:buClr>
              <a:buSzPts val="1100"/>
              <a:buFont typeface="Arial"/>
              <a:buNone/>
            </a:pPr>
            <a:endParaRPr/>
          </a:p>
          <a:p>
            <a:pPr marL="0" lvl="0" indent="0">
              <a:spcBef>
                <a:spcPts val="1000"/>
              </a:spcBef>
              <a:spcAft>
                <a:spcPts val="0"/>
              </a:spcAft>
              <a:buNone/>
            </a:pPr>
            <a:endParaRPr/>
          </a:p>
        </p:txBody>
      </p:sp>
      <p:pic>
        <p:nvPicPr>
          <p:cNvPr id="265" name="Google Shape;265;p33"/>
          <p:cNvPicPr preferRelativeResize="0"/>
          <p:nvPr/>
        </p:nvPicPr>
        <p:blipFill>
          <a:blip r:embed="rId3">
            <a:alphaModFix/>
          </a:blip>
          <a:stretch>
            <a:fillRect/>
          </a:stretch>
        </p:blipFill>
        <p:spPr>
          <a:xfrm>
            <a:off x="1386050" y="3693400"/>
            <a:ext cx="4873000" cy="2463775"/>
          </a:xfrm>
          <a:prstGeom prst="rect">
            <a:avLst/>
          </a:prstGeom>
          <a:noFill/>
          <a:ln>
            <a:noFill/>
          </a:ln>
        </p:spPr>
      </p:pic>
      <p:pic>
        <p:nvPicPr>
          <p:cNvPr id="266" name="Google Shape;266;p33"/>
          <p:cNvPicPr preferRelativeResize="0"/>
          <p:nvPr/>
        </p:nvPicPr>
        <p:blipFill>
          <a:blip r:embed="rId4">
            <a:alphaModFix/>
          </a:blip>
          <a:stretch>
            <a:fillRect/>
          </a:stretch>
        </p:blipFill>
        <p:spPr>
          <a:xfrm rot="-497851">
            <a:off x="9223224" y="3463181"/>
            <a:ext cx="1640125" cy="2653787"/>
          </a:xfrm>
          <a:prstGeom prst="rect">
            <a:avLst/>
          </a:prstGeom>
          <a:noFill/>
          <a:ln>
            <a:noFill/>
          </a:ln>
        </p:spPr>
      </p:pic>
      <p:sp>
        <p:nvSpPr>
          <p:cNvPr id="267" name="Google Shape;267;p33"/>
          <p:cNvSpPr/>
          <p:nvPr/>
        </p:nvSpPr>
        <p:spPr>
          <a:xfrm>
            <a:off x="7930700" y="2976425"/>
            <a:ext cx="1518600" cy="1120800"/>
          </a:xfrm>
          <a:prstGeom prst="cloudCallout">
            <a:avLst>
              <a:gd name="adj1" fmla="val 64288"/>
              <a:gd name="adj2" fmla="val 37159"/>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r>
              <a:rPr lang="fr-FR"/>
              <a:t>ZZZZZZZ</a:t>
            </a:r>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pic>
        <p:nvPicPr>
          <p:cNvPr id="272" name="Google Shape;272;p34"/>
          <p:cNvPicPr preferRelativeResize="0"/>
          <p:nvPr/>
        </p:nvPicPr>
        <p:blipFill>
          <a:blip r:embed="rId3">
            <a:alphaModFix/>
          </a:blip>
          <a:stretch>
            <a:fillRect/>
          </a:stretch>
        </p:blipFill>
        <p:spPr>
          <a:xfrm>
            <a:off x="2216150" y="678025"/>
            <a:ext cx="7513250" cy="1773775"/>
          </a:xfrm>
          <a:prstGeom prst="rect">
            <a:avLst/>
          </a:prstGeom>
          <a:noFill/>
          <a:ln>
            <a:noFill/>
          </a:ln>
        </p:spPr>
      </p:pic>
      <p:cxnSp>
        <p:nvCxnSpPr>
          <p:cNvPr id="273" name="Google Shape;273;p34"/>
          <p:cNvCxnSpPr>
            <a:endCxn id="274" idx="0"/>
          </p:cNvCxnSpPr>
          <p:nvPr/>
        </p:nvCxnSpPr>
        <p:spPr>
          <a:xfrm>
            <a:off x="5407175" y="1318825"/>
            <a:ext cx="414000" cy="3099300"/>
          </a:xfrm>
          <a:prstGeom prst="straightConnector1">
            <a:avLst/>
          </a:prstGeom>
          <a:noFill/>
          <a:ln w="9525" cap="flat" cmpd="sng">
            <a:solidFill>
              <a:schemeClr val="dk2"/>
            </a:solidFill>
            <a:prstDash val="solid"/>
            <a:round/>
            <a:headEnd type="none" w="med" len="med"/>
            <a:tailEnd type="triangle" w="med" len="med"/>
          </a:ln>
        </p:spPr>
      </p:cxnSp>
      <p:sp>
        <p:nvSpPr>
          <p:cNvPr id="274" name="Google Shape;274;p34"/>
          <p:cNvSpPr txBox="1"/>
          <p:nvPr/>
        </p:nvSpPr>
        <p:spPr>
          <a:xfrm>
            <a:off x="3866825" y="4418125"/>
            <a:ext cx="3908700" cy="1015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fr-FR" sz="1800"/>
              <a:t>Constitué de la </a:t>
            </a:r>
            <a:r>
              <a:rPr lang="fr-FR" sz="1800">
                <a:solidFill>
                  <a:srgbClr val="FF0000"/>
                </a:solidFill>
              </a:rPr>
              <a:t>séquence TATAA (TATA box) </a:t>
            </a:r>
            <a:r>
              <a:rPr lang="fr-FR" sz="1800" b="1"/>
              <a:t>fixe le complexe assurant la transcription :</a:t>
            </a:r>
            <a:endParaRPr sz="1800" b="1"/>
          </a:p>
          <a:p>
            <a:pPr marL="0" lvl="0" indent="0" algn="ctr" rtl="0">
              <a:spcBef>
                <a:spcPts val="0"/>
              </a:spcBef>
              <a:spcAft>
                <a:spcPts val="0"/>
              </a:spcAft>
              <a:buNone/>
            </a:pPr>
            <a:r>
              <a:rPr lang="fr-FR" sz="1800" b="1"/>
              <a:t>La machinerie basale de transcription qui comprend </a:t>
            </a:r>
            <a:endParaRPr sz="1800" b="1"/>
          </a:p>
          <a:p>
            <a:pPr marL="0" lvl="0" indent="0" algn="ctr" rtl="0">
              <a:spcBef>
                <a:spcPts val="0"/>
              </a:spcBef>
              <a:spcAft>
                <a:spcPts val="0"/>
              </a:spcAft>
              <a:buNone/>
            </a:pPr>
            <a:r>
              <a:rPr lang="fr-FR" sz="1800" b="1">
                <a:solidFill>
                  <a:srgbClr val="FF0000"/>
                </a:solidFill>
              </a:rPr>
              <a:t>- L’ARN polymérase II</a:t>
            </a:r>
            <a:endParaRPr sz="1800" b="1">
              <a:solidFill>
                <a:srgbClr val="FF0000"/>
              </a:solidFill>
            </a:endParaRPr>
          </a:p>
          <a:p>
            <a:pPr marL="0" lvl="0" indent="0" algn="ctr" rtl="0">
              <a:spcBef>
                <a:spcPts val="0"/>
              </a:spcBef>
              <a:spcAft>
                <a:spcPts val="0"/>
              </a:spcAft>
              <a:buNone/>
            </a:pPr>
            <a:r>
              <a:rPr lang="fr-FR" sz="1800" b="1">
                <a:solidFill>
                  <a:srgbClr val="FF0000"/>
                </a:solidFill>
              </a:rPr>
              <a:t>- Les facteurs généraux de transcription</a:t>
            </a:r>
            <a:endParaRPr sz="1800" b="1">
              <a:solidFill>
                <a:srgbClr val="FF0000"/>
              </a:solidFill>
            </a:endParaRPr>
          </a:p>
          <a:p>
            <a:pPr marL="0" lvl="0" indent="0">
              <a:spcBef>
                <a:spcPts val="0"/>
              </a:spcBef>
              <a:spcAft>
                <a:spcPts val="0"/>
              </a:spcAft>
              <a:buClr>
                <a:schemeClr val="dk1"/>
              </a:buClr>
              <a:buSzPts val="1100"/>
              <a:buFont typeface="Arial"/>
              <a:buNone/>
            </a:pPr>
            <a:endParaRPr/>
          </a:p>
          <a:p>
            <a:pPr marL="0" lvl="0" indent="0">
              <a:spcBef>
                <a:spcPts val="0"/>
              </a:spcBef>
              <a:spcAft>
                <a:spcPts val="0"/>
              </a:spcAft>
              <a:buNone/>
            </a:pPr>
            <a:endParaRPr/>
          </a:p>
        </p:txBody>
      </p:sp>
      <p:cxnSp>
        <p:nvCxnSpPr>
          <p:cNvPr id="275" name="Google Shape;275;p34"/>
          <p:cNvCxnSpPr>
            <a:endCxn id="276" idx="0"/>
          </p:cNvCxnSpPr>
          <p:nvPr/>
        </p:nvCxnSpPr>
        <p:spPr>
          <a:xfrm flipH="1">
            <a:off x="6992800" y="1253525"/>
            <a:ext cx="347400" cy="2030400"/>
          </a:xfrm>
          <a:prstGeom prst="straightConnector1">
            <a:avLst/>
          </a:prstGeom>
          <a:noFill/>
          <a:ln w="9525" cap="flat" cmpd="sng">
            <a:solidFill>
              <a:schemeClr val="dk2"/>
            </a:solidFill>
            <a:prstDash val="solid"/>
            <a:round/>
            <a:headEnd type="none" w="med" len="med"/>
            <a:tailEnd type="triangle" w="med" len="med"/>
          </a:ln>
        </p:spPr>
      </p:cxnSp>
      <p:cxnSp>
        <p:nvCxnSpPr>
          <p:cNvPr id="277" name="Google Shape;277;p34"/>
          <p:cNvCxnSpPr>
            <a:endCxn id="278" idx="0"/>
          </p:cNvCxnSpPr>
          <p:nvPr/>
        </p:nvCxnSpPr>
        <p:spPr>
          <a:xfrm>
            <a:off x="9401150" y="1410175"/>
            <a:ext cx="393000" cy="3456300"/>
          </a:xfrm>
          <a:prstGeom prst="straightConnector1">
            <a:avLst/>
          </a:prstGeom>
          <a:noFill/>
          <a:ln w="9525" cap="flat" cmpd="sng">
            <a:solidFill>
              <a:schemeClr val="dk2"/>
            </a:solidFill>
            <a:prstDash val="solid"/>
            <a:round/>
            <a:headEnd type="none" w="med" len="med"/>
            <a:tailEnd type="triangle" w="med" len="med"/>
          </a:ln>
        </p:spPr>
      </p:cxnSp>
      <p:sp>
        <p:nvSpPr>
          <p:cNvPr id="278" name="Google Shape;278;p34"/>
          <p:cNvSpPr txBox="1"/>
          <p:nvPr/>
        </p:nvSpPr>
        <p:spPr>
          <a:xfrm>
            <a:off x="8673200" y="4866475"/>
            <a:ext cx="2241900" cy="567000"/>
          </a:xfrm>
          <a:prstGeom prst="rect">
            <a:avLst/>
          </a:prstGeom>
          <a:noFill/>
          <a:ln>
            <a:noFill/>
          </a:ln>
        </p:spPr>
        <p:txBody>
          <a:bodyPr spcFirstLastPara="1" wrap="square" lIns="91425" tIns="91425" rIns="91425" bIns="91425" anchor="t" anchorCtr="0">
            <a:noAutofit/>
          </a:bodyPr>
          <a:lstStyle/>
          <a:p>
            <a:pPr marL="0" lvl="0" indent="0" algn="ctr">
              <a:spcBef>
                <a:spcPts val="0"/>
              </a:spcBef>
              <a:spcAft>
                <a:spcPts val="0"/>
              </a:spcAft>
              <a:buNone/>
            </a:pPr>
            <a:r>
              <a:rPr lang="fr-FR" sz="1800" u="sng">
                <a:solidFill>
                  <a:srgbClr val="FF0000"/>
                </a:solidFill>
              </a:rPr>
              <a:t>Signal de terminaison</a:t>
            </a:r>
            <a:endParaRPr sz="1800" u="sng">
              <a:solidFill>
                <a:srgbClr val="FF0000"/>
              </a:solidFill>
            </a:endParaRPr>
          </a:p>
        </p:txBody>
      </p:sp>
      <p:sp>
        <p:nvSpPr>
          <p:cNvPr id="276" name="Google Shape;276;p34"/>
          <p:cNvSpPr txBox="1"/>
          <p:nvPr/>
        </p:nvSpPr>
        <p:spPr>
          <a:xfrm>
            <a:off x="4256200" y="3283925"/>
            <a:ext cx="5473200" cy="1015500"/>
          </a:xfrm>
          <a:prstGeom prst="rect">
            <a:avLst/>
          </a:prstGeom>
          <a:noFill/>
          <a:ln>
            <a:noFill/>
          </a:ln>
        </p:spPr>
        <p:txBody>
          <a:bodyPr spcFirstLastPara="1" wrap="square" lIns="91425" tIns="91425" rIns="91425" bIns="91425" anchor="t" anchorCtr="0">
            <a:noAutofit/>
          </a:bodyPr>
          <a:lstStyle/>
          <a:p>
            <a:pPr marL="0" lvl="0" indent="0" algn="ctr">
              <a:spcBef>
                <a:spcPts val="0"/>
              </a:spcBef>
              <a:spcAft>
                <a:spcPts val="0"/>
              </a:spcAft>
              <a:buNone/>
            </a:pPr>
            <a:r>
              <a:rPr lang="fr-FR" sz="1800"/>
              <a:t>Région destinée à être transcrite contenant une  succession de </a:t>
            </a:r>
            <a:r>
              <a:rPr lang="fr-FR" sz="1800" u="sng">
                <a:solidFill>
                  <a:srgbClr val="FF0000"/>
                </a:solidFill>
              </a:rPr>
              <a:t>séquences codantes</a:t>
            </a:r>
            <a:r>
              <a:rPr lang="fr-FR" sz="1800"/>
              <a:t> </a:t>
            </a:r>
            <a:r>
              <a:rPr lang="fr-FR" sz="1800" b="1" u="sng">
                <a:solidFill>
                  <a:srgbClr val="FF0000"/>
                </a:solidFill>
              </a:rPr>
              <a:t>(EXONS)</a:t>
            </a:r>
            <a:r>
              <a:rPr lang="fr-FR" sz="1800"/>
              <a:t> et </a:t>
            </a:r>
            <a:r>
              <a:rPr lang="fr-FR" sz="1800" u="sng">
                <a:solidFill>
                  <a:srgbClr val="FF0000"/>
                </a:solidFill>
              </a:rPr>
              <a:t>non codantes </a:t>
            </a:r>
            <a:r>
              <a:rPr lang="fr-FR" sz="1800" b="1" u="sng">
                <a:solidFill>
                  <a:srgbClr val="FF0000"/>
                </a:solidFill>
              </a:rPr>
              <a:t>(INTRONS)</a:t>
            </a:r>
            <a:r>
              <a:rPr lang="fr-FR" sz="1800"/>
              <a:t> </a:t>
            </a:r>
            <a:endParaRPr sz="1800"/>
          </a:p>
        </p:txBody>
      </p:sp>
      <p:cxnSp>
        <p:nvCxnSpPr>
          <p:cNvPr id="279" name="Google Shape;279;p34"/>
          <p:cNvCxnSpPr>
            <a:endCxn id="280" idx="0"/>
          </p:cNvCxnSpPr>
          <p:nvPr/>
        </p:nvCxnSpPr>
        <p:spPr>
          <a:xfrm flipH="1">
            <a:off x="2071850" y="1579025"/>
            <a:ext cx="2038200" cy="1704900"/>
          </a:xfrm>
          <a:prstGeom prst="straightConnector1">
            <a:avLst/>
          </a:prstGeom>
          <a:noFill/>
          <a:ln w="9525" cap="flat" cmpd="sng">
            <a:solidFill>
              <a:schemeClr val="dk2"/>
            </a:solidFill>
            <a:prstDash val="solid"/>
            <a:round/>
            <a:headEnd type="none" w="med" len="med"/>
            <a:tailEnd type="triangle" w="med" len="med"/>
          </a:ln>
        </p:spPr>
      </p:cxnSp>
      <p:sp>
        <p:nvSpPr>
          <p:cNvPr id="280" name="Google Shape;280;p34"/>
          <p:cNvSpPr txBox="1"/>
          <p:nvPr/>
        </p:nvSpPr>
        <p:spPr>
          <a:xfrm>
            <a:off x="276950" y="3283925"/>
            <a:ext cx="3589800" cy="29145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fr-FR" sz="1800"/>
              <a:t>-Lieu de fixation des </a:t>
            </a:r>
            <a:r>
              <a:rPr lang="fr-FR" sz="1800" b="1">
                <a:solidFill>
                  <a:srgbClr val="FF0000"/>
                </a:solidFill>
              </a:rPr>
              <a:t>facteurs de transcriptions spécifiques</a:t>
            </a:r>
            <a:endParaRPr sz="1800" b="1">
              <a:solidFill>
                <a:srgbClr val="FF0000"/>
              </a:solidFill>
            </a:endParaRPr>
          </a:p>
          <a:p>
            <a:pPr marL="0" lvl="0" indent="0">
              <a:spcBef>
                <a:spcPts val="0"/>
              </a:spcBef>
              <a:spcAft>
                <a:spcPts val="0"/>
              </a:spcAft>
              <a:buClr>
                <a:schemeClr val="dk1"/>
              </a:buClr>
              <a:buSzPts val="1100"/>
              <a:buFont typeface="Arial"/>
              <a:buNone/>
            </a:pPr>
            <a:r>
              <a:rPr lang="fr-FR" sz="1800"/>
              <a:t>-Les séquences régulatrices sont </a:t>
            </a:r>
            <a:r>
              <a:rPr lang="fr-FR" sz="1800" b="1" u="sng"/>
              <a:t>variables</a:t>
            </a:r>
            <a:r>
              <a:rPr lang="fr-FR" sz="1800"/>
              <a:t> d’un gène à l’autre </a:t>
            </a:r>
            <a:endParaRPr sz="1800"/>
          </a:p>
          <a:p>
            <a:pPr marL="0" lvl="0" indent="0">
              <a:spcBef>
                <a:spcPts val="0"/>
              </a:spcBef>
              <a:spcAft>
                <a:spcPts val="0"/>
              </a:spcAft>
              <a:buClr>
                <a:schemeClr val="dk1"/>
              </a:buClr>
              <a:buSzPts val="1100"/>
              <a:buFont typeface="Arial"/>
              <a:buNone/>
            </a:pPr>
            <a:r>
              <a:rPr lang="fr-FR" sz="1800"/>
              <a:t>-</a:t>
            </a:r>
            <a:r>
              <a:rPr lang="fr-FR" sz="1800">
                <a:solidFill>
                  <a:srgbClr val="FF0000"/>
                </a:solidFill>
              </a:rPr>
              <a:t>Chaque gène possède sa propre combinaison de séquences régulatrices</a:t>
            </a:r>
            <a:r>
              <a:rPr lang="fr-FR" sz="1800"/>
              <a:t>, activés ou réprimés par certains facteurs de transcription spécifique.</a:t>
            </a:r>
            <a:endParaRPr sz="1800"/>
          </a:p>
          <a:p>
            <a:pPr marL="0" lvl="0" indent="0">
              <a:spcBef>
                <a:spcPts val="0"/>
              </a:spcBef>
              <a:spcAft>
                <a:spcPts val="0"/>
              </a:spcAft>
              <a:buClr>
                <a:schemeClr val="dk1"/>
              </a:buClr>
              <a:buSzPts val="1100"/>
              <a:buFont typeface="Arial"/>
              <a:buNone/>
            </a:pPr>
            <a:endParaRPr sz="1800"/>
          </a:p>
          <a:p>
            <a:pPr marL="0" lvl="0" indent="0">
              <a:spcBef>
                <a:spcPts val="0"/>
              </a:spcBef>
              <a:spcAft>
                <a:spcPts val="0"/>
              </a:spcAft>
              <a:buNone/>
            </a:pPr>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pic>
        <p:nvPicPr>
          <p:cNvPr id="285" name="Google Shape;285;p35"/>
          <p:cNvPicPr preferRelativeResize="0"/>
          <p:nvPr/>
        </p:nvPicPr>
        <p:blipFill>
          <a:blip r:embed="rId3">
            <a:alphaModFix/>
          </a:blip>
          <a:stretch>
            <a:fillRect/>
          </a:stretch>
        </p:blipFill>
        <p:spPr>
          <a:xfrm>
            <a:off x="970850" y="3954250"/>
            <a:ext cx="4549300" cy="1999800"/>
          </a:xfrm>
          <a:prstGeom prst="rect">
            <a:avLst/>
          </a:prstGeom>
          <a:noFill/>
          <a:ln>
            <a:noFill/>
          </a:ln>
        </p:spPr>
      </p:pic>
      <p:pic>
        <p:nvPicPr>
          <p:cNvPr id="286" name="Google Shape;286;p35"/>
          <p:cNvPicPr preferRelativeResize="0"/>
          <p:nvPr/>
        </p:nvPicPr>
        <p:blipFill>
          <a:blip r:embed="rId4">
            <a:alphaModFix/>
          </a:blip>
          <a:stretch>
            <a:fillRect/>
          </a:stretch>
        </p:blipFill>
        <p:spPr>
          <a:xfrm>
            <a:off x="2888350" y="1072700"/>
            <a:ext cx="4981250" cy="1570275"/>
          </a:xfrm>
          <a:prstGeom prst="rect">
            <a:avLst/>
          </a:prstGeom>
          <a:noFill/>
          <a:ln>
            <a:noFill/>
          </a:ln>
        </p:spPr>
      </p:pic>
      <p:sp>
        <p:nvSpPr>
          <p:cNvPr id="287" name="Google Shape;287;p35"/>
          <p:cNvSpPr txBox="1"/>
          <p:nvPr/>
        </p:nvSpPr>
        <p:spPr>
          <a:xfrm>
            <a:off x="6870050" y="4107900"/>
            <a:ext cx="3784500" cy="1398000"/>
          </a:xfrm>
          <a:prstGeom prst="rect">
            <a:avLst/>
          </a:prstGeom>
          <a:noFill/>
          <a:ln>
            <a:noFill/>
          </a:ln>
        </p:spPr>
        <p:txBody>
          <a:bodyPr spcFirstLastPara="1" wrap="square" lIns="91425" tIns="91425" rIns="91425" bIns="91425" anchor="t" anchorCtr="0">
            <a:noAutofit/>
          </a:bodyPr>
          <a:lstStyle/>
          <a:p>
            <a:pPr marL="0" lvl="0" indent="0" algn="ctr">
              <a:spcBef>
                <a:spcPts val="0"/>
              </a:spcBef>
              <a:spcAft>
                <a:spcPts val="0"/>
              </a:spcAft>
              <a:buNone/>
            </a:pPr>
            <a:r>
              <a:rPr lang="fr-FR" b="1" u="sng">
                <a:solidFill>
                  <a:srgbClr val="FF0000"/>
                </a:solidFill>
              </a:rPr>
              <a:t>L’ARN POLYMÉRASE II ASSURE LA TRANSCRIPTION CHEZ LES EUCARYOTES : ELLE SE FIXE AU PROMOTEUR ET RECOPIE L’UNITE DE TRANSCRIPTION</a:t>
            </a:r>
            <a:r>
              <a:rPr lang="fr-FR"/>
              <a:t> </a:t>
            </a:r>
            <a:endParaRPr/>
          </a:p>
        </p:txBody>
      </p:sp>
      <p:pic>
        <p:nvPicPr>
          <p:cNvPr id="288" name="Google Shape;288;p35"/>
          <p:cNvPicPr preferRelativeResize="0"/>
          <p:nvPr/>
        </p:nvPicPr>
        <p:blipFill>
          <a:blip r:embed="rId5">
            <a:alphaModFix/>
          </a:blip>
          <a:stretch>
            <a:fillRect/>
          </a:stretch>
        </p:blipFill>
        <p:spPr>
          <a:xfrm>
            <a:off x="9829425" y="1169125"/>
            <a:ext cx="1228375" cy="2183750"/>
          </a:xfrm>
          <a:prstGeom prst="rect">
            <a:avLst/>
          </a:prstGeom>
          <a:noFill/>
          <a:ln>
            <a:noFill/>
          </a:ln>
        </p:spPr>
      </p:pic>
      <p:sp>
        <p:nvSpPr>
          <p:cNvPr id="289" name="Google Shape;289;p35"/>
          <p:cNvSpPr/>
          <p:nvPr/>
        </p:nvSpPr>
        <p:spPr>
          <a:xfrm>
            <a:off x="9148025" y="433925"/>
            <a:ext cx="1626900" cy="1096800"/>
          </a:xfrm>
          <a:prstGeom prst="wedgeEllipseCallout">
            <a:avLst>
              <a:gd name="adj1" fmla="val 10749"/>
              <a:gd name="adj2" fmla="val 92854"/>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r>
              <a:rPr lang="fr-FR"/>
              <a:t>Miam une polymérase </a:t>
            </a:r>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sp>
        <p:nvSpPr>
          <p:cNvPr id="294" name="Google Shape;294;p36"/>
          <p:cNvSpPr txBox="1">
            <a:spLocks noGrp="1"/>
          </p:cNvSpPr>
          <p:nvPr>
            <p:ph type="title"/>
          </p:nvPr>
        </p:nvSpPr>
        <p:spPr>
          <a:xfrm>
            <a:off x="913475" y="59292"/>
            <a:ext cx="10364400" cy="1596300"/>
          </a:xfrm>
          <a:prstGeom prst="rect">
            <a:avLst/>
          </a:prstGeom>
        </p:spPr>
        <p:txBody>
          <a:bodyPr spcFirstLastPara="1" wrap="square" lIns="91425" tIns="45700" rIns="91425" bIns="45700" anchor="ctr" anchorCtr="0">
            <a:noAutofit/>
          </a:bodyPr>
          <a:lstStyle/>
          <a:p>
            <a:pPr marL="0" lvl="0" indent="0" algn="l">
              <a:spcBef>
                <a:spcPts val="0"/>
              </a:spcBef>
              <a:spcAft>
                <a:spcPts val="0"/>
              </a:spcAft>
              <a:buNone/>
            </a:pPr>
            <a:r>
              <a:rPr lang="fr-FR" sz="4800" u="sng">
                <a:solidFill>
                  <a:srgbClr val="674EA7"/>
                </a:solidFill>
              </a:rPr>
              <a:t>L’ARN PRE-MESSAGER</a:t>
            </a:r>
            <a:endParaRPr sz="4800" u="sng">
              <a:solidFill>
                <a:srgbClr val="674EA7"/>
              </a:solidFill>
            </a:endParaRPr>
          </a:p>
        </p:txBody>
      </p:sp>
      <p:pic>
        <p:nvPicPr>
          <p:cNvPr id="295" name="Google Shape;295;p36"/>
          <p:cNvPicPr preferRelativeResize="0"/>
          <p:nvPr/>
        </p:nvPicPr>
        <p:blipFill>
          <a:blip r:embed="rId3">
            <a:alphaModFix/>
          </a:blip>
          <a:stretch>
            <a:fillRect/>
          </a:stretch>
        </p:blipFill>
        <p:spPr>
          <a:xfrm>
            <a:off x="1168248" y="1589700"/>
            <a:ext cx="4485401" cy="1723650"/>
          </a:xfrm>
          <a:prstGeom prst="rect">
            <a:avLst/>
          </a:prstGeom>
          <a:noFill/>
          <a:ln>
            <a:noFill/>
          </a:ln>
        </p:spPr>
      </p:pic>
      <p:sp>
        <p:nvSpPr>
          <p:cNvPr id="296" name="Google Shape;296;p36"/>
          <p:cNvSpPr txBox="1"/>
          <p:nvPr/>
        </p:nvSpPr>
        <p:spPr>
          <a:xfrm>
            <a:off x="6058400" y="1527250"/>
            <a:ext cx="5877000" cy="23547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fr-FR" sz="2100">
                <a:solidFill>
                  <a:srgbClr val="CC0000"/>
                </a:solidFill>
              </a:rPr>
              <a:t>-Le gène codant </a:t>
            </a:r>
            <a:r>
              <a:rPr lang="fr-FR" sz="2100" u="sng">
                <a:solidFill>
                  <a:srgbClr val="CC0000"/>
                </a:solidFill>
              </a:rPr>
              <a:t>eucaryote</a:t>
            </a:r>
            <a:r>
              <a:rPr lang="fr-FR" sz="2100">
                <a:solidFill>
                  <a:srgbClr val="CC0000"/>
                </a:solidFill>
              </a:rPr>
              <a:t> est transcrit en ARN PRÉ-messager </a:t>
            </a:r>
            <a:r>
              <a:rPr lang="fr-FR" sz="2100" u="sng">
                <a:solidFill>
                  <a:srgbClr val="CC0000"/>
                </a:solidFill>
              </a:rPr>
              <a:t>composé d’intron et d’exon</a:t>
            </a:r>
            <a:endParaRPr sz="2100" u="sng">
              <a:solidFill>
                <a:srgbClr val="CC0000"/>
              </a:solidFill>
            </a:endParaRPr>
          </a:p>
        </p:txBody>
      </p:sp>
      <p:sp>
        <p:nvSpPr>
          <p:cNvPr id="297" name="Google Shape;297;p36"/>
          <p:cNvSpPr txBox="1"/>
          <p:nvPr/>
        </p:nvSpPr>
        <p:spPr>
          <a:xfrm>
            <a:off x="744000" y="3650350"/>
            <a:ext cx="10704000" cy="23547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fr-FR" sz="1800"/>
              <a:t>subit des </a:t>
            </a:r>
            <a:r>
              <a:rPr lang="fr-FR" sz="1800" b="1" u="sng">
                <a:solidFill>
                  <a:srgbClr val="FF0000"/>
                </a:solidFill>
              </a:rPr>
              <a:t>modifications CO-transcriptionnelles</a:t>
            </a:r>
            <a:r>
              <a:rPr lang="fr-FR" sz="1800"/>
              <a:t> qui assurent sa maturation en ARNm:</a:t>
            </a:r>
            <a:endParaRPr sz="1800"/>
          </a:p>
          <a:p>
            <a:pPr marL="0" lvl="0" indent="0">
              <a:spcBef>
                <a:spcPts val="0"/>
              </a:spcBef>
              <a:spcAft>
                <a:spcPts val="0"/>
              </a:spcAft>
              <a:buNone/>
            </a:pPr>
            <a:r>
              <a:rPr lang="fr-FR" sz="1800"/>
              <a:t>	-</a:t>
            </a:r>
            <a:r>
              <a:rPr lang="fr-FR" sz="1800" u="sng">
                <a:solidFill>
                  <a:srgbClr val="CC0000"/>
                </a:solidFill>
              </a:rPr>
              <a:t>Ajout de “coiffe” à l'extrémité 5’</a:t>
            </a:r>
            <a:r>
              <a:rPr lang="fr-FR" sz="1800"/>
              <a:t> :</a:t>
            </a:r>
            <a:r>
              <a:rPr lang="fr-FR" sz="1800">
                <a:solidFill>
                  <a:srgbClr val="7F7F7F"/>
                </a:solidFill>
              </a:rPr>
              <a:t> </a:t>
            </a:r>
            <a:endParaRPr sz="1800"/>
          </a:p>
          <a:p>
            <a:pPr marL="914400" lvl="0" indent="457200">
              <a:spcBef>
                <a:spcPts val="0"/>
              </a:spcBef>
              <a:spcAft>
                <a:spcPts val="0"/>
              </a:spcAft>
              <a:buNone/>
            </a:pPr>
            <a:r>
              <a:rPr lang="fr-FR" sz="1800"/>
              <a:t>⇢ ralentit la dégradation ET est nécessaire pour être reconnue par le ribosome </a:t>
            </a:r>
            <a:endParaRPr sz="1800"/>
          </a:p>
          <a:p>
            <a:pPr marL="0" lvl="0" indent="0">
              <a:spcBef>
                <a:spcPts val="0"/>
              </a:spcBef>
              <a:spcAft>
                <a:spcPts val="0"/>
              </a:spcAft>
              <a:buNone/>
            </a:pPr>
            <a:r>
              <a:rPr lang="fr-FR" sz="1800"/>
              <a:t>	-</a:t>
            </a:r>
            <a:r>
              <a:rPr lang="fr-FR" sz="1800" u="sng">
                <a:solidFill>
                  <a:srgbClr val="CC0000"/>
                </a:solidFill>
              </a:rPr>
              <a:t>Ajout d’une “queue” poly-A à l'extrémité 3’</a:t>
            </a:r>
            <a:r>
              <a:rPr lang="fr-FR" sz="1800">
                <a:solidFill>
                  <a:schemeClr val="dk1"/>
                </a:solidFill>
              </a:rPr>
              <a:t> (250 nucléotides) </a:t>
            </a:r>
            <a:endParaRPr sz="1800">
              <a:solidFill>
                <a:schemeClr val="dk1"/>
              </a:solidFill>
            </a:endParaRPr>
          </a:p>
          <a:p>
            <a:pPr marL="0" lvl="0" indent="0">
              <a:spcBef>
                <a:spcPts val="0"/>
              </a:spcBef>
              <a:spcAft>
                <a:spcPts val="0"/>
              </a:spcAft>
              <a:buNone/>
            </a:pPr>
            <a:r>
              <a:rPr lang="fr-FR" sz="1800">
                <a:solidFill>
                  <a:schemeClr val="dk1"/>
                </a:solidFill>
              </a:rPr>
              <a:t>			⇢ ralentit la dégradation</a:t>
            </a:r>
            <a:endParaRPr sz="1800">
              <a:solidFill>
                <a:schemeClr val="dk1"/>
              </a:solidFill>
            </a:endParaRPr>
          </a:p>
          <a:p>
            <a:pPr marL="0" lvl="0" indent="0">
              <a:spcBef>
                <a:spcPts val="0"/>
              </a:spcBef>
              <a:spcAft>
                <a:spcPts val="0"/>
              </a:spcAft>
              <a:buNone/>
            </a:pPr>
            <a:r>
              <a:rPr lang="fr-FR" sz="1800"/>
              <a:t>	-</a:t>
            </a:r>
            <a:r>
              <a:rPr lang="fr-FR" sz="1800" u="sng">
                <a:solidFill>
                  <a:srgbClr val="CC0000"/>
                </a:solidFill>
              </a:rPr>
              <a:t>Excision des introns ( ils sont enlevés ) et épissage des exons ( ils sont reliés )</a:t>
            </a:r>
            <a:r>
              <a:rPr lang="fr-FR" sz="1800"/>
              <a:t> </a:t>
            </a:r>
            <a:endParaRPr sz="1800"/>
          </a:p>
          <a:p>
            <a:pPr marL="0" lvl="0" indent="0">
              <a:spcBef>
                <a:spcPts val="0"/>
              </a:spcBef>
              <a:spcAft>
                <a:spcPts val="0"/>
              </a:spcAft>
              <a:buNone/>
            </a:pPr>
            <a:endParaRPr/>
          </a:p>
          <a:p>
            <a:pPr marL="0" lvl="0" indent="0">
              <a:spcBef>
                <a:spcPts val="0"/>
              </a:spcBef>
              <a:spcAft>
                <a:spcPts val="0"/>
              </a:spcAft>
              <a:buNone/>
            </a:pPr>
            <a:r>
              <a:rPr lang="fr-FR" sz="2400" u="sng">
                <a:solidFill>
                  <a:srgbClr val="CC0000"/>
                </a:solidFill>
              </a:rPr>
              <a:t>Obtention d’une séquence codante ININTERROMPUE entre le codon start et stop</a:t>
            </a:r>
            <a:endParaRPr/>
          </a:p>
        </p:txBody>
      </p:sp>
      <p:pic>
        <p:nvPicPr>
          <p:cNvPr id="298" name="Google Shape;298;p36"/>
          <p:cNvPicPr preferRelativeResize="0"/>
          <p:nvPr/>
        </p:nvPicPr>
        <p:blipFill>
          <a:blip r:embed="rId4">
            <a:alphaModFix/>
          </a:blip>
          <a:stretch>
            <a:fillRect/>
          </a:stretch>
        </p:blipFill>
        <p:spPr>
          <a:xfrm>
            <a:off x="6058400" y="2377025"/>
            <a:ext cx="2266375" cy="1225425"/>
          </a:xfrm>
          <a:prstGeom prst="rect">
            <a:avLst/>
          </a:prstGeom>
          <a:noFill/>
          <a:ln>
            <a:noFill/>
          </a:ln>
        </p:spPr>
      </p:pic>
      <p:pic>
        <p:nvPicPr>
          <p:cNvPr id="299" name="Google Shape;299;p36"/>
          <p:cNvPicPr preferRelativeResize="0"/>
          <p:nvPr/>
        </p:nvPicPr>
        <p:blipFill>
          <a:blip r:embed="rId5">
            <a:alphaModFix/>
          </a:blip>
          <a:stretch>
            <a:fillRect/>
          </a:stretch>
        </p:blipFill>
        <p:spPr>
          <a:xfrm>
            <a:off x="9073800" y="2377025"/>
            <a:ext cx="2102202" cy="1225425"/>
          </a:xfrm>
          <a:prstGeom prst="rect">
            <a:avLst/>
          </a:prstGeom>
          <a:noFill/>
          <a:ln>
            <a:noFill/>
          </a:ln>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p37"/>
          <p:cNvSpPr txBox="1">
            <a:spLocks noGrp="1"/>
          </p:cNvSpPr>
          <p:nvPr>
            <p:ph type="title"/>
          </p:nvPr>
        </p:nvSpPr>
        <p:spPr>
          <a:xfrm>
            <a:off x="455775" y="594417"/>
            <a:ext cx="10364400" cy="1596300"/>
          </a:xfrm>
          <a:prstGeom prst="rect">
            <a:avLst/>
          </a:prstGeom>
        </p:spPr>
        <p:txBody>
          <a:bodyPr spcFirstLastPara="1" wrap="square" lIns="91425" tIns="45700" rIns="91425" bIns="45700" anchor="ctr" anchorCtr="0">
            <a:noAutofit/>
          </a:bodyPr>
          <a:lstStyle/>
          <a:p>
            <a:pPr marL="0" lvl="0" indent="0">
              <a:spcBef>
                <a:spcPts val="0"/>
              </a:spcBef>
              <a:spcAft>
                <a:spcPts val="0"/>
              </a:spcAft>
              <a:buNone/>
            </a:pPr>
            <a:r>
              <a:rPr lang="fr-FR" sz="4800" u="sng">
                <a:solidFill>
                  <a:srgbClr val="674EA7"/>
                </a:solidFill>
              </a:rPr>
              <a:t>EPISSAGE</a:t>
            </a:r>
            <a:r>
              <a:rPr lang="fr-FR"/>
              <a:t> </a:t>
            </a:r>
            <a:endParaRPr/>
          </a:p>
        </p:txBody>
      </p:sp>
      <p:sp>
        <p:nvSpPr>
          <p:cNvPr id="305" name="Google Shape;305;p37"/>
          <p:cNvSpPr txBox="1">
            <a:spLocks noGrp="1"/>
          </p:cNvSpPr>
          <p:nvPr>
            <p:ph type="body" idx="1"/>
          </p:nvPr>
        </p:nvSpPr>
        <p:spPr>
          <a:xfrm>
            <a:off x="913774" y="2367092"/>
            <a:ext cx="10363800" cy="3424200"/>
          </a:xfrm>
          <a:prstGeom prst="rect">
            <a:avLst/>
          </a:prstGeom>
        </p:spPr>
        <p:txBody>
          <a:bodyPr spcFirstLastPara="1" wrap="square" lIns="91425" tIns="45700" rIns="91425" bIns="45700" anchor="t" anchorCtr="0">
            <a:noAutofit/>
          </a:bodyPr>
          <a:lstStyle/>
          <a:p>
            <a:pPr marL="0" lvl="0" indent="0" rtl="0">
              <a:spcBef>
                <a:spcPts val="1000"/>
              </a:spcBef>
              <a:spcAft>
                <a:spcPts val="0"/>
              </a:spcAft>
              <a:buNone/>
            </a:pPr>
            <a:r>
              <a:rPr lang="fr-FR"/>
              <a:t>L’épissage fait intervenir des </a:t>
            </a:r>
            <a:r>
              <a:rPr lang="fr-FR" b="1">
                <a:solidFill>
                  <a:srgbClr val="FF0000"/>
                </a:solidFill>
              </a:rPr>
              <a:t>séquences introniques quasi invariables</a:t>
            </a:r>
            <a:r>
              <a:rPr lang="fr-FR"/>
              <a:t> et retrouvées dans </a:t>
            </a:r>
            <a:r>
              <a:rPr lang="fr-FR" u="sng">
                <a:solidFill>
                  <a:srgbClr val="FF0000"/>
                </a:solidFill>
              </a:rPr>
              <a:t>TOUS LES GÈNES CODANTS</a:t>
            </a:r>
            <a:r>
              <a:rPr lang="fr-FR"/>
              <a:t> appelées séquences </a:t>
            </a:r>
            <a:r>
              <a:rPr lang="fr-FR" b="1" u="sng"/>
              <a:t>consensus</a:t>
            </a:r>
            <a:r>
              <a:rPr lang="fr-FR"/>
              <a:t> :</a:t>
            </a:r>
            <a:endParaRPr/>
          </a:p>
          <a:p>
            <a:pPr marL="0" lvl="0" indent="0" rtl="0">
              <a:spcBef>
                <a:spcPts val="1000"/>
              </a:spcBef>
              <a:spcAft>
                <a:spcPts val="0"/>
              </a:spcAft>
              <a:buNone/>
            </a:pPr>
            <a:r>
              <a:rPr lang="fr-FR"/>
              <a:t>-Site donneur d’épissage (</a:t>
            </a:r>
            <a:r>
              <a:rPr lang="fr-FR" b="1"/>
              <a:t>GU</a:t>
            </a:r>
            <a:r>
              <a:rPr lang="fr-FR"/>
              <a:t>) au début et accepteur (</a:t>
            </a:r>
            <a:r>
              <a:rPr lang="fr-FR" b="1"/>
              <a:t>AG</a:t>
            </a:r>
            <a:r>
              <a:rPr lang="fr-FR"/>
              <a:t>) à la fin de l’intron</a:t>
            </a:r>
            <a:endParaRPr/>
          </a:p>
          <a:p>
            <a:pPr marL="0" lvl="0" indent="0" rtl="0">
              <a:spcBef>
                <a:spcPts val="1000"/>
              </a:spcBef>
              <a:spcAft>
                <a:spcPts val="0"/>
              </a:spcAft>
              <a:buNone/>
            </a:pPr>
            <a:r>
              <a:rPr lang="fr-FR"/>
              <a:t>-Site de branchement (</a:t>
            </a:r>
            <a:r>
              <a:rPr lang="fr-FR" b="1"/>
              <a:t>A</a:t>
            </a:r>
            <a:r>
              <a:rPr lang="fr-FR"/>
              <a:t>) et suite de pyrimidine (</a:t>
            </a:r>
            <a:r>
              <a:rPr lang="fr-FR" b="1"/>
              <a:t>Y</a:t>
            </a:r>
            <a:r>
              <a:rPr lang="fr-FR"/>
              <a:t>) avant la fin de l’intron</a:t>
            </a:r>
            <a:endParaRPr/>
          </a:p>
          <a:p>
            <a:pPr marL="0" lvl="0" indent="0" rtl="0">
              <a:spcBef>
                <a:spcPts val="1000"/>
              </a:spcBef>
              <a:spcAft>
                <a:spcPts val="0"/>
              </a:spcAft>
              <a:buNone/>
            </a:pPr>
            <a:endParaRPr/>
          </a:p>
          <a:p>
            <a:pPr marL="0" lvl="0" indent="0" algn="ctr" rtl="0">
              <a:spcBef>
                <a:spcPts val="1000"/>
              </a:spcBef>
              <a:spcAft>
                <a:spcPts val="0"/>
              </a:spcAft>
              <a:buClr>
                <a:schemeClr val="dk1"/>
              </a:buClr>
              <a:buSzPts val="1100"/>
              <a:buFont typeface="Arial"/>
              <a:buNone/>
            </a:pPr>
            <a:r>
              <a:rPr lang="fr-FR" sz="3000" b="1" u="sng">
                <a:solidFill>
                  <a:srgbClr val="FF0000"/>
                </a:solidFill>
              </a:rPr>
              <a:t>LE SPLICEOSOME EST LE COMPLEXE ENZYMATIQUE  QUI ASSURE L’ÉPISSAGE</a:t>
            </a:r>
            <a:endParaRPr sz="3000" b="1" u="sng">
              <a:solidFill>
                <a:srgbClr val="FF0000"/>
              </a:solidFill>
            </a:endParaRPr>
          </a:p>
          <a:p>
            <a:pPr marL="0" lvl="0" indent="0" rtl="0">
              <a:spcBef>
                <a:spcPts val="1000"/>
              </a:spcBef>
              <a:spcAft>
                <a:spcPts val="0"/>
              </a:spcAft>
              <a:buClr>
                <a:schemeClr val="dk1"/>
              </a:buClr>
              <a:buSzPts val="1100"/>
              <a:buFont typeface="Arial"/>
              <a:buNone/>
            </a:pPr>
            <a:r>
              <a:rPr lang="fr-FR"/>
              <a:t> </a:t>
            </a:r>
            <a:endParaRPr/>
          </a:p>
          <a:p>
            <a:pPr marL="0" lvl="0" indent="0">
              <a:spcBef>
                <a:spcPts val="1000"/>
              </a:spcBef>
              <a:spcAft>
                <a:spcPts val="0"/>
              </a:spcAft>
              <a:buNone/>
            </a:pPr>
            <a:endParaRPr/>
          </a:p>
        </p:txBody>
      </p:sp>
      <p:pic>
        <p:nvPicPr>
          <p:cNvPr id="306" name="Google Shape;306;p37"/>
          <p:cNvPicPr preferRelativeResize="0"/>
          <p:nvPr/>
        </p:nvPicPr>
        <p:blipFill>
          <a:blip r:embed="rId3">
            <a:alphaModFix/>
          </a:blip>
          <a:stretch>
            <a:fillRect/>
          </a:stretch>
        </p:blipFill>
        <p:spPr>
          <a:xfrm rot="-167745">
            <a:off x="8450025" y="505700"/>
            <a:ext cx="997725" cy="1773750"/>
          </a:xfrm>
          <a:prstGeom prst="rect">
            <a:avLst/>
          </a:prstGeom>
          <a:noFill/>
          <a:ln>
            <a:noFill/>
          </a:ln>
        </p:spPr>
      </p:pic>
      <p:sp>
        <p:nvSpPr>
          <p:cNvPr id="307" name="Google Shape;307;p37"/>
          <p:cNvSpPr/>
          <p:nvPr/>
        </p:nvSpPr>
        <p:spPr>
          <a:xfrm>
            <a:off x="9220325" y="229000"/>
            <a:ext cx="1651200" cy="940200"/>
          </a:xfrm>
          <a:prstGeom prst="cloudCallout">
            <a:avLst>
              <a:gd name="adj1" fmla="val -60218"/>
              <a:gd name="adj2" fmla="val 17943"/>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r>
              <a:rPr lang="fr-FR" sz="1000"/>
              <a:t>Spliceosooome</a:t>
            </a:r>
            <a:endParaRPr sz="1000"/>
          </a:p>
          <a:p>
            <a:pPr marL="0" lvl="0" indent="0">
              <a:spcBef>
                <a:spcPts val="0"/>
              </a:spcBef>
              <a:spcAft>
                <a:spcPts val="0"/>
              </a:spcAft>
              <a:buNone/>
            </a:pPr>
            <a:r>
              <a:rPr lang="fr-FR" sz="1000">
                <a:solidFill>
                  <a:schemeClr val="dk1"/>
                </a:solidFill>
              </a:rPr>
              <a:t>Spliceosooome</a:t>
            </a:r>
            <a:endParaRPr sz="1000">
              <a:solidFill>
                <a:schemeClr val="dk1"/>
              </a:solidFill>
            </a:endParaRPr>
          </a:p>
          <a:p>
            <a:pPr marL="0" lvl="0" indent="0">
              <a:spcBef>
                <a:spcPts val="0"/>
              </a:spcBef>
              <a:spcAft>
                <a:spcPts val="0"/>
              </a:spcAft>
              <a:buClr>
                <a:schemeClr val="dk1"/>
              </a:buClr>
              <a:buSzPts val="1100"/>
              <a:buFont typeface="Arial"/>
              <a:buNone/>
            </a:pPr>
            <a:r>
              <a:rPr lang="fr-FR" sz="1000">
                <a:solidFill>
                  <a:schemeClr val="dk1"/>
                </a:solidFill>
              </a:rPr>
              <a:t>Spliceosooome</a:t>
            </a:r>
            <a:endParaRPr sz="1000">
              <a:solidFill>
                <a:schemeClr val="dk1"/>
              </a:solidFill>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graphicFrame>
        <p:nvGraphicFramePr>
          <p:cNvPr id="312" name="Google Shape;312;p38"/>
          <p:cNvGraphicFramePr/>
          <p:nvPr/>
        </p:nvGraphicFramePr>
        <p:xfrm>
          <a:off x="327834" y="148856"/>
          <a:ext cx="11536325" cy="5669300"/>
        </p:xfrm>
        <a:graphic>
          <a:graphicData uri="http://schemas.openxmlformats.org/drawingml/2006/table">
            <a:tbl>
              <a:tblPr firstRow="1" bandRow="1">
                <a:noFill/>
                <a:tableStyleId>{76AB65B7-D149-4E49-A1A8-25A0667F48FA}</a:tableStyleId>
              </a:tblPr>
              <a:tblGrid>
                <a:gridCol w="5659225">
                  <a:extLst>
                    <a:ext uri="{9D8B030D-6E8A-4147-A177-3AD203B41FA5}">
                      <a16:colId xmlns:a16="http://schemas.microsoft.com/office/drawing/2014/main" val="20000"/>
                    </a:ext>
                  </a:extLst>
                </a:gridCol>
                <a:gridCol w="5877100">
                  <a:extLst>
                    <a:ext uri="{9D8B030D-6E8A-4147-A177-3AD203B41FA5}">
                      <a16:colId xmlns:a16="http://schemas.microsoft.com/office/drawing/2014/main" val="20001"/>
                    </a:ext>
                  </a:extLst>
                </a:gridCol>
              </a:tblGrid>
              <a:tr h="461575">
                <a:tc>
                  <a:txBody>
                    <a:bodyPr/>
                    <a:lstStyle/>
                    <a:p>
                      <a:pPr marL="0" marR="0" lvl="0" indent="0" algn="ctr" rtl="0">
                        <a:spcBef>
                          <a:spcPts val="0"/>
                        </a:spcBef>
                        <a:spcAft>
                          <a:spcPts val="0"/>
                        </a:spcAft>
                        <a:buNone/>
                      </a:pPr>
                      <a:r>
                        <a:rPr lang="fr-FR" sz="1800" u="none" strike="noStrike" cap="none"/>
                        <a:t>DESCRIPTION CELLULE </a:t>
                      </a:r>
                      <a:r>
                        <a:rPr lang="fr-FR" sz="1800" u="none" strike="noStrike" cap="none">
                          <a:solidFill>
                            <a:schemeClr val="dk1"/>
                          </a:solidFill>
                        </a:rPr>
                        <a:t>EUCARYOTE</a:t>
                      </a:r>
                      <a:r>
                        <a:rPr lang="fr-FR" sz="1800" u="none" strike="noStrike" cap="none"/>
                        <a:t> = </a:t>
                      </a:r>
                      <a:r>
                        <a:rPr lang="fr-FR" sz="1800"/>
                        <a:t>ÊTRE</a:t>
                      </a:r>
                      <a:r>
                        <a:rPr lang="fr-FR" sz="1800" u="none" strike="noStrike" cap="none"/>
                        <a:t> </a:t>
                      </a:r>
                      <a:r>
                        <a:rPr lang="fr-FR" sz="1800" u="none" strike="noStrike" cap="none">
                          <a:solidFill>
                            <a:schemeClr val="dk1"/>
                          </a:solidFill>
                        </a:rPr>
                        <a:t>UNI OU MULTI </a:t>
                      </a:r>
                      <a:r>
                        <a:rPr lang="fr-FR" sz="1800" u="none" strike="noStrike" cap="none"/>
                        <a:t>CELLULAIRE</a:t>
                      </a:r>
                      <a:endParaRPr/>
                    </a:p>
                  </a:txBody>
                  <a:tcPr marL="91450" marR="91450" marT="45725" marB="45725"/>
                </a:tc>
                <a:tc>
                  <a:txBody>
                    <a:bodyPr/>
                    <a:lstStyle/>
                    <a:p>
                      <a:pPr marL="0" marR="0" lvl="0" indent="0" algn="ctr" rtl="0">
                        <a:spcBef>
                          <a:spcPts val="0"/>
                        </a:spcBef>
                        <a:spcAft>
                          <a:spcPts val="0"/>
                        </a:spcAft>
                        <a:buNone/>
                      </a:pPr>
                      <a:r>
                        <a:rPr lang="fr-FR" sz="1800" u="none" strike="noStrike" cap="none"/>
                        <a:t>DESCRIPTION CELLULE </a:t>
                      </a:r>
                      <a:r>
                        <a:rPr lang="fr-FR" sz="1800" u="none" strike="noStrike" cap="none">
                          <a:solidFill>
                            <a:schemeClr val="dk1"/>
                          </a:solidFill>
                        </a:rPr>
                        <a:t>PROCARYOTE</a:t>
                      </a:r>
                      <a:r>
                        <a:rPr lang="fr-FR" sz="1800" u="none" strike="noStrike" cap="none"/>
                        <a:t> = </a:t>
                      </a:r>
                      <a:r>
                        <a:rPr lang="fr-FR" sz="1800"/>
                        <a:t>ÊTRE</a:t>
                      </a:r>
                      <a:r>
                        <a:rPr lang="fr-FR" sz="1800" u="none" strike="noStrike" cap="none"/>
                        <a:t> </a:t>
                      </a:r>
                      <a:r>
                        <a:rPr lang="fr-FR" sz="1800" u="none" strike="noStrike" cap="none">
                          <a:solidFill>
                            <a:schemeClr val="dk1"/>
                          </a:solidFill>
                        </a:rPr>
                        <a:t>UNI </a:t>
                      </a:r>
                      <a:r>
                        <a:rPr lang="fr-FR" sz="1800" u="none" strike="noStrike" cap="none"/>
                        <a:t> CELLULAIRE</a:t>
                      </a:r>
                      <a:endParaRPr/>
                    </a:p>
                  </a:txBody>
                  <a:tcPr marL="91450" marR="91450" marT="45725" marB="45725"/>
                </a:tc>
                <a:extLst>
                  <a:ext uri="{0D108BD9-81ED-4DB2-BD59-A6C34878D82A}">
                    <a16:rowId xmlns:a16="http://schemas.microsoft.com/office/drawing/2014/main" val="10000"/>
                  </a:ext>
                </a:extLst>
              </a:tr>
              <a:tr h="5003575">
                <a:tc>
                  <a:txBody>
                    <a:bodyPr/>
                    <a:lstStyle/>
                    <a:p>
                      <a:pPr marL="0" marR="0" lvl="0" indent="0" algn="l" rtl="0">
                        <a:spcBef>
                          <a:spcPts val="0"/>
                        </a:spcBef>
                        <a:spcAft>
                          <a:spcPts val="0"/>
                        </a:spcAft>
                        <a:buNone/>
                      </a:pPr>
                      <a:r>
                        <a:rPr lang="fr-FR" sz="1800" u="none" cap="none"/>
                        <a:t>-  </a:t>
                      </a:r>
                      <a:r>
                        <a:rPr lang="fr-FR" sz="1800" u="sng" cap="none">
                          <a:solidFill>
                            <a:srgbClr val="FF0000"/>
                          </a:solidFill>
                        </a:rPr>
                        <a:t>10 à 100 µm </a:t>
                      </a:r>
                      <a:r>
                        <a:rPr lang="fr-FR" sz="1800" u="none" cap="none"/>
                        <a:t>de diamètre </a:t>
                      </a:r>
                      <a:endParaRPr/>
                    </a:p>
                    <a:p>
                      <a:pPr marL="0" marR="0" lvl="0" indent="0" algn="l" rtl="0">
                        <a:spcBef>
                          <a:spcPts val="0"/>
                        </a:spcBef>
                        <a:spcAft>
                          <a:spcPts val="0"/>
                        </a:spcAft>
                        <a:buNone/>
                      </a:pPr>
                      <a:r>
                        <a:rPr lang="fr-FR" sz="1800"/>
                        <a:t>-  Noyau </a:t>
                      </a:r>
                      <a:r>
                        <a:rPr lang="fr-FR" sz="1800" u="sng">
                          <a:solidFill>
                            <a:srgbClr val="FF0000"/>
                          </a:solidFill>
                        </a:rPr>
                        <a:t>délimité</a:t>
                      </a:r>
                      <a:r>
                        <a:rPr lang="fr-FR" sz="1800"/>
                        <a:t> par une membrane</a:t>
                      </a:r>
                      <a:endParaRPr/>
                    </a:p>
                    <a:p>
                      <a:pPr marL="0" marR="0" lvl="0" indent="0" algn="l" rtl="0">
                        <a:spcBef>
                          <a:spcPts val="0"/>
                        </a:spcBef>
                        <a:spcAft>
                          <a:spcPts val="0"/>
                        </a:spcAft>
                        <a:buNone/>
                      </a:pPr>
                      <a:r>
                        <a:rPr lang="fr-FR" sz="1800"/>
                        <a:t>-  Forme de l’ADN nucléaire : </a:t>
                      </a:r>
                      <a:r>
                        <a:rPr lang="fr-FR" sz="1800" u="sng">
                          <a:solidFill>
                            <a:srgbClr val="FF0000"/>
                          </a:solidFill>
                        </a:rPr>
                        <a:t>≠ K linéaire </a:t>
                      </a:r>
                      <a:endParaRPr/>
                    </a:p>
                    <a:p>
                      <a:pPr marL="0" marR="0" lvl="0" indent="0" algn="l" rtl="0">
                        <a:spcBef>
                          <a:spcPts val="0"/>
                        </a:spcBef>
                        <a:spcAft>
                          <a:spcPts val="0"/>
                        </a:spcAft>
                        <a:buNone/>
                      </a:pPr>
                      <a:r>
                        <a:rPr lang="fr-FR" sz="1800"/>
                        <a:t>-  Possède </a:t>
                      </a:r>
                      <a:r>
                        <a:rPr lang="fr-FR" sz="1800" u="sng">
                          <a:solidFill>
                            <a:srgbClr val="FF0000"/>
                          </a:solidFill>
                        </a:rPr>
                        <a:t>d’autres</a:t>
                      </a:r>
                      <a:r>
                        <a:rPr lang="fr-FR" sz="1800"/>
                        <a:t> sous-compartiments délimités par des membranes : organites </a:t>
                      </a:r>
                      <a:endParaRPr/>
                    </a:p>
                    <a:p>
                      <a:pPr marL="0" marR="0" lvl="0" indent="0" algn="l" rtl="0">
                        <a:spcBef>
                          <a:spcPts val="0"/>
                        </a:spcBef>
                        <a:spcAft>
                          <a:spcPts val="0"/>
                        </a:spcAft>
                        <a:buClr>
                          <a:schemeClr val="dk1"/>
                        </a:buClr>
                        <a:buSzPts val="1800"/>
                        <a:buFont typeface="Calibri"/>
                        <a:buNone/>
                      </a:pPr>
                      <a:r>
                        <a:rPr lang="fr-FR" sz="1800"/>
                        <a:t>-  Gène </a:t>
                      </a:r>
                      <a:r>
                        <a:rPr lang="fr-FR" sz="1800" u="sng">
                          <a:solidFill>
                            <a:srgbClr val="FF0000"/>
                          </a:solidFill>
                        </a:rPr>
                        <a:t>régulé individuellement </a:t>
                      </a:r>
                      <a:r>
                        <a:rPr lang="fr-FR" sz="1800"/>
                        <a:t>: chaque gêne à sa propre séquence régulatrice </a:t>
                      </a:r>
                      <a:endParaRPr/>
                    </a:p>
                    <a:p>
                      <a:pPr marL="0" marR="0" lvl="0" indent="0" algn="l" rtl="0">
                        <a:spcBef>
                          <a:spcPts val="0"/>
                        </a:spcBef>
                        <a:spcAft>
                          <a:spcPts val="0"/>
                        </a:spcAft>
                        <a:buClr>
                          <a:schemeClr val="dk1"/>
                        </a:buClr>
                        <a:buSzPts val="1800"/>
                        <a:buFont typeface="Calibri"/>
                        <a:buNone/>
                      </a:pPr>
                      <a:r>
                        <a:rPr lang="fr-FR" sz="1800"/>
                        <a:t>-  Gène </a:t>
                      </a:r>
                      <a:r>
                        <a:rPr lang="fr-FR" sz="1800" u="sng">
                          <a:solidFill>
                            <a:srgbClr val="FF0000"/>
                          </a:solidFill>
                        </a:rPr>
                        <a:t>morcelé (présence d’intron)</a:t>
                      </a:r>
                      <a:r>
                        <a:rPr lang="fr-FR" sz="1800"/>
                        <a:t> : gêne composé d’introns et d’exons.           </a:t>
                      </a:r>
                      <a:r>
                        <a:rPr lang="fr-FR" sz="1800" u="sng">
                          <a:solidFill>
                            <a:srgbClr val="FF0000"/>
                          </a:solidFill>
                        </a:rPr>
                        <a:t> Si intron alors maturation </a:t>
                      </a:r>
                      <a:endParaRPr/>
                    </a:p>
                    <a:p>
                      <a:pPr marL="0" marR="0" lvl="0" indent="0" algn="l" rtl="0">
                        <a:spcBef>
                          <a:spcPts val="0"/>
                        </a:spcBef>
                        <a:spcAft>
                          <a:spcPts val="0"/>
                        </a:spcAft>
                        <a:buNone/>
                      </a:pPr>
                      <a:r>
                        <a:rPr lang="fr-FR" sz="1800"/>
                        <a:t>-  ADN nucléaire </a:t>
                      </a:r>
                      <a:r>
                        <a:rPr lang="fr-FR" sz="1800" u="sng">
                          <a:solidFill>
                            <a:srgbClr val="FF0000"/>
                          </a:solidFill>
                        </a:rPr>
                        <a:t>associé</a:t>
                      </a:r>
                      <a:r>
                        <a:rPr lang="fr-FR" sz="1800"/>
                        <a:t> aux histones → transcription débute </a:t>
                      </a:r>
                      <a:r>
                        <a:rPr lang="fr-FR" sz="1800" u="sng">
                          <a:solidFill>
                            <a:srgbClr val="FF0000"/>
                          </a:solidFill>
                        </a:rPr>
                        <a:t>avec</a:t>
                      </a:r>
                      <a:r>
                        <a:rPr lang="fr-FR" sz="1800"/>
                        <a:t> décompaction des nucléosomes</a:t>
                      </a:r>
                      <a:endParaRPr sz="1800"/>
                    </a:p>
                    <a:p>
                      <a:pPr marL="0" marR="0" lvl="0" indent="0" algn="l" rtl="0">
                        <a:spcBef>
                          <a:spcPts val="0"/>
                        </a:spcBef>
                        <a:spcAft>
                          <a:spcPts val="0"/>
                        </a:spcAft>
                        <a:buClr>
                          <a:schemeClr val="dk1"/>
                        </a:buClr>
                        <a:buSzPts val="1800"/>
                        <a:buFont typeface="Calibri"/>
                        <a:buNone/>
                      </a:pPr>
                      <a:r>
                        <a:rPr lang="fr-FR" sz="1800"/>
                        <a:t>-  Gène codant et non codant sont transcrit par </a:t>
                      </a:r>
                      <a:r>
                        <a:rPr lang="fr-FR" sz="1800" u="sng">
                          <a:solidFill>
                            <a:srgbClr val="FF0000"/>
                          </a:solidFill>
                        </a:rPr>
                        <a:t>différents</a:t>
                      </a:r>
                      <a:r>
                        <a:rPr lang="fr-FR" sz="1800"/>
                        <a:t> ARN polymérase </a:t>
                      </a:r>
                      <a:endParaRPr/>
                    </a:p>
                    <a:p>
                      <a:pPr marL="0" marR="0" lvl="0" indent="0" algn="l" rtl="0">
                        <a:spcBef>
                          <a:spcPts val="0"/>
                        </a:spcBef>
                        <a:spcAft>
                          <a:spcPts val="0"/>
                        </a:spcAft>
                        <a:buNone/>
                      </a:pPr>
                      <a:endParaRPr sz="1800"/>
                    </a:p>
                    <a:p>
                      <a:pPr marL="0" marR="0" lvl="0" indent="0" algn="l" rtl="0">
                        <a:spcBef>
                          <a:spcPts val="0"/>
                        </a:spcBef>
                        <a:spcAft>
                          <a:spcPts val="0"/>
                        </a:spcAft>
                        <a:buNone/>
                      </a:pPr>
                      <a:endParaRPr sz="1800"/>
                    </a:p>
                    <a:p>
                      <a:pPr marL="0" marR="0" lvl="0" indent="0" algn="l" rtl="0">
                        <a:spcBef>
                          <a:spcPts val="0"/>
                        </a:spcBef>
                        <a:spcAft>
                          <a:spcPts val="0"/>
                        </a:spcAft>
                        <a:buNone/>
                      </a:pPr>
                      <a:r>
                        <a:rPr lang="fr-FR" sz="1800"/>
                        <a:t>-  </a:t>
                      </a:r>
                      <a:r>
                        <a:rPr lang="fr-FR" sz="1800" u="sng">
                          <a:solidFill>
                            <a:srgbClr val="FF0000"/>
                          </a:solidFill>
                        </a:rPr>
                        <a:t>Facteur généraux de transcription </a:t>
                      </a:r>
                      <a:endParaRPr/>
                    </a:p>
                    <a:p>
                      <a:pPr marL="0" marR="0" lvl="0" indent="0" algn="l" rtl="0">
                        <a:spcBef>
                          <a:spcPts val="0"/>
                        </a:spcBef>
                        <a:spcAft>
                          <a:spcPts val="0"/>
                        </a:spcAft>
                        <a:buNone/>
                      </a:pPr>
                      <a:r>
                        <a:rPr lang="fr-FR" sz="1800" u="none">
                          <a:solidFill>
                            <a:schemeClr val="dk1"/>
                          </a:solidFill>
                        </a:rPr>
                        <a:t>-  </a:t>
                      </a:r>
                      <a:r>
                        <a:rPr lang="fr-FR" sz="1800" u="sng">
                          <a:solidFill>
                            <a:srgbClr val="FF0000"/>
                          </a:solidFill>
                        </a:rPr>
                        <a:t>Traduction après la transcription </a:t>
                      </a:r>
                      <a:endParaRPr sz="1800"/>
                    </a:p>
                  </a:txBody>
                  <a:tcPr marL="91450" marR="91450" marT="45725" marB="45725"/>
                </a:tc>
                <a:tc>
                  <a:txBody>
                    <a:bodyPr/>
                    <a:lstStyle/>
                    <a:p>
                      <a:pPr marL="0" marR="0" lvl="0" indent="0" algn="l" rtl="0">
                        <a:spcBef>
                          <a:spcPts val="0"/>
                        </a:spcBef>
                        <a:spcAft>
                          <a:spcPts val="0"/>
                        </a:spcAft>
                        <a:buNone/>
                      </a:pPr>
                      <a:r>
                        <a:rPr lang="fr-FR" sz="1800"/>
                        <a:t>-  </a:t>
                      </a:r>
                      <a:r>
                        <a:rPr lang="fr-FR" sz="1800" u="sng">
                          <a:solidFill>
                            <a:srgbClr val="FF0000"/>
                          </a:solidFill>
                        </a:rPr>
                        <a:t>1 à 10 µm </a:t>
                      </a:r>
                      <a:r>
                        <a:rPr lang="fr-FR" sz="1800"/>
                        <a:t>de diamètre</a:t>
                      </a:r>
                      <a:endParaRPr/>
                    </a:p>
                    <a:p>
                      <a:pPr marL="0" marR="0" lvl="0" indent="0" algn="l" rtl="0">
                        <a:spcBef>
                          <a:spcPts val="0"/>
                        </a:spcBef>
                        <a:spcAft>
                          <a:spcPts val="0"/>
                        </a:spcAft>
                        <a:buNone/>
                      </a:pPr>
                      <a:r>
                        <a:rPr lang="fr-FR" sz="1800"/>
                        <a:t>-  Noyau </a:t>
                      </a:r>
                      <a:r>
                        <a:rPr lang="fr-FR" sz="1800" u="sng">
                          <a:solidFill>
                            <a:srgbClr val="FF0000"/>
                          </a:solidFill>
                        </a:rPr>
                        <a:t>non délimité </a:t>
                      </a:r>
                      <a:r>
                        <a:rPr lang="fr-FR" sz="1800"/>
                        <a:t>par une membrane (=Nucléoïde)</a:t>
                      </a:r>
                      <a:endParaRPr/>
                    </a:p>
                    <a:p>
                      <a:pPr marL="0" marR="0" lvl="0" indent="0" algn="l" rtl="0">
                        <a:spcBef>
                          <a:spcPts val="0"/>
                        </a:spcBef>
                        <a:spcAft>
                          <a:spcPts val="0"/>
                        </a:spcAft>
                        <a:buNone/>
                      </a:pPr>
                      <a:r>
                        <a:rPr lang="fr-FR" sz="1800"/>
                        <a:t>-  Forme de l’ADN nucléaire : </a:t>
                      </a:r>
                      <a:r>
                        <a:rPr lang="fr-FR" sz="1800" u="sng">
                          <a:solidFill>
                            <a:srgbClr val="FF0000"/>
                          </a:solidFill>
                        </a:rPr>
                        <a:t>1 unique K circulaire</a:t>
                      </a:r>
                      <a:endParaRPr/>
                    </a:p>
                    <a:p>
                      <a:pPr marL="0" marR="0" lvl="0" indent="0" algn="l" rtl="0">
                        <a:spcBef>
                          <a:spcPts val="0"/>
                        </a:spcBef>
                        <a:spcAft>
                          <a:spcPts val="0"/>
                        </a:spcAft>
                        <a:buNone/>
                      </a:pPr>
                      <a:r>
                        <a:rPr lang="fr-FR" sz="1800"/>
                        <a:t>-  Possède </a:t>
                      </a:r>
                      <a:r>
                        <a:rPr lang="fr-FR" sz="1800" u="sng">
                          <a:solidFill>
                            <a:srgbClr val="FF0000"/>
                          </a:solidFill>
                        </a:rPr>
                        <a:t>peu</a:t>
                      </a:r>
                      <a:r>
                        <a:rPr lang="fr-FR" sz="1800"/>
                        <a:t> d’organites mais une membrane doublée d’une paroi </a:t>
                      </a:r>
                      <a:endParaRPr/>
                    </a:p>
                    <a:p>
                      <a:pPr marL="0" marR="0" lvl="0" indent="0" algn="l" rtl="0">
                        <a:spcBef>
                          <a:spcPts val="0"/>
                        </a:spcBef>
                        <a:spcAft>
                          <a:spcPts val="0"/>
                        </a:spcAft>
                        <a:buNone/>
                      </a:pPr>
                      <a:r>
                        <a:rPr lang="fr-FR" sz="1800"/>
                        <a:t>-  Gène </a:t>
                      </a:r>
                      <a:r>
                        <a:rPr lang="fr-FR" sz="1800" u="sng">
                          <a:solidFill>
                            <a:srgbClr val="FF0000"/>
                          </a:solidFill>
                        </a:rPr>
                        <a:t>regroupé</a:t>
                      </a:r>
                      <a:r>
                        <a:rPr lang="fr-FR" sz="1800"/>
                        <a:t> : 1 séquence régulatrice unique contrôlant un ensemble de gènes = </a:t>
                      </a:r>
                      <a:r>
                        <a:rPr lang="fr-FR" sz="1800" u="sng">
                          <a:solidFill>
                            <a:srgbClr val="FF0000"/>
                          </a:solidFill>
                        </a:rPr>
                        <a:t>opéron</a:t>
                      </a:r>
                      <a:endParaRPr/>
                    </a:p>
                    <a:p>
                      <a:pPr marL="0" marR="0" lvl="0" indent="0" algn="l" rtl="0">
                        <a:spcBef>
                          <a:spcPts val="0"/>
                        </a:spcBef>
                        <a:spcAft>
                          <a:spcPts val="0"/>
                        </a:spcAft>
                        <a:buNone/>
                      </a:pPr>
                      <a:r>
                        <a:rPr lang="fr-FR" sz="1800"/>
                        <a:t>-  Gêne </a:t>
                      </a:r>
                      <a:r>
                        <a:rPr lang="fr-FR" sz="1800" u="sng">
                          <a:solidFill>
                            <a:srgbClr val="FF0000"/>
                          </a:solidFill>
                        </a:rPr>
                        <a:t>compact (absence d’intron)</a:t>
                      </a:r>
                      <a:r>
                        <a:rPr lang="fr-FR" sz="1800"/>
                        <a:t> : opéron transcrit en un long ARNm.</a:t>
                      </a:r>
                      <a:r>
                        <a:rPr lang="fr-FR" sz="1800" u="none">
                          <a:solidFill>
                            <a:srgbClr val="FF0000"/>
                          </a:solidFill>
                        </a:rPr>
                        <a:t>        </a:t>
                      </a:r>
                      <a:r>
                        <a:rPr lang="fr-FR" sz="1800" u="sng">
                          <a:solidFill>
                            <a:srgbClr val="FF0000"/>
                          </a:solidFill>
                        </a:rPr>
                        <a:t> Si pas d’intron alors pas de maturation</a:t>
                      </a:r>
                      <a:endParaRPr/>
                    </a:p>
                    <a:p>
                      <a:pPr marL="0" marR="0" lvl="0" indent="0" algn="l" rtl="0">
                        <a:spcBef>
                          <a:spcPts val="0"/>
                        </a:spcBef>
                        <a:spcAft>
                          <a:spcPts val="0"/>
                        </a:spcAft>
                        <a:buNone/>
                      </a:pPr>
                      <a:r>
                        <a:rPr lang="fr-FR" sz="1800"/>
                        <a:t>-  ADN nucléaire </a:t>
                      </a:r>
                      <a:r>
                        <a:rPr lang="fr-FR" sz="1800" u="sng">
                          <a:solidFill>
                            <a:srgbClr val="FF0000"/>
                          </a:solidFill>
                        </a:rPr>
                        <a:t>non-associé</a:t>
                      </a:r>
                      <a:r>
                        <a:rPr lang="fr-FR" sz="1800"/>
                        <a:t> aux histones → transcription débute </a:t>
                      </a:r>
                      <a:r>
                        <a:rPr lang="fr-FR" sz="1800" u="sng">
                          <a:solidFill>
                            <a:srgbClr val="FF0000"/>
                          </a:solidFill>
                        </a:rPr>
                        <a:t>sans</a:t>
                      </a:r>
                      <a:r>
                        <a:rPr lang="fr-FR" sz="1800">
                          <a:solidFill>
                            <a:srgbClr val="FF0000"/>
                          </a:solidFill>
                        </a:rPr>
                        <a:t> </a:t>
                      </a:r>
                      <a:r>
                        <a:rPr lang="fr-FR" sz="1800"/>
                        <a:t>décompaction des nucléosomes</a:t>
                      </a:r>
                      <a:endParaRPr sz="1800"/>
                    </a:p>
                    <a:p>
                      <a:pPr marL="0" marR="0" lvl="0" indent="0" algn="l" rtl="0">
                        <a:spcBef>
                          <a:spcPts val="0"/>
                        </a:spcBef>
                        <a:spcAft>
                          <a:spcPts val="0"/>
                        </a:spcAft>
                        <a:buNone/>
                      </a:pPr>
                      <a:r>
                        <a:rPr lang="fr-FR" sz="1800"/>
                        <a:t>-  Gène codant et non codant sont transcrit pas la </a:t>
                      </a:r>
                      <a:r>
                        <a:rPr lang="fr-FR" sz="1800" u="sng">
                          <a:solidFill>
                            <a:srgbClr val="FF0000"/>
                          </a:solidFill>
                        </a:rPr>
                        <a:t>même</a:t>
                      </a:r>
                      <a:r>
                        <a:rPr lang="fr-FR" sz="1800"/>
                        <a:t> ARN polymérase assisté du facteur σ chargé de reconnaître le promoteur </a:t>
                      </a:r>
                      <a:endParaRPr/>
                    </a:p>
                    <a:p>
                      <a:pPr marL="0" marR="0" lvl="0" indent="0" algn="l" rtl="0">
                        <a:spcBef>
                          <a:spcPts val="0"/>
                        </a:spcBef>
                        <a:spcAft>
                          <a:spcPts val="0"/>
                        </a:spcAft>
                        <a:buNone/>
                      </a:pPr>
                      <a:endParaRPr sz="1800"/>
                    </a:p>
                    <a:p>
                      <a:pPr marL="0" marR="0" lvl="0" indent="0" algn="l" rtl="0">
                        <a:spcBef>
                          <a:spcPts val="0"/>
                        </a:spcBef>
                        <a:spcAft>
                          <a:spcPts val="0"/>
                        </a:spcAft>
                        <a:buNone/>
                      </a:pPr>
                      <a:r>
                        <a:rPr lang="fr-FR" sz="1800"/>
                        <a:t>-  </a:t>
                      </a:r>
                      <a:r>
                        <a:rPr lang="fr-FR" sz="1800" u="sng">
                          <a:solidFill>
                            <a:srgbClr val="FF0000"/>
                          </a:solidFill>
                        </a:rPr>
                        <a:t>Pas de facteur généraux de transcription </a:t>
                      </a:r>
                      <a:endParaRPr/>
                    </a:p>
                    <a:p>
                      <a:pPr marL="0" marR="0" lvl="0" indent="0" algn="l" rtl="0">
                        <a:spcBef>
                          <a:spcPts val="0"/>
                        </a:spcBef>
                        <a:spcAft>
                          <a:spcPts val="0"/>
                        </a:spcAft>
                        <a:buNone/>
                      </a:pPr>
                      <a:r>
                        <a:rPr lang="fr-FR" sz="1800" u="none">
                          <a:solidFill>
                            <a:schemeClr val="dk1"/>
                          </a:solidFill>
                        </a:rPr>
                        <a:t>- </a:t>
                      </a:r>
                      <a:r>
                        <a:rPr lang="fr-FR" sz="1800" u="none">
                          <a:solidFill>
                            <a:srgbClr val="FF0000"/>
                          </a:solidFill>
                        </a:rPr>
                        <a:t> </a:t>
                      </a:r>
                      <a:r>
                        <a:rPr lang="fr-FR" sz="1800" u="sng">
                          <a:solidFill>
                            <a:srgbClr val="FF0000"/>
                          </a:solidFill>
                        </a:rPr>
                        <a:t>Traduction co-transcriptionnelle </a:t>
                      </a:r>
                      <a:endParaRPr sz="1800"/>
                    </a:p>
                    <a:p>
                      <a:pPr marL="0" marR="0" lvl="0" indent="0" algn="l" rtl="0">
                        <a:spcBef>
                          <a:spcPts val="0"/>
                        </a:spcBef>
                        <a:spcAft>
                          <a:spcPts val="0"/>
                        </a:spcAft>
                        <a:buNone/>
                      </a:pPr>
                      <a:endParaRPr sz="1800"/>
                    </a:p>
                  </a:txBody>
                  <a:tcPr marL="91450" marR="91450" marT="45725" marB="45725"/>
                </a:tc>
                <a:extLst>
                  <a:ext uri="{0D108BD9-81ED-4DB2-BD59-A6C34878D82A}">
                    <a16:rowId xmlns:a16="http://schemas.microsoft.com/office/drawing/2014/main" val="10001"/>
                  </a:ext>
                </a:extLst>
              </a:tr>
            </a:tbl>
          </a:graphicData>
        </a:graphic>
      </p:graphicFrame>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39"/>
          <p:cNvSpPr txBox="1">
            <a:spLocks noGrp="1"/>
          </p:cNvSpPr>
          <p:nvPr>
            <p:ph type="title"/>
          </p:nvPr>
        </p:nvSpPr>
        <p:spPr>
          <a:xfrm>
            <a:off x="913775" y="618517"/>
            <a:ext cx="10364400" cy="1596300"/>
          </a:xfrm>
          <a:prstGeom prst="rect">
            <a:avLst/>
          </a:prstGeom>
        </p:spPr>
        <p:txBody>
          <a:bodyPr spcFirstLastPara="1" wrap="square" lIns="91425" tIns="45700" rIns="91425" bIns="45700" anchor="ctr" anchorCtr="0">
            <a:noAutofit/>
          </a:bodyPr>
          <a:lstStyle/>
          <a:p>
            <a:pPr marL="0" lvl="0" indent="0">
              <a:spcBef>
                <a:spcPts val="0"/>
              </a:spcBef>
              <a:spcAft>
                <a:spcPts val="0"/>
              </a:spcAft>
              <a:buNone/>
            </a:pPr>
            <a:r>
              <a:rPr lang="fr-FR" sz="4800" b="1" u="sng">
                <a:solidFill>
                  <a:srgbClr val="674EA7"/>
                </a:solidFill>
              </a:rPr>
              <a:t>REMPLAÇANT </a:t>
            </a:r>
            <a:endParaRPr sz="4800" b="1" u="sng">
              <a:solidFill>
                <a:srgbClr val="674EA7"/>
              </a:solidFill>
            </a:endParaRPr>
          </a:p>
        </p:txBody>
      </p:sp>
      <p:pic>
        <p:nvPicPr>
          <p:cNvPr id="318" name="Google Shape;318;p39"/>
          <p:cNvPicPr preferRelativeResize="0"/>
          <p:nvPr/>
        </p:nvPicPr>
        <p:blipFill>
          <a:blip r:embed="rId3">
            <a:alphaModFix/>
          </a:blip>
          <a:stretch>
            <a:fillRect/>
          </a:stretch>
        </p:blipFill>
        <p:spPr>
          <a:xfrm>
            <a:off x="3328275" y="2301301"/>
            <a:ext cx="5424475" cy="3026850"/>
          </a:xfrm>
          <a:prstGeom prst="rect">
            <a:avLst/>
          </a:prstGeom>
          <a:noFill/>
          <a:ln>
            <a:noFill/>
          </a:ln>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p40"/>
          <p:cNvSpPr txBox="1">
            <a:spLocks noGrp="1"/>
          </p:cNvSpPr>
          <p:nvPr>
            <p:ph type="title"/>
          </p:nvPr>
        </p:nvSpPr>
        <p:spPr>
          <a:xfrm>
            <a:off x="974075" y="-8"/>
            <a:ext cx="10364400" cy="1596300"/>
          </a:xfrm>
          <a:prstGeom prst="rect">
            <a:avLst/>
          </a:prstGeom>
        </p:spPr>
        <p:txBody>
          <a:bodyPr spcFirstLastPara="1" wrap="square" lIns="91425" tIns="45700" rIns="91425" bIns="45700" anchor="ctr" anchorCtr="0">
            <a:noAutofit/>
          </a:bodyPr>
          <a:lstStyle/>
          <a:p>
            <a:pPr marL="0" lvl="0" indent="0">
              <a:spcBef>
                <a:spcPts val="0"/>
              </a:spcBef>
              <a:spcAft>
                <a:spcPts val="0"/>
              </a:spcAft>
              <a:buNone/>
            </a:pPr>
            <a:r>
              <a:rPr lang="fr-FR" sz="4800" b="1" u="sng">
                <a:solidFill>
                  <a:srgbClr val="674EA7"/>
                </a:solidFill>
              </a:rPr>
              <a:t>CARACTÈRE DU CODE GÉNÉTIQUE </a:t>
            </a:r>
            <a:endParaRPr sz="4800" b="1" u="sng">
              <a:solidFill>
                <a:srgbClr val="674EA7"/>
              </a:solidFill>
            </a:endParaRPr>
          </a:p>
        </p:txBody>
      </p:sp>
      <p:sp>
        <p:nvSpPr>
          <p:cNvPr id="324" name="Google Shape;324;p40"/>
          <p:cNvSpPr txBox="1">
            <a:spLocks noGrp="1"/>
          </p:cNvSpPr>
          <p:nvPr>
            <p:ph type="body" idx="1"/>
          </p:nvPr>
        </p:nvSpPr>
        <p:spPr>
          <a:xfrm>
            <a:off x="913775" y="1629352"/>
            <a:ext cx="10363800" cy="4161900"/>
          </a:xfrm>
          <a:prstGeom prst="rect">
            <a:avLst/>
          </a:prstGeom>
        </p:spPr>
        <p:txBody>
          <a:bodyPr spcFirstLastPara="1" wrap="square" lIns="91425" tIns="45700" rIns="91425" bIns="45700" anchor="t" anchorCtr="0">
            <a:noAutofit/>
          </a:bodyPr>
          <a:lstStyle/>
          <a:p>
            <a:pPr marL="0" lvl="0" indent="0" rtl="0">
              <a:spcBef>
                <a:spcPts val="1000"/>
              </a:spcBef>
              <a:spcAft>
                <a:spcPts val="0"/>
              </a:spcAft>
              <a:buNone/>
            </a:pPr>
            <a:r>
              <a:rPr lang="fr-FR">
                <a:solidFill>
                  <a:srgbClr val="CC0000"/>
                </a:solidFill>
              </a:rPr>
              <a:t>Le code génétique est :</a:t>
            </a:r>
            <a:endParaRPr>
              <a:solidFill>
                <a:srgbClr val="CC0000"/>
              </a:solidFill>
            </a:endParaRPr>
          </a:p>
          <a:p>
            <a:pPr marL="457200" lvl="0" indent="-355600" rtl="0">
              <a:spcBef>
                <a:spcPts val="1000"/>
              </a:spcBef>
              <a:spcAft>
                <a:spcPts val="0"/>
              </a:spcAft>
              <a:buClr>
                <a:srgbClr val="CC0000"/>
              </a:buClr>
              <a:buSzPts val="2000"/>
              <a:buChar char="-"/>
            </a:pPr>
            <a:r>
              <a:rPr lang="fr-FR" u="sng">
                <a:solidFill>
                  <a:srgbClr val="CC0000"/>
                </a:solidFill>
              </a:rPr>
              <a:t>quasi-universel :</a:t>
            </a:r>
            <a:r>
              <a:rPr lang="fr-FR">
                <a:solidFill>
                  <a:srgbClr val="000000"/>
                </a:solidFill>
              </a:rPr>
              <a:t> toutes espèces utilisent la même correspondance codon / AA</a:t>
            </a:r>
            <a:endParaRPr>
              <a:solidFill>
                <a:srgbClr val="000000"/>
              </a:solidFill>
            </a:endParaRPr>
          </a:p>
          <a:p>
            <a:pPr marL="457200" lvl="0" indent="-355600" rtl="0">
              <a:spcBef>
                <a:spcPts val="0"/>
              </a:spcBef>
              <a:spcAft>
                <a:spcPts val="0"/>
              </a:spcAft>
              <a:buClr>
                <a:srgbClr val="CC0000"/>
              </a:buClr>
              <a:buSzPts val="2000"/>
              <a:buChar char="-"/>
            </a:pPr>
            <a:r>
              <a:rPr lang="fr-FR" u="sng">
                <a:solidFill>
                  <a:srgbClr val="CC0000"/>
                </a:solidFill>
              </a:rPr>
              <a:t>non chevauchant : </a:t>
            </a:r>
            <a:r>
              <a:rPr lang="fr-FR">
                <a:solidFill>
                  <a:srgbClr val="000000"/>
                </a:solidFill>
              </a:rPr>
              <a:t>chaque nucléotide de l’ARNm n’appartient qu’à un seul codon</a:t>
            </a:r>
            <a:endParaRPr>
              <a:solidFill>
                <a:srgbClr val="000000"/>
              </a:solidFill>
            </a:endParaRPr>
          </a:p>
          <a:p>
            <a:pPr marL="457200" lvl="0" indent="-355600" rtl="0">
              <a:spcBef>
                <a:spcPts val="0"/>
              </a:spcBef>
              <a:spcAft>
                <a:spcPts val="0"/>
              </a:spcAft>
              <a:buClr>
                <a:srgbClr val="CC0000"/>
              </a:buClr>
              <a:buSzPts val="2000"/>
              <a:buChar char="-"/>
            </a:pPr>
            <a:r>
              <a:rPr lang="fr-FR" u="sng">
                <a:solidFill>
                  <a:srgbClr val="CC0000"/>
                </a:solidFill>
              </a:rPr>
              <a:t>non ambiguë : </a:t>
            </a:r>
            <a:r>
              <a:rPr lang="fr-FR">
                <a:solidFill>
                  <a:srgbClr val="000000"/>
                </a:solidFill>
              </a:rPr>
              <a:t>un codon donne toujours le même AA</a:t>
            </a:r>
            <a:endParaRPr>
              <a:solidFill>
                <a:srgbClr val="000000"/>
              </a:solidFill>
            </a:endParaRPr>
          </a:p>
          <a:p>
            <a:pPr marL="457200" lvl="0" indent="-355600" rtl="0">
              <a:spcBef>
                <a:spcPts val="0"/>
              </a:spcBef>
              <a:spcAft>
                <a:spcPts val="0"/>
              </a:spcAft>
              <a:buClr>
                <a:srgbClr val="CC0000"/>
              </a:buClr>
              <a:buSzPts val="2000"/>
              <a:buChar char="-"/>
            </a:pPr>
            <a:r>
              <a:rPr lang="fr-FR" u="sng">
                <a:solidFill>
                  <a:srgbClr val="CC0000"/>
                </a:solidFill>
              </a:rPr>
              <a:t>dégénéré : </a:t>
            </a:r>
            <a:r>
              <a:rPr lang="fr-FR">
                <a:solidFill>
                  <a:srgbClr val="000000"/>
                </a:solidFill>
              </a:rPr>
              <a:t>il y a plusieur codons pour un AA </a:t>
            </a:r>
            <a:endParaRPr>
              <a:solidFill>
                <a:srgbClr val="000000"/>
              </a:solidFill>
            </a:endParaRPr>
          </a:p>
          <a:p>
            <a:pPr marL="0" lvl="0" indent="0">
              <a:spcBef>
                <a:spcPts val="1000"/>
              </a:spcBef>
              <a:spcAft>
                <a:spcPts val="0"/>
              </a:spcAft>
              <a:buNone/>
            </a:pPr>
            <a:endParaRPr/>
          </a:p>
          <a:p>
            <a:pPr marL="0" lvl="0" indent="0" rtl="0">
              <a:spcBef>
                <a:spcPts val="1000"/>
              </a:spcBef>
              <a:spcAft>
                <a:spcPts val="0"/>
              </a:spcAft>
              <a:buNone/>
            </a:pPr>
            <a:endParaRPr/>
          </a:p>
          <a:p>
            <a:pPr marL="0" lvl="0" indent="0" algn="ctr">
              <a:spcBef>
                <a:spcPts val="1000"/>
              </a:spcBef>
              <a:spcAft>
                <a:spcPts val="0"/>
              </a:spcAft>
              <a:buNone/>
            </a:pPr>
            <a:r>
              <a:rPr lang="fr-FR" sz="2400" b="1">
                <a:solidFill>
                  <a:srgbClr val="990000"/>
                </a:solidFill>
              </a:rPr>
              <a:t>La traduction de l’ARN repose sur le code génétique !</a:t>
            </a:r>
            <a:endParaRPr sz="2400" b="1">
              <a:solidFill>
                <a:srgbClr val="990000"/>
              </a:solidFill>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41"/>
          <p:cNvSpPr txBox="1">
            <a:spLocks noGrp="1"/>
          </p:cNvSpPr>
          <p:nvPr>
            <p:ph type="title"/>
          </p:nvPr>
        </p:nvSpPr>
        <p:spPr>
          <a:xfrm>
            <a:off x="1066805" y="3"/>
            <a:ext cx="10058400" cy="1450800"/>
          </a:xfrm>
          <a:prstGeom prst="rect">
            <a:avLst/>
          </a:prstGeom>
        </p:spPr>
        <p:txBody>
          <a:bodyPr spcFirstLastPara="1" wrap="square" lIns="91425" tIns="45700" rIns="91425" bIns="45700" anchor="ctr" anchorCtr="0">
            <a:noAutofit/>
          </a:bodyPr>
          <a:lstStyle/>
          <a:p>
            <a:pPr marL="0" lvl="0" indent="0" rtl="0">
              <a:spcBef>
                <a:spcPts val="0"/>
              </a:spcBef>
              <a:spcAft>
                <a:spcPts val="0"/>
              </a:spcAft>
              <a:buNone/>
            </a:pPr>
            <a:r>
              <a:rPr lang="fr-FR" sz="4800" u="sng">
                <a:solidFill>
                  <a:srgbClr val="674EA7"/>
                </a:solidFill>
                <a:latin typeface="Questrial"/>
                <a:ea typeface="Questrial"/>
                <a:cs typeface="Questrial"/>
                <a:sym typeface="Questrial"/>
              </a:rPr>
              <a:t>TRADUCTION DE L’ARNm</a:t>
            </a:r>
            <a:endParaRPr sz="4800" u="sng">
              <a:solidFill>
                <a:srgbClr val="674EA7"/>
              </a:solidFill>
              <a:latin typeface="Questrial"/>
              <a:ea typeface="Questrial"/>
              <a:cs typeface="Questrial"/>
              <a:sym typeface="Questrial"/>
            </a:endParaRPr>
          </a:p>
        </p:txBody>
      </p:sp>
      <p:sp>
        <p:nvSpPr>
          <p:cNvPr id="330" name="Google Shape;330;p41"/>
          <p:cNvSpPr txBox="1">
            <a:spLocks noGrp="1"/>
          </p:cNvSpPr>
          <p:nvPr>
            <p:ph type="body" idx="1"/>
          </p:nvPr>
        </p:nvSpPr>
        <p:spPr>
          <a:xfrm>
            <a:off x="1066805" y="1683384"/>
            <a:ext cx="10058400" cy="4023300"/>
          </a:xfrm>
          <a:prstGeom prst="rect">
            <a:avLst/>
          </a:prstGeom>
        </p:spPr>
        <p:txBody>
          <a:bodyPr spcFirstLastPara="1" wrap="square" lIns="91425" tIns="45700" rIns="91425" bIns="45700" anchor="t" anchorCtr="0">
            <a:noAutofit/>
          </a:bodyPr>
          <a:lstStyle/>
          <a:p>
            <a:pPr marL="0" lvl="0" indent="0" rtl="0">
              <a:spcBef>
                <a:spcPts val="1000"/>
              </a:spcBef>
              <a:spcAft>
                <a:spcPts val="0"/>
              </a:spcAft>
              <a:buNone/>
            </a:pPr>
            <a:r>
              <a:rPr lang="fr-FR"/>
              <a:t>La suite de codons de l’ARNm est convertie en une suite d’AA, la correspondance est assuré par le code génétique</a:t>
            </a:r>
            <a:endParaRPr/>
          </a:p>
          <a:p>
            <a:pPr marL="0" lvl="0" indent="0" rtl="0">
              <a:spcBef>
                <a:spcPts val="1000"/>
              </a:spcBef>
              <a:spcAft>
                <a:spcPts val="0"/>
              </a:spcAft>
              <a:buNone/>
            </a:pPr>
            <a:endParaRPr/>
          </a:p>
          <a:p>
            <a:pPr marL="0" lvl="0" indent="0" rtl="0">
              <a:spcBef>
                <a:spcPts val="1000"/>
              </a:spcBef>
              <a:spcAft>
                <a:spcPts val="0"/>
              </a:spcAft>
              <a:buNone/>
            </a:pPr>
            <a:r>
              <a:rPr lang="fr-FR" b="1">
                <a:solidFill>
                  <a:srgbClr val="FF0000"/>
                </a:solidFill>
              </a:rPr>
              <a:t>Le code génétique assure la correspondance codon/ acide aminé.</a:t>
            </a:r>
            <a:r>
              <a:rPr lang="fr-FR"/>
              <a:t> Il existe 4</a:t>
            </a:r>
            <a:r>
              <a:rPr lang="fr-FR" baseline="30000"/>
              <a:t>3</a:t>
            </a:r>
            <a:r>
              <a:rPr lang="fr-FR"/>
              <a:t> = </a:t>
            </a:r>
            <a:r>
              <a:rPr lang="fr-FR" b="1" u="sng">
                <a:solidFill>
                  <a:srgbClr val="FF0000"/>
                </a:solidFill>
              </a:rPr>
              <a:t>64 </a:t>
            </a:r>
            <a:r>
              <a:rPr lang="fr-FR"/>
              <a:t>combinaisons de 3 nucléotides pour former un codon.</a:t>
            </a:r>
            <a:endParaRPr/>
          </a:p>
          <a:p>
            <a:pPr marL="0" lvl="0" indent="0" rtl="0">
              <a:spcBef>
                <a:spcPts val="1000"/>
              </a:spcBef>
              <a:spcAft>
                <a:spcPts val="0"/>
              </a:spcAft>
              <a:buNone/>
            </a:pPr>
            <a:r>
              <a:rPr lang="fr-FR"/>
              <a:t> </a:t>
            </a:r>
            <a:r>
              <a:rPr lang="fr-FR" u="sng">
                <a:solidFill>
                  <a:srgbClr val="FF0000"/>
                </a:solidFill>
              </a:rPr>
              <a:t>1 codon Start </a:t>
            </a:r>
            <a:r>
              <a:rPr lang="fr-FR"/>
              <a:t>(AUG) qui initie la traduction (code pour une méthionine)</a:t>
            </a:r>
            <a:endParaRPr/>
          </a:p>
          <a:p>
            <a:pPr marL="0" lvl="0" indent="0" rtl="0">
              <a:spcBef>
                <a:spcPts val="1000"/>
              </a:spcBef>
              <a:spcAft>
                <a:spcPts val="0"/>
              </a:spcAft>
              <a:buNone/>
            </a:pPr>
            <a:r>
              <a:rPr lang="fr-FR" u="sng">
                <a:solidFill>
                  <a:srgbClr val="FF0000"/>
                </a:solidFill>
              </a:rPr>
              <a:t> 3 codons Stop </a:t>
            </a:r>
            <a:r>
              <a:rPr lang="fr-FR"/>
              <a:t>(UAA /UAG/ UGA) qui terminent </a:t>
            </a:r>
            <a:endParaRPr/>
          </a:p>
          <a:p>
            <a:pPr marL="0" lvl="0" indent="0" rtl="0">
              <a:spcBef>
                <a:spcPts val="1000"/>
              </a:spcBef>
              <a:spcAft>
                <a:spcPts val="0"/>
              </a:spcAft>
              <a:buNone/>
            </a:pPr>
            <a:r>
              <a:rPr lang="fr-FR"/>
              <a:t>la traduction</a:t>
            </a:r>
            <a:endParaRPr/>
          </a:p>
          <a:p>
            <a:pPr marL="0" lvl="0" indent="0" rtl="0">
              <a:spcBef>
                <a:spcPts val="1000"/>
              </a:spcBef>
              <a:spcAft>
                <a:spcPts val="0"/>
              </a:spcAft>
              <a:buNone/>
            </a:pPr>
            <a:endParaRPr>
              <a:solidFill>
                <a:srgbClr val="000000"/>
              </a:solidFill>
            </a:endParaRPr>
          </a:p>
        </p:txBody>
      </p:sp>
      <p:pic>
        <p:nvPicPr>
          <p:cNvPr id="331" name="Google Shape;331;p41"/>
          <p:cNvPicPr preferRelativeResize="0"/>
          <p:nvPr/>
        </p:nvPicPr>
        <p:blipFill>
          <a:blip r:embed="rId3">
            <a:alphaModFix/>
          </a:blip>
          <a:stretch>
            <a:fillRect/>
          </a:stretch>
        </p:blipFill>
        <p:spPr>
          <a:xfrm>
            <a:off x="6774825" y="4563088"/>
            <a:ext cx="4933950" cy="2143125"/>
          </a:xfrm>
          <a:prstGeom prst="rect">
            <a:avLst/>
          </a:prstGeom>
          <a:noFill/>
          <a:ln>
            <a:noFill/>
          </a:ln>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sp>
        <p:nvSpPr>
          <p:cNvPr id="336" name="Google Shape;336;p42"/>
          <p:cNvSpPr txBox="1">
            <a:spLocks noGrp="1"/>
          </p:cNvSpPr>
          <p:nvPr>
            <p:ph type="title"/>
          </p:nvPr>
        </p:nvSpPr>
        <p:spPr>
          <a:xfrm>
            <a:off x="913775" y="618517"/>
            <a:ext cx="10364400" cy="1596300"/>
          </a:xfrm>
          <a:prstGeom prst="rect">
            <a:avLst/>
          </a:prstGeom>
        </p:spPr>
        <p:txBody>
          <a:bodyPr spcFirstLastPara="1" wrap="square" lIns="91425" tIns="45700" rIns="91425" bIns="45700" anchor="ctr" anchorCtr="0">
            <a:noAutofit/>
          </a:bodyPr>
          <a:lstStyle/>
          <a:p>
            <a:pPr marL="0" lvl="0" indent="0" rtl="0">
              <a:lnSpc>
                <a:spcPct val="120000"/>
              </a:lnSpc>
              <a:spcBef>
                <a:spcPts val="1000"/>
              </a:spcBef>
              <a:spcAft>
                <a:spcPts val="0"/>
              </a:spcAft>
              <a:buClr>
                <a:schemeClr val="dk1"/>
              </a:buClr>
              <a:buSzPts val="1100"/>
              <a:buFont typeface="Arial"/>
              <a:buNone/>
            </a:pPr>
            <a:r>
              <a:rPr lang="fr-FR" sz="3000" u="sng">
                <a:solidFill>
                  <a:srgbClr val="674EA7"/>
                </a:solidFill>
              </a:rPr>
              <a:t>IL EXISTE 3 CADRES DE LECTURE DE L'ARNm EN THÉORIE</a:t>
            </a:r>
            <a:r>
              <a:rPr lang="fr-FR" sz="3000" u="sng">
                <a:solidFill>
                  <a:srgbClr val="3C78D8"/>
                </a:solidFill>
              </a:rPr>
              <a:t> </a:t>
            </a:r>
            <a:endParaRPr sz="3000" u="sng">
              <a:solidFill>
                <a:srgbClr val="3C78D8"/>
              </a:solidFill>
            </a:endParaRPr>
          </a:p>
        </p:txBody>
      </p:sp>
      <p:sp>
        <p:nvSpPr>
          <p:cNvPr id="337" name="Google Shape;337;p42"/>
          <p:cNvSpPr txBox="1">
            <a:spLocks noGrp="1"/>
          </p:cNvSpPr>
          <p:nvPr>
            <p:ph type="body" idx="1"/>
          </p:nvPr>
        </p:nvSpPr>
        <p:spPr>
          <a:xfrm>
            <a:off x="913774" y="2367092"/>
            <a:ext cx="10363800" cy="3424200"/>
          </a:xfrm>
          <a:prstGeom prst="rect">
            <a:avLst/>
          </a:prstGeom>
        </p:spPr>
        <p:txBody>
          <a:bodyPr spcFirstLastPara="1" wrap="square" lIns="91425" tIns="45700" rIns="91425" bIns="45700" anchor="t" anchorCtr="0">
            <a:noAutofit/>
          </a:bodyPr>
          <a:lstStyle/>
          <a:p>
            <a:pPr marL="0" lvl="0" indent="0">
              <a:spcBef>
                <a:spcPts val="1000"/>
              </a:spcBef>
              <a:spcAft>
                <a:spcPts val="0"/>
              </a:spcAft>
              <a:buNone/>
            </a:pPr>
            <a:endParaRPr/>
          </a:p>
          <a:p>
            <a:pPr marL="0" lvl="0" indent="0">
              <a:spcBef>
                <a:spcPts val="1000"/>
              </a:spcBef>
              <a:spcAft>
                <a:spcPts val="0"/>
              </a:spcAft>
              <a:buNone/>
            </a:pPr>
            <a:r>
              <a:rPr lang="fr-FR" b="1"/>
              <a:t>UN SEUL</a:t>
            </a:r>
            <a:r>
              <a:rPr lang="fr-FR"/>
              <a:t> aboutit à la synthèse de la protéine attendue : </a:t>
            </a:r>
            <a:r>
              <a:rPr lang="fr-FR" u="sng"/>
              <a:t>le cadre ORF</a:t>
            </a:r>
            <a:r>
              <a:rPr lang="fr-FR"/>
              <a:t>, débutant au codon AUG repéré grâce à la </a:t>
            </a:r>
            <a:r>
              <a:rPr lang="fr-FR" b="1" u="sng">
                <a:solidFill>
                  <a:srgbClr val="FF0000"/>
                </a:solidFill>
              </a:rPr>
              <a:t>séquence Kozak</a:t>
            </a:r>
            <a:r>
              <a:rPr lang="fr-FR"/>
              <a:t>. Les 2 autres sont décalés par rapport au cadre ORF, les protéines formées sont différentes et souvent stoppées par un codon STOP prématuré</a:t>
            </a:r>
            <a:endParaRPr/>
          </a:p>
          <a:p>
            <a:pPr marL="0" lvl="0" indent="0" rtl="0">
              <a:spcBef>
                <a:spcPts val="1000"/>
              </a:spcBef>
              <a:spcAft>
                <a:spcPts val="0"/>
              </a:spcAft>
              <a:buClr>
                <a:schemeClr val="dk1"/>
              </a:buClr>
              <a:buSzPts val="1100"/>
              <a:buFont typeface="Arial"/>
              <a:buNone/>
            </a:pPr>
            <a:endParaRPr/>
          </a:p>
        </p:txBody>
      </p:sp>
      <p:pic>
        <p:nvPicPr>
          <p:cNvPr id="338" name="Google Shape;338;p42"/>
          <p:cNvPicPr preferRelativeResize="0"/>
          <p:nvPr/>
        </p:nvPicPr>
        <p:blipFill>
          <a:blip r:embed="rId3">
            <a:alphaModFix/>
          </a:blip>
          <a:stretch>
            <a:fillRect/>
          </a:stretch>
        </p:blipFill>
        <p:spPr>
          <a:xfrm>
            <a:off x="787700" y="4905450"/>
            <a:ext cx="5609545" cy="1596300"/>
          </a:xfrm>
          <a:prstGeom prst="rect">
            <a:avLst/>
          </a:prstGeom>
          <a:noFill/>
          <a:ln>
            <a:noFill/>
          </a:ln>
        </p:spPr>
      </p:pic>
      <p:pic>
        <p:nvPicPr>
          <p:cNvPr id="339" name="Google Shape;339;p42"/>
          <p:cNvPicPr preferRelativeResize="0"/>
          <p:nvPr/>
        </p:nvPicPr>
        <p:blipFill>
          <a:blip r:embed="rId4">
            <a:alphaModFix/>
          </a:blip>
          <a:stretch>
            <a:fillRect/>
          </a:stretch>
        </p:blipFill>
        <p:spPr>
          <a:xfrm>
            <a:off x="8905625" y="4905450"/>
            <a:ext cx="2103875" cy="1183425"/>
          </a:xfrm>
          <a:prstGeom prst="rect">
            <a:avLst/>
          </a:prstGeom>
          <a:noFill/>
          <a:ln>
            <a:noFill/>
          </a:ln>
        </p:spPr>
      </p:pic>
      <p:sp>
        <p:nvSpPr>
          <p:cNvPr id="340" name="Google Shape;340;p42"/>
          <p:cNvSpPr/>
          <p:nvPr/>
        </p:nvSpPr>
        <p:spPr>
          <a:xfrm>
            <a:off x="7822225" y="4387200"/>
            <a:ext cx="1590900" cy="1072800"/>
          </a:xfrm>
          <a:prstGeom prst="wedgeEllipseCallout">
            <a:avLst>
              <a:gd name="adj1" fmla="val 53034"/>
              <a:gd name="adj2" fmla="val 61223"/>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r>
              <a:rPr lang="fr-FR"/>
              <a:t>KOZAK !!!!!</a:t>
            </a:r>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p43"/>
          <p:cNvSpPr txBox="1">
            <a:spLocks noGrp="1"/>
          </p:cNvSpPr>
          <p:nvPr>
            <p:ph type="title"/>
          </p:nvPr>
        </p:nvSpPr>
        <p:spPr>
          <a:xfrm>
            <a:off x="913800" y="196667"/>
            <a:ext cx="10364400" cy="1596300"/>
          </a:xfrm>
          <a:prstGeom prst="rect">
            <a:avLst/>
          </a:prstGeom>
        </p:spPr>
        <p:txBody>
          <a:bodyPr spcFirstLastPara="1" wrap="square" lIns="91425" tIns="45700" rIns="91425" bIns="45700" anchor="ctr" anchorCtr="0">
            <a:noAutofit/>
          </a:bodyPr>
          <a:lstStyle/>
          <a:p>
            <a:pPr marL="0" lvl="0" indent="0" rtl="0">
              <a:lnSpc>
                <a:spcPct val="120000"/>
              </a:lnSpc>
              <a:spcBef>
                <a:spcPts val="1000"/>
              </a:spcBef>
              <a:spcAft>
                <a:spcPts val="0"/>
              </a:spcAft>
              <a:buClr>
                <a:schemeClr val="dk1"/>
              </a:buClr>
              <a:buSzPts val="1100"/>
              <a:buFont typeface="Arial"/>
              <a:buNone/>
            </a:pPr>
            <a:r>
              <a:rPr lang="fr-FR" sz="3000" b="1" u="sng">
                <a:solidFill>
                  <a:srgbClr val="674EA7"/>
                </a:solidFill>
              </a:rPr>
              <a:t>MUTATIONS DU CODE GÉNÉTIQUE</a:t>
            </a:r>
            <a:endParaRPr sz="3000" b="1" u="sng">
              <a:solidFill>
                <a:srgbClr val="674EA7"/>
              </a:solidFill>
            </a:endParaRPr>
          </a:p>
        </p:txBody>
      </p:sp>
      <p:sp>
        <p:nvSpPr>
          <p:cNvPr id="346" name="Google Shape;346;p43"/>
          <p:cNvSpPr txBox="1">
            <a:spLocks noGrp="1"/>
          </p:cNvSpPr>
          <p:nvPr>
            <p:ph type="body" idx="1"/>
          </p:nvPr>
        </p:nvSpPr>
        <p:spPr>
          <a:xfrm>
            <a:off x="914099" y="1451717"/>
            <a:ext cx="10363800" cy="3424200"/>
          </a:xfrm>
          <a:prstGeom prst="rect">
            <a:avLst/>
          </a:prstGeom>
        </p:spPr>
        <p:txBody>
          <a:bodyPr spcFirstLastPara="1" wrap="square" lIns="91425" tIns="45700" rIns="91425" bIns="45700" anchor="t" anchorCtr="0">
            <a:noAutofit/>
          </a:bodyPr>
          <a:lstStyle/>
          <a:p>
            <a:pPr marL="0" lvl="0" indent="0" rtl="0">
              <a:spcBef>
                <a:spcPts val="1000"/>
              </a:spcBef>
              <a:spcAft>
                <a:spcPts val="0"/>
              </a:spcAft>
              <a:buClr>
                <a:schemeClr val="dk1"/>
              </a:buClr>
              <a:buSzPts val="1100"/>
              <a:buFont typeface="Arial"/>
              <a:buNone/>
            </a:pPr>
            <a:r>
              <a:rPr lang="fr-FR" b="1" u="sng"/>
              <a:t>Parmi les substitutions</a:t>
            </a:r>
            <a:r>
              <a:rPr lang="fr-FR"/>
              <a:t> (c’est-à-dire celles qui changent un nucléotide) on trouve :  </a:t>
            </a:r>
            <a:endParaRPr/>
          </a:p>
          <a:p>
            <a:pPr marL="0" lvl="0" indent="0" rtl="0">
              <a:spcBef>
                <a:spcPts val="1000"/>
              </a:spcBef>
              <a:spcAft>
                <a:spcPts val="0"/>
              </a:spcAft>
              <a:buClr>
                <a:schemeClr val="dk1"/>
              </a:buClr>
              <a:buSzPts val="1100"/>
              <a:buFont typeface="Arial"/>
              <a:buNone/>
            </a:pPr>
            <a:r>
              <a:rPr lang="fr-FR"/>
              <a:t>✓ Les mutations </a:t>
            </a:r>
            <a:r>
              <a:rPr lang="fr-FR" b="1">
                <a:solidFill>
                  <a:srgbClr val="FF0000"/>
                </a:solidFill>
              </a:rPr>
              <a:t>silencieuses</a:t>
            </a:r>
            <a:r>
              <a:rPr lang="fr-FR"/>
              <a:t> (elles sont neutres) :  ne changent pas l’acide aminé codé.  </a:t>
            </a:r>
            <a:endParaRPr/>
          </a:p>
          <a:p>
            <a:pPr marL="0" lvl="0" indent="0" rtl="0">
              <a:spcBef>
                <a:spcPts val="1000"/>
              </a:spcBef>
              <a:spcAft>
                <a:spcPts val="0"/>
              </a:spcAft>
              <a:buClr>
                <a:schemeClr val="dk1"/>
              </a:buClr>
              <a:buSzPts val="1100"/>
              <a:buFont typeface="Arial"/>
              <a:buNone/>
            </a:pPr>
            <a:r>
              <a:rPr lang="fr-FR"/>
              <a:t>✓ Les mutations </a:t>
            </a:r>
            <a:r>
              <a:rPr lang="fr-FR" b="1">
                <a:solidFill>
                  <a:srgbClr val="FF0000"/>
                </a:solidFill>
              </a:rPr>
              <a:t>faux sens</a:t>
            </a:r>
            <a:r>
              <a:rPr lang="fr-FR"/>
              <a:t> :  remplacent un AA par un autre. </a:t>
            </a:r>
            <a:endParaRPr/>
          </a:p>
          <a:p>
            <a:pPr marL="0" lvl="0" indent="0" rtl="0">
              <a:spcBef>
                <a:spcPts val="1000"/>
              </a:spcBef>
              <a:spcAft>
                <a:spcPts val="0"/>
              </a:spcAft>
              <a:buClr>
                <a:schemeClr val="dk1"/>
              </a:buClr>
              <a:buSzPts val="1100"/>
              <a:buFont typeface="Arial"/>
              <a:buNone/>
            </a:pPr>
            <a:r>
              <a:rPr lang="fr-FR"/>
              <a:t>✓ Les mutations </a:t>
            </a:r>
            <a:r>
              <a:rPr lang="fr-FR" b="1">
                <a:solidFill>
                  <a:srgbClr val="FF0000"/>
                </a:solidFill>
              </a:rPr>
              <a:t>non-sens</a:t>
            </a:r>
            <a:r>
              <a:rPr lang="fr-FR"/>
              <a:t> : introduisent un codon STOP prématuré.  </a:t>
            </a:r>
            <a:endParaRPr/>
          </a:p>
          <a:p>
            <a:pPr marL="0" lvl="0" indent="0" rtl="0">
              <a:spcBef>
                <a:spcPts val="1000"/>
              </a:spcBef>
              <a:spcAft>
                <a:spcPts val="0"/>
              </a:spcAft>
              <a:buClr>
                <a:schemeClr val="dk1"/>
              </a:buClr>
              <a:buSzPts val="1100"/>
              <a:buFont typeface="Arial"/>
              <a:buNone/>
            </a:pPr>
            <a:r>
              <a:rPr lang="fr-FR" b="1" u="sng"/>
              <a:t>Parmi les insertions/délétions </a:t>
            </a:r>
            <a:r>
              <a:rPr lang="fr-FR"/>
              <a:t>(celles qui modifient le nombre de nucléotides) on trouve :  </a:t>
            </a:r>
            <a:endParaRPr/>
          </a:p>
          <a:p>
            <a:pPr marL="0" lvl="0" indent="0" rtl="0">
              <a:spcBef>
                <a:spcPts val="1000"/>
              </a:spcBef>
              <a:spcAft>
                <a:spcPts val="0"/>
              </a:spcAft>
              <a:buClr>
                <a:schemeClr val="dk1"/>
              </a:buClr>
              <a:buSzPts val="1100"/>
              <a:buFont typeface="Arial"/>
              <a:buNone/>
            </a:pPr>
            <a:r>
              <a:rPr lang="fr-FR"/>
              <a:t>✓ </a:t>
            </a:r>
            <a:r>
              <a:rPr lang="fr-FR" b="1">
                <a:solidFill>
                  <a:srgbClr val="FF0000"/>
                </a:solidFill>
              </a:rPr>
              <a:t>Les multiples de 3 </a:t>
            </a:r>
            <a:r>
              <a:rPr lang="fr-FR"/>
              <a:t>: on peut avoir ajout d’un AA ou d’un STOP mais le cadre de lecture est respecté.  </a:t>
            </a:r>
            <a:endParaRPr/>
          </a:p>
          <a:p>
            <a:pPr marL="0" lvl="0" indent="0" rtl="0">
              <a:spcBef>
                <a:spcPts val="1000"/>
              </a:spcBef>
              <a:spcAft>
                <a:spcPts val="0"/>
              </a:spcAft>
              <a:buClr>
                <a:schemeClr val="dk1"/>
              </a:buClr>
              <a:buSzPts val="1100"/>
              <a:buFont typeface="Arial"/>
              <a:buNone/>
            </a:pPr>
            <a:r>
              <a:rPr lang="fr-FR"/>
              <a:t>✓ </a:t>
            </a:r>
            <a:r>
              <a:rPr lang="fr-FR" b="1">
                <a:solidFill>
                  <a:srgbClr val="FF0000"/>
                </a:solidFill>
              </a:rPr>
              <a:t>Les non multiples de 3</a:t>
            </a:r>
            <a:r>
              <a:rPr lang="fr-FR"/>
              <a:t> : le cadre de lecture en aval peut être décalé et il peut y avoir la présence de mutations faux sens multiples ainsi que des Stop prématurés. Elles peuvent également former une mutation non -sens et dans ce cas il y a une absence totale de la synthèse de la protéine</a:t>
            </a:r>
            <a:endParaRPr/>
          </a:p>
          <a:p>
            <a:pPr marL="0" lvl="0" indent="0">
              <a:spcBef>
                <a:spcPts val="1000"/>
              </a:spcBef>
              <a:spcAft>
                <a:spcPts val="0"/>
              </a:spcAft>
              <a:buNone/>
            </a:pPr>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p44"/>
          <p:cNvSpPr txBox="1">
            <a:spLocks noGrp="1"/>
          </p:cNvSpPr>
          <p:nvPr>
            <p:ph type="body" idx="1"/>
          </p:nvPr>
        </p:nvSpPr>
        <p:spPr>
          <a:xfrm>
            <a:off x="1044299" y="571242"/>
            <a:ext cx="10363800" cy="3424200"/>
          </a:xfrm>
          <a:prstGeom prst="rect">
            <a:avLst/>
          </a:prstGeom>
        </p:spPr>
        <p:txBody>
          <a:bodyPr spcFirstLastPara="1" wrap="square" lIns="91425" tIns="45700" rIns="91425" bIns="45700" anchor="t" anchorCtr="0">
            <a:noAutofit/>
          </a:bodyPr>
          <a:lstStyle/>
          <a:p>
            <a:pPr marL="0" lvl="0" indent="0" rtl="0">
              <a:spcBef>
                <a:spcPts val="1000"/>
              </a:spcBef>
              <a:spcAft>
                <a:spcPts val="0"/>
              </a:spcAft>
              <a:buClr>
                <a:schemeClr val="dk1"/>
              </a:buClr>
              <a:buSzPts val="1100"/>
              <a:buFont typeface="Arial"/>
              <a:buNone/>
            </a:pPr>
            <a:r>
              <a:rPr lang="fr-FR"/>
              <a:t>Le code génétique est organisé en </a:t>
            </a:r>
            <a:r>
              <a:rPr lang="fr-FR" u="sng"/>
              <a:t>16 boites de 4 codons, où seul le 3ème nucleotide</a:t>
            </a:r>
            <a:r>
              <a:rPr lang="fr-FR"/>
              <a:t> </a:t>
            </a:r>
            <a:r>
              <a:rPr lang="fr-FR" u="sng"/>
              <a:t>change</a:t>
            </a:r>
            <a:r>
              <a:rPr lang="fr-FR"/>
              <a:t>. Dans la majorité des cas, l’AA codé par la boîte est le même. Sinon, il est de même polarité. L’importance de la mutation dépend de la position du nucléotides dans le codon </a:t>
            </a:r>
            <a:endParaRPr/>
          </a:p>
          <a:p>
            <a:pPr marL="0" lvl="0" indent="0" rtl="0">
              <a:spcBef>
                <a:spcPts val="1000"/>
              </a:spcBef>
              <a:spcAft>
                <a:spcPts val="0"/>
              </a:spcAft>
              <a:buClr>
                <a:schemeClr val="dk1"/>
              </a:buClr>
              <a:buSzPts val="1100"/>
              <a:buFont typeface="Arial"/>
              <a:buNone/>
            </a:pPr>
            <a:r>
              <a:rPr lang="fr-FR" b="1">
                <a:solidFill>
                  <a:srgbClr val="FF0000"/>
                </a:solidFill>
              </a:rPr>
              <a:t>➢ Une mutation du 3ème nucléotide est souvent neutre et sans conséquence sur la protéine ( saut de codon dans la même boite )</a:t>
            </a:r>
            <a:endParaRPr b="1">
              <a:solidFill>
                <a:srgbClr val="FF0000"/>
              </a:solidFill>
            </a:endParaRPr>
          </a:p>
          <a:p>
            <a:pPr marL="0" lvl="0" indent="0" rtl="0">
              <a:spcBef>
                <a:spcPts val="1000"/>
              </a:spcBef>
              <a:spcAft>
                <a:spcPts val="0"/>
              </a:spcAft>
              <a:buNone/>
            </a:pPr>
            <a:r>
              <a:rPr lang="fr-FR" b="1">
                <a:solidFill>
                  <a:srgbClr val="FF0000"/>
                </a:solidFill>
              </a:rPr>
              <a:t>➢ Une mutation du 1er nucléotide induit souvent une mutation faux-sens conservative</a:t>
            </a:r>
            <a:endParaRPr b="1">
              <a:solidFill>
                <a:srgbClr val="FF0000"/>
              </a:solidFill>
            </a:endParaRPr>
          </a:p>
          <a:p>
            <a:pPr marL="0" lvl="0" indent="0" rtl="0">
              <a:spcBef>
                <a:spcPts val="1000"/>
              </a:spcBef>
              <a:spcAft>
                <a:spcPts val="0"/>
              </a:spcAft>
              <a:buClr>
                <a:schemeClr val="dk1"/>
              </a:buClr>
              <a:buSzPts val="1100"/>
              <a:buFont typeface="Arial"/>
              <a:buNone/>
            </a:pPr>
            <a:r>
              <a:rPr lang="fr-FR" b="1">
                <a:solidFill>
                  <a:srgbClr val="FF0000"/>
                </a:solidFill>
              </a:rPr>
              <a:t>( conservation de la même polarité ) </a:t>
            </a:r>
            <a:endParaRPr b="1">
              <a:solidFill>
                <a:srgbClr val="FF0000"/>
              </a:solidFill>
            </a:endParaRPr>
          </a:p>
          <a:p>
            <a:pPr marL="0" lvl="0" indent="0" rtl="0">
              <a:spcBef>
                <a:spcPts val="1000"/>
              </a:spcBef>
              <a:spcAft>
                <a:spcPts val="0"/>
              </a:spcAft>
              <a:buClr>
                <a:schemeClr val="dk1"/>
              </a:buClr>
              <a:buSzPts val="1100"/>
              <a:buFont typeface="Arial"/>
              <a:buNone/>
            </a:pPr>
            <a:r>
              <a:rPr lang="fr-FR" b="1">
                <a:solidFill>
                  <a:srgbClr val="FF0000"/>
                </a:solidFill>
              </a:rPr>
              <a:t>➢ Une mutation du 2ème nucléotide induit souvent une mutation faux sens non conservative ( les conséquences sont donc plus sévères ) </a:t>
            </a:r>
            <a:endParaRPr b="1">
              <a:solidFill>
                <a:srgbClr val="FF0000"/>
              </a:solidFill>
            </a:endParaRPr>
          </a:p>
        </p:txBody>
      </p:sp>
      <p:pic>
        <p:nvPicPr>
          <p:cNvPr id="352" name="Google Shape;352;p44"/>
          <p:cNvPicPr preferRelativeResize="0"/>
          <p:nvPr/>
        </p:nvPicPr>
        <p:blipFill>
          <a:blip r:embed="rId3">
            <a:alphaModFix/>
          </a:blip>
          <a:stretch>
            <a:fillRect/>
          </a:stretch>
        </p:blipFill>
        <p:spPr>
          <a:xfrm>
            <a:off x="2080850" y="4607725"/>
            <a:ext cx="4560200" cy="2061700"/>
          </a:xfrm>
          <a:prstGeom prst="rect">
            <a:avLst/>
          </a:prstGeom>
          <a:noFill/>
          <a:ln>
            <a:noFill/>
          </a:ln>
        </p:spPr>
      </p:pic>
      <p:pic>
        <p:nvPicPr>
          <p:cNvPr id="353" name="Google Shape;353;p44"/>
          <p:cNvPicPr preferRelativeResize="0"/>
          <p:nvPr/>
        </p:nvPicPr>
        <p:blipFill>
          <a:blip r:embed="rId4">
            <a:alphaModFix/>
          </a:blip>
          <a:stretch>
            <a:fillRect/>
          </a:stretch>
        </p:blipFill>
        <p:spPr>
          <a:xfrm>
            <a:off x="10016900" y="4545575"/>
            <a:ext cx="890800" cy="1583650"/>
          </a:xfrm>
          <a:prstGeom prst="rect">
            <a:avLst/>
          </a:prstGeom>
          <a:noFill/>
          <a:ln>
            <a:noFill/>
          </a:ln>
        </p:spPr>
      </p:pic>
      <p:sp>
        <p:nvSpPr>
          <p:cNvPr id="354" name="Google Shape;354;p44"/>
          <p:cNvSpPr/>
          <p:nvPr/>
        </p:nvSpPr>
        <p:spPr>
          <a:xfrm>
            <a:off x="8412800" y="4387200"/>
            <a:ext cx="1398000" cy="807600"/>
          </a:xfrm>
          <a:prstGeom prst="wedgeRoundRectCallout">
            <a:avLst>
              <a:gd name="adj1" fmla="val 68975"/>
              <a:gd name="adj2" fmla="val 52975"/>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a:spcBef>
                <a:spcPts val="0"/>
              </a:spcBef>
              <a:spcAft>
                <a:spcPts val="0"/>
              </a:spcAft>
              <a:buNone/>
            </a:pPr>
            <a:r>
              <a:rPr lang="fr-FR"/>
              <a:t>Vous aussi vous avez des mutations ?</a:t>
            </a:r>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59" name="Google Shape;359;p45"/>
          <p:cNvSpPr txBox="1">
            <a:spLocks noGrp="1"/>
          </p:cNvSpPr>
          <p:nvPr>
            <p:ph type="title"/>
          </p:nvPr>
        </p:nvSpPr>
        <p:spPr>
          <a:xfrm>
            <a:off x="913775" y="618517"/>
            <a:ext cx="10364400" cy="1596300"/>
          </a:xfrm>
          <a:prstGeom prst="rect">
            <a:avLst/>
          </a:prstGeom>
        </p:spPr>
        <p:txBody>
          <a:bodyPr spcFirstLastPara="1" wrap="square" lIns="91425" tIns="45700" rIns="91425" bIns="45700" anchor="ctr" anchorCtr="0">
            <a:noAutofit/>
          </a:bodyPr>
          <a:lstStyle/>
          <a:p>
            <a:pPr marL="0" lvl="0" indent="0" rtl="0">
              <a:spcBef>
                <a:spcPts val="0"/>
              </a:spcBef>
              <a:spcAft>
                <a:spcPts val="0"/>
              </a:spcAft>
              <a:buNone/>
            </a:pPr>
            <a:r>
              <a:rPr lang="fr-FR" b="1" i="1" u="sng">
                <a:solidFill>
                  <a:srgbClr val="674EA7"/>
                </a:solidFill>
              </a:rPr>
              <a:t>LA TRADUCTION EST ASSURÉE PAR LES </a:t>
            </a:r>
            <a:r>
              <a:rPr lang="fr-FR" b="1" i="1" u="sng">
                <a:solidFill>
                  <a:srgbClr val="FF0000"/>
                </a:solidFill>
              </a:rPr>
              <a:t>RIBOSOMES</a:t>
            </a:r>
            <a:endParaRPr b="1" i="1" u="sng">
              <a:solidFill>
                <a:srgbClr val="FF0000"/>
              </a:solidFill>
            </a:endParaRPr>
          </a:p>
        </p:txBody>
      </p:sp>
      <p:sp>
        <p:nvSpPr>
          <p:cNvPr id="360" name="Google Shape;360;p45"/>
          <p:cNvSpPr txBox="1">
            <a:spLocks noGrp="1"/>
          </p:cNvSpPr>
          <p:nvPr>
            <p:ph type="body" idx="1"/>
          </p:nvPr>
        </p:nvSpPr>
        <p:spPr>
          <a:xfrm>
            <a:off x="913774" y="2367092"/>
            <a:ext cx="10363800" cy="3424200"/>
          </a:xfrm>
          <a:prstGeom prst="rect">
            <a:avLst/>
          </a:prstGeom>
        </p:spPr>
        <p:txBody>
          <a:bodyPr spcFirstLastPara="1" wrap="square" lIns="91425" tIns="45700" rIns="91425" bIns="45700" anchor="t" anchorCtr="0">
            <a:noAutofit/>
          </a:bodyPr>
          <a:lstStyle/>
          <a:p>
            <a:pPr marL="0" lvl="0" indent="0" rtl="0">
              <a:spcBef>
                <a:spcPts val="1000"/>
              </a:spcBef>
              <a:spcAft>
                <a:spcPts val="0"/>
              </a:spcAft>
              <a:buNone/>
            </a:pPr>
            <a:r>
              <a:rPr lang="fr-FR"/>
              <a:t>Ils sont divisés en 2 parties : </a:t>
            </a:r>
            <a:endParaRPr/>
          </a:p>
          <a:p>
            <a:pPr marL="457200" lvl="0" indent="-355600" rtl="0">
              <a:spcBef>
                <a:spcPts val="1000"/>
              </a:spcBef>
              <a:spcAft>
                <a:spcPts val="0"/>
              </a:spcAft>
              <a:buSzPts val="2000"/>
              <a:buChar char="●"/>
            </a:pPr>
            <a:r>
              <a:rPr lang="fr-FR" u="sng"/>
              <a:t>1 petite sous-unité</a:t>
            </a:r>
            <a:r>
              <a:rPr lang="fr-FR"/>
              <a:t> qui se lie à l'ARNm et décode l'information en assurant la correspondance codon/anticodon. </a:t>
            </a:r>
            <a:endParaRPr/>
          </a:p>
          <a:p>
            <a:pPr marL="457200" lvl="0" indent="-355600" rtl="0">
              <a:spcBef>
                <a:spcPts val="0"/>
              </a:spcBef>
              <a:spcAft>
                <a:spcPts val="0"/>
              </a:spcAft>
              <a:buSzPts val="2000"/>
              <a:buChar char="●"/>
            </a:pPr>
            <a:r>
              <a:rPr lang="fr-FR" u="sng"/>
              <a:t>1 grosse sous-unité</a:t>
            </a:r>
            <a:r>
              <a:rPr lang="fr-FR"/>
              <a:t> divisé en 3 parties :</a:t>
            </a:r>
            <a:endParaRPr/>
          </a:p>
          <a:p>
            <a:pPr marL="0" lvl="0" indent="0" rtl="0">
              <a:spcBef>
                <a:spcPts val="1000"/>
              </a:spcBef>
              <a:spcAft>
                <a:spcPts val="0"/>
              </a:spcAft>
              <a:buNone/>
            </a:pPr>
            <a:r>
              <a:rPr lang="fr-FR"/>
              <a:t>           - le</a:t>
            </a:r>
            <a:r>
              <a:rPr lang="fr-FR">
                <a:solidFill>
                  <a:srgbClr val="00FF00"/>
                </a:solidFill>
              </a:rPr>
              <a:t> A</a:t>
            </a:r>
            <a:r>
              <a:rPr lang="fr-FR"/>
              <a:t> qui </a:t>
            </a:r>
            <a:r>
              <a:rPr lang="fr-FR">
                <a:solidFill>
                  <a:srgbClr val="00FF00"/>
                </a:solidFill>
              </a:rPr>
              <a:t>a</a:t>
            </a:r>
            <a:r>
              <a:rPr lang="fr-FR"/>
              <a:t>ccueille l'ARNt avec l'AA </a:t>
            </a:r>
            <a:endParaRPr/>
          </a:p>
          <a:p>
            <a:pPr marL="0" lvl="0" indent="0" rtl="0">
              <a:spcBef>
                <a:spcPts val="1000"/>
              </a:spcBef>
              <a:spcAft>
                <a:spcPts val="0"/>
              </a:spcAft>
              <a:buNone/>
            </a:pPr>
            <a:r>
              <a:rPr lang="fr-FR"/>
              <a:t>           - le</a:t>
            </a:r>
            <a:r>
              <a:rPr lang="fr-FR">
                <a:solidFill>
                  <a:srgbClr val="00FF00"/>
                </a:solidFill>
              </a:rPr>
              <a:t> P</a:t>
            </a:r>
            <a:r>
              <a:rPr lang="fr-FR"/>
              <a:t> qui forme le </a:t>
            </a:r>
            <a:r>
              <a:rPr lang="fr-FR">
                <a:solidFill>
                  <a:srgbClr val="00FF00"/>
                </a:solidFill>
              </a:rPr>
              <a:t>p</a:t>
            </a:r>
            <a:r>
              <a:rPr lang="fr-FR"/>
              <a:t>eptide </a:t>
            </a:r>
            <a:endParaRPr/>
          </a:p>
          <a:p>
            <a:pPr marL="0" lvl="0" indent="0" rtl="0">
              <a:spcBef>
                <a:spcPts val="1000"/>
              </a:spcBef>
              <a:spcAft>
                <a:spcPts val="0"/>
              </a:spcAft>
              <a:buNone/>
            </a:pPr>
            <a:r>
              <a:rPr lang="fr-FR"/>
              <a:t>           - le </a:t>
            </a:r>
            <a:r>
              <a:rPr lang="fr-FR">
                <a:solidFill>
                  <a:srgbClr val="00FF00"/>
                </a:solidFill>
              </a:rPr>
              <a:t>E</a:t>
            </a:r>
            <a:r>
              <a:rPr lang="fr-FR"/>
              <a:t> qui </a:t>
            </a:r>
            <a:r>
              <a:rPr lang="fr-FR">
                <a:solidFill>
                  <a:srgbClr val="00FF00"/>
                </a:solidFill>
              </a:rPr>
              <a:t>é</a:t>
            </a:r>
            <a:r>
              <a:rPr lang="fr-FR"/>
              <a:t>jecte l'ARNt sans AA</a:t>
            </a:r>
            <a:endParaRPr/>
          </a:p>
        </p:txBody>
      </p:sp>
      <p:pic>
        <p:nvPicPr>
          <p:cNvPr id="361" name="Google Shape;361;p45"/>
          <p:cNvPicPr preferRelativeResize="0"/>
          <p:nvPr/>
        </p:nvPicPr>
        <p:blipFill>
          <a:blip r:embed="rId3">
            <a:alphaModFix/>
          </a:blip>
          <a:stretch>
            <a:fillRect/>
          </a:stretch>
        </p:blipFill>
        <p:spPr>
          <a:xfrm>
            <a:off x="6124900" y="3875263"/>
            <a:ext cx="4305300" cy="1228725"/>
          </a:xfrm>
          <a:prstGeom prst="rect">
            <a:avLst/>
          </a:prstGeom>
          <a:noFill/>
          <a:ln>
            <a:noFill/>
          </a:ln>
        </p:spPr>
      </p:pic>
      <p:sp>
        <p:nvSpPr>
          <p:cNvPr id="362" name="Google Shape;362;p45"/>
          <p:cNvSpPr txBox="1"/>
          <p:nvPr/>
        </p:nvSpPr>
        <p:spPr>
          <a:xfrm>
            <a:off x="265150" y="5791300"/>
            <a:ext cx="6351900" cy="446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fr-FR" sz="1800" b="1" u="sng">
                <a:solidFill>
                  <a:srgbClr val="FF0000"/>
                </a:solidFill>
              </a:rPr>
              <a:t>REMARQUE: LES ARNt (transfert) APPORTENT LES AA AUX RIBOSOMES </a:t>
            </a:r>
            <a:endParaRPr sz="1800" b="1" u="sng">
              <a:solidFill>
                <a:srgbClr val="FF0000"/>
              </a:solidFill>
            </a:endParaRPr>
          </a:p>
          <a:p>
            <a:pPr marL="0" lvl="0" indent="0" algn="ctr">
              <a:spcBef>
                <a:spcPts val="0"/>
              </a:spcBef>
              <a:spcAft>
                <a:spcPts val="0"/>
              </a:spcAft>
              <a:buNone/>
            </a:pPr>
            <a:r>
              <a:rPr lang="fr-FR" sz="1800" b="1" u="sng">
                <a:solidFill>
                  <a:srgbClr val="FF0000"/>
                </a:solidFill>
              </a:rPr>
              <a:t>CHAQUE ARNt EST SPÉCIFIQUE D’UN AA</a:t>
            </a:r>
            <a:endParaRPr sz="1800" b="1" u="sng">
              <a:solidFill>
                <a:srgbClr val="FF0000"/>
              </a:solidFill>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66"/>
        <p:cNvGrpSpPr/>
        <p:nvPr/>
      </p:nvGrpSpPr>
      <p:grpSpPr>
        <a:xfrm>
          <a:off x="0" y="0"/>
          <a:ext cx="0" cy="0"/>
          <a:chOff x="0" y="0"/>
          <a:chExt cx="0" cy="0"/>
        </a:xfrm>
      </p:grpSpPr>
      <p:sp>
        <p:nvSpPr>
          <p:cNvPr id="367" name="Google Shape;367;p46"/>
          <p:cNvSpPr txBox="1">
            <a:spLocks noGrp="1"/>
          </p:cNvSpPr>
          <p:nvPr>
            <p:ph type="body" idx="1"/>
          </p:nvPr>
        </p:nvSpPr>
        <p:spPr>
          <a:xfrm>
            <a:off x="914100" y="1487253"/>
            <a:ext cx="10363800" cy="4792200"/>
          </a:xfrm>
          <a:prstGeom prst="rect">
            <a:avLst/>
          </a:prstGeom>
        </p:spPr>
        <p:txBody>
          <a:bodyPr spcFirstLastPara="1" wrap="square" lIns="91425" tIns="45700" rIns="91425" bIns="45700" anchor="t" anchorCtr="0">
            <a:noAutofit/>
          </a:bodyPr>
          <a:lstStyle/>
          <a:p>
            <a:pPr marL="0" lvl="0" indent="0" rtl="0">
              <a:spcBef>
                <a:spcPts val="1000"/>
              </a:spcBef>
              <a:spcAft>
                <a:spcPts val="0"/>
              </a:spcAft>
              <a:buNone/>
            </a:pPr>
            <a:r>
              <a:rPr lang="fr-FR" b="1" u="sng">
                <a:solidFill>
                  <a:srgbClr val="FF0000"/>
                </a:solidFill>
              </a:rPr>
              <a:t>-L'initiation</a:t>
            </a:r>
            <a:r>
              <a:rPr lang="fr-FR"/>
              <a:t> en 2 étapes :</a:t>
            </a:r>
            <a:endParaRPr/>
          </a:p>
          <a:p>
            <a:pPr marL="0" lvl="0" indent="0" rtl="0">
              <a:spcBef>
                <a:spcPts val="1000"/>
              </a:spcBef>
              <a:spcAft>
                <a:spcPts val="0"/>
              </a:spcAft>
              <a:buNone/>
            </a:pPr>
            <a:r>
              <a:rPr lang="fr-FR"/>
              <a:t>1) Fixation du complexe de pré-initiation composé de la petite sous-unité du ribosome et d'un ARNt initiateur portant la méthionine</a:t>
            </a:r>
            <a:endParaRPr/>
          </a:p>
          <a:p>
            <a:pPr marL="0" lvl="0" indent="0" rtl="0">
              <a:spcBef>
                <a:spcPts val="1000"/>
              </a:spcBef>
              <a:spcAft>
                <a:spcPts val="0"/>
              </a:spcAft>
              <a:buNone/>
            </a:pPr>
            <a:r>
              <a:rPr lang="fr-FR"/>
              <a:t>2) Fixation de la grosse sous-unité sur la petite sous-unité après reconnaissance du codon initiateur par l'ARN, formation du ribosome</a:t>
            </a:r>
            <a:endParaRPr/>
          </a:p>
          <a:p>
            <a:pPr marL="0" lvl="0" indent="0" rtl="0">
              <a:spcBef>
                <a:spcPts val="1000"/>
              </a:spcBef>
              <a:spcAft>
                <a:spcPts val="0"/>
              </a:spcAft>
              <a:buNone/>
            </a:pPr>
            <a:endParaRPr/>
          </a:p>
          <a:p>
            <a:pPr marL="0" lvl="0" indent="0" rtl="0">
              <a:spcBef>
                <a:spcPts val="1000"/>
              </a:spcBef>
              <a:spcAft>
                <a:spcPts val="0"/>
              </a:spcAft>
              <a:buNone/>
            </a:pPr>
            <a:r>
              <a:rPr lang="fr-FR" b="1" u="sng">
                <a:solidFill>
                  <a:srgbClr val="FF0000"/>
                </a:solidFill>
              </a:rPr>
              <a:t>-L'élongation</a:t>
            </a:r>
            <a:r>
              <a:rPr lang="fr-FR"/>
              <a:t> (succession de cycles), le ribosome se                                                                  déplace de codon en codon si l’appariement est correct</a:t>
            </a:r>
            <a:endParaRPr/>
          </a:p>
          <a:p>
            <a:pPr marL="0" lvl="0" indent="0" rtl="0">
              <a:spcBef>
                <a:spcPts val="1000"/>
              </a:spcBef>
              <a:spcAft>
                <a:spcPts val="0"/>
              </a:spcAft>
              <a:buNone/>
            </a:pPr>
            <a:endParaRPr/>
          </a:p>
          <a:p>
            <a:pPr marL="0" lvl="0" indent="0">
              <a:spcBef>
                <a:spcPts val="1000"/>
              </a:spcBef>
              <a:spcAft>
                <a:spcPts val="0"/>
              </a:spcAft>
              <a:buNone/>
            </a:pPr>
            <a:r>
              <a:rPr lang="fr-FR" b="1" u="sng">
                <a:solidFill>
                  <a:srgbClr val="FF0000"/>
                </a:solidFill>
              </a:rPr>
              <a:t>-La terminaison</a:t>
            </a:r>
            <a:r>
              <a:rPr lang="fr-FR"/>
              <a:t> s'effectue lorsque le ribosome rencontre un codon STOP</a:t>
            </a:r>
            <a:endParaRPr/>
          </a:p>
        </p:txBody>
      </p:sp>
      <p:sp>
        <p:nvSpPr>
          <p:cNvPr id="368" name="Google Shape;368;p46"/>
          <p:cNvSpPr txBox="1"/>
          <p:nvPr/>
        </p:nvSpPr>
        <p:spPr>
          <a:xfrm>
            <a:off x="1214700" y="216975"/>
            <a:ext cx="9762600" cy="1535400"/>
          </a:xfrm>
          <a:prstGeom prst="rect">
            <a:avLst/>
          </a:prstGeom>
          <a:noFill/>
          <a:ln>
            <a:noFill/>
          </a:ln>
        </p:spPr>
        <p:txBody>
          <a:bodyPr spcFirstLastPara="1" wrap="square" lIns="91425" tIns="91425" rIns="91425" bIns="91425" anchor="ctr" anchorCtr="0">
            <a:noAutofit/>
          </a:bodyPr>
          <a:lstStyle/>
          <a:p>
            <a:pPr marL="0" lvl="0" indent="0" algn="ctr" rtl="0">
              <a:lnSpc>
                <a:spcPct val="120000"/>
              </a:lnSpc>
              <a:spcBef>
                <a:spcPts val="1000"/>
              </a:spcBef>
              <a:spcAft>
                <a:spcPts val="0"/>
              </a:spcAft>
              <a:buNone/>
            </a:pPr>
            <a:r>
              <a:rPr lang="fr-FR" sz="3000" b="1" u="sng">
                <a:solidFill>
                  <a:srgbClr val="674EA7"/>
                </a:solidFill>
                <a:latin typeface="Questrial"/>
                <a:ea typeface="Questrial"/>
                <a:cs typeface="Questrial"/>
                <a:sym typeface="Questrial"/>
              </a:rPr>
              <a:t>LA TRADUCTION SE FAIT EN 3 ÉTAPES SUCCESSIVES</a:t>
            </a:r>
            <a:endParaRPr sz="3000" b="1" u="sng">
              <a:solidFill>
                <a:srgbClr val="674EA7"/>
              </a:solidFill>
            </a:endParaRPr>
          </a:p>
        </p:txBody>
      </p:sp>
      <p:pic>
        <p:nvPicPr>
          <p:cNvPr id="369" name="Google Shape;369;p46"/>
          <p:cNvPicPr preferRelativeResize="0"/>
          <p:nvPr/>
        </p:nvPicPr>
        <p:blipFill>
          <a:blip r:embed="rId3">
            <a:alphaModFix/>
          </a:blip>
          <a:stretch>
            <a:fillRect/>
          </a:stretch>
        </p:blipFill>
        <p:spPr>
          <a:xfrm>
            <a:off x="7661100" y="3498425"/>
            <a:ext cx="3367150" cy="2033775"/>
          </a:xfrm>
          <a:prstGeom prst="rect">
            <a:avLst/>
          </a:prstGeom>
          <a:noFill/>
          <a:ln>
            <a:noFill/>
          </a:ln>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pic>
        <p:nvPicPr>
          <p:cNvPr id="374" name="Google Shape;374;p47"/>
          <p:cNvPicPr preferRelativeResize="0"/>
          <p:nvPr/>
        </p:nvPicPr>
        <p:blipFill>
          <a:blip r:embed="rId3">
            <a:alphaModFix/>
          </a:blip>
          <a:stretch>
            <a:fillRect/>
          </a:stretch>
        </p:blipFill>
        <p:spPr>
          <a:xfrm>
            <a:off x="3442251" y="2113438"/>
            <a:ext cx="5915476" cy="3450675"/>
          </a:xfrm>
          <a:prstGeom prst="rect">
            <a:avLst/>
          </a:prstGeom>
          <a:noFill/>
          <a:ln>
            <a:noFill/>
          </a:ln>
        </p:spPr>
      </p:pic>
      <p:sp>
        <p:nvSpPr>
          <p:cNvPr id="375" name="Google Shape;375;p47"/>
          <p:cNvSpPr txBox="1"/>
          <p:nvPr/>
        </p:nvSpPr>
        <p:spPr>
          <a:xfrm>
            <a:off x="3109600" y="349525"/>
            <a:ext cx="6580800" cy="807600"/>
          </a:xfrm>
          <a:prstGeom prst="rect">
            <a:avLst/>
          </a:prstGeom>
          <a:noFill/>
          <a:ln>
            <a:noFill/>
          </a:ln>
        </p:spPr>
        <p:txBody>
          <a:bodyPr spcFirstLastPara="1" wrap="square" lIns="91425" tIns="91425" rIns="91425" bIns="91425" anchor="t" anchorCtr="0">
            <a:noAutofit/>
          </a:bodyPr>
          <a:lstStyle/>
          <a:p>
            <a:pPr marL="0" lvl="0" indent="0" algn="ctr">
              <a:spcBef>
                <a:spcPts val="0"/>
              </a:spcBef>
              <a:spcAft>
                <a:spcPts val="0"/>
              </a:spcAft>
              <a:buNone/>
            </a:pPr>
            <a:r>
              <a:rPr lang="fr-FR" sz="3600" b="1" u="sng">
                <a:solidFill>
                  <a:srgbClr val="674EA7"/>
                </a:solidFill>
              </a:rPr>
              <a:t>ADRESSAGE DES PROTÉINES</a:t>
            </a:r>
            <a:endParaRPr sz="3600" b="1" u="sng">
              <a:solidFill>
                <a:srgbClr val="674EA7"/>
              </a:solidFill>
            </a:endParaRPr>
          </a:p>
        </p:txBody>
      </p:sp>
      <p:pic>
        <p:nvPicPr>
          <p:cNvPr id="376" name="Google Shape;376;p47"/>
          <p:cNvPicPr preferRelativeResize="0"/>
          <p:nvPr/>
        </p:nvPicPr>
        <p:blipFill>
          <a:blip r:embed="rId4">
            <a:alphaModFix/>
          </a:blip>
          <a:stretch>
            <a:fillRect/>
          </a:stretch>
        </p:blipFill>
        <p:spPr>
          <a:xfrm rot="-730436">
            <a:off x="806506" y="4110299"/>
            <a:ext cx="1015485" cy="1805327"/>
          </a:xfrm>
          <a:prstGeom prst="rect">
            <a:avLst/>
          </a:prstGeom>
          <a:noFill/>
          <a:ln>
            <a:noFill/>
          </a:ln>
        </p:spPr>
      </p:pic>
      <p:sp>
        <p:nvSpPr>
          <p:cNvPr id="377" name="Google Shape;377;p47"/>
          <p:cNvSpPr/>
          <p:nvPr/>
        </p:nvSpPr>
        <p:spPr>
          <a:xfrm>
            <a:off x="964225" y="3386825"/>
            <a:ext cx="1530600" cy="903900"/>
          </a:xfrm>
          <a:prstGeom prst="wedgeRoundRectCallout">
            <a:avLst>
              <a:gd name="adj1" fmla="val -20833"/>
              <a:gd name="adj2" fmla="val 62500"/>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a:spcBef>
                <a:spcPts val="0"/>
              </a:spcBef>
              <a:spcAft>
                <a:spcPts val="0"/>
              </a:spcAft>
              <a:buNone/>
            </a:pPr>
            <a:r>
              <a:rPr lang="fr-FR"/>
              <a:t>Prête pour pécho du mal</a:t>
            </a:r>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sp>
        <p:nvSpPr>
          <p:cNvPr id="382" name="Google Shape;382;p48"/>
          <p:cNvSpPr txBox="1">
            <a:spLocks noGrp="1"/>
          </p:cNvSpPr>
          <p:nvPr>
            <p:ph type="title"/>
          </p:nvPr>
        </p:nvSpPr>
        <p:spPr>
          <a:xfrm>
            <a:off x="913800" y="1100617"/>
            <a:ext cx="10364400" cy="1596300"/>
          </a:xfrm>
          <a:prstGeom prst="rect">
            <a:avLst/>
          </a:prstGeom>
        </p:spPr>
        <p:txBody>
          <a:bodyPr spcFirstLastPara="1" wrap="square" lIns="91425" tIns="45700" rIns="91425" bIns="45700" anchor="ctr" anchorCtr="0">
            <a:noAutofit/>
          </a:bodyPr>
          <a:lstStyle/>
          <a:p>
            <a:pPr marL="0" lvl="0" indent="0">
              <a:spcBef>
                <a:spcPts val="0"/>
              </a:spcBef>
              <a:spcAft>
                <a:spcPts val="0"/>
              </a:spcAft>
              <a:buNone/>
            </a:pPr>
            <a:r>
              <a:rPr lang="fr-FR" sz="4800" b="1" u="sng">
                <a:solidFill>
                  <a:srgbClr val="674EA7"/>
                </a:solidFill>
              </a:rPr>
              <a:t>EnnnnnFINNNNNNNNNNNNNN</a:t>
            </a:r>
            <a:endParaRPr sz="4800" b="1" u="sng">
              <a:solidFill>
                <a:srgbClr val="674EA7"/>
              </a:solidFill>
            </a:endParaRPr>
          </a:p>
          <a:p>
            <a:pPr marL="0" lvl="0" indent="0">
              <a:spcBef>
                <a:spcPts val="0"/>
              </a:spcBef>
              <a:spcAft>
                <a:spcPts val="0"/>
              </a:spcAft>
              <a:buNone/>
            </a:pPr>
            <a:endParaRPr sz="4800" b="1" u="sng">
              <a:solidFill>
                <a:srgbClr val="674EA7"/>
              </a:solidFill>
            </a:endParaRPr>
          </a:p>
          <a:p>
            <a:pPr marL="0" lvl="0" indent="0" rtl="0">
              <a:spcBef>
                <a:spcPts val="0"/>
              </a:spcBef>
              <a:spcAft>
                <a:spcPts val="0"/>
              </a:spcAft>
              <a:buNone/>
            </a:pPr>
            <a:r>
              <a:rPr lang="fr-FR" b="1" u="sng">
                <a:solidFill>
                  <a:srgbClr val="674EA7"/>
                </a:solidFill>
              </a:rPr>
              <a:t>ON SE REVOIT LA SEMAINE PROCHAINE</a:t>
            </a:r>
            <a:endParaRPr b="1" u="sng">
              <a:solidFill>
                <a:srgbClr val="674EA7"/>
              </a:solidFill>
            </a:endParaRPr>
          </a:p>
        </p:txBody>
      </p:sp>
      <p:pic>
        <p:nvPicPr>
          <p:cNvPr id="383" name="Google Shape;383;p48"/>
          <p:cNvPicPr preferRelativeResize="0"/>
          <p:nvPr/>
        </p:nvPicPr>
        <p:blipFill>
          <a:blip r:embed="rId3">
            <a:alphaModFix/>
          </a:blip>
          <a:stretch>
            <a:fillRect/>
          </a:stretch>
        </p:blipFill>
        <p:spPr>
          <a:xfrm rot="-281312">
            <a:off x="519651" y="3762688"/>
            <a:ext cx="1555299" cy="2764998"/>
          </a:xfrm>
          <a:prstGeom prst="rect">
            <a:avLst/>
          </a:prstGeom>
          <a:noFill/>
          <a:ln>
            <a:noFill/>
          </a:ln>
        </p:spPr>
      </p:pic>
      <p:sp>
        <p:nvSpPr>
          <p:cNvPr id="384" name="Google Shape;384;p48"/>
          <p:cNvSpPr/>
          <p:nvPr/>
        </p:nvSpPr>
        <p:spPr>
          <a:xfrm>
            <a:off x="1627125" y="3338600"/>
            <a:ext cx="1699500" cy="1084800"/>
          </a:xfrm>
          <a:prstGeom prst="wedgeEllipseCallout">
            <a:avLst>
              <a:gd name="adj1" fmla="val -37234"/>
              <a:gd name="adj2" fmla="val 74438"/>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a:spcBef>
                <a:spcPts val="0"/>
              </a:spcBef>
              <a:spcAft>
                <a:spcPts val="0"/>
              </a:spcAft>
              <a:buNone/>
            </a:pPr>
            <a:r>
              <a:rPr lang="fr-FR"/>
              <a:t>J’ai tellement hâte</a:t>
            </a:r>
            <a:endParaRPr/>
          </a:p>
        </p:txBody>
      </p:sp>
      <p:pic>
        <p:nvPicPr>
          <p:cNvPr id="385" name="Google Shape;385;p48"/>
          <p:cNvPicPr preferRelativeResize="0"/>
          <p:nvPr/>
        </p:nvPicPr>
        <p:blipFill>
          <a:blip r:embed="rId4">
            <a:alphaModFix/>
          </a:blip>
          <a:stretch>
            <a:fillRect/>
          </a:stretch>
        </p:blipFill>
        <p:spPr>
          <a:xfrm>
            <a:off x="5612325" y="3447074"/>
            <a:ext cx="4006977" cy="2253925"/>
          </a:xfrm>
          <a:prstGeom prst="rect">
            <a:avLst/>
          </a:prstGeom>
          <a:noFill/>
          <a:ln>
            <a:noFill/>
          </a:ln>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sld>
</file>

<file path=ppt/theme/theme1.xml><?xml version="1.0" encoding="utf-8"?>
<a:theme xmlns:a="http://schemas.openxmlformats.org/drawingml/2006/main" name="Ronds dans l’eau">
  <a:themeElements>
    <a:clrScheme name="Droplet">
      <a:dk1>
        <a:srgbClr val="000000"/>
      </a:dk1>
      <a:lt1>
        <a:srgbClr val="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Rétrospective">
  <a:themeElements>
    <a:clrScheme name="Rétrospective">
      <a:dk1>
        <a:srgbClr val="000000"/>
      </a:dk1>
      <a:lt1>
        <a:srgbClr val="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TotalTime>
  <Words>1186</Words>
  <Application>Microsoft Office PowerPoint</Application>
  <PresentationFormat>Grand écran</PresentationFormat>
  <Paragraphs>127</Paragraphs>
  <Slides>18</Slides>
  <Notes>18</Notes>
  <HiddenSlides>0</HiddenSlides>
  <MMClips>0</MMClips>
  <ScaleCrop>false</ScaleCrop>
  <HeadingPairs>
    <vt:vector size="6" baseType="variant">
      <vt:variant>
        <vt:lpstr>Polices utilisées</vt:lpstr>
      </vt:variant>
      <vt:variant>
        <vt:i4>3</vt:i4>
      </vt:variant>
      <vt:variant>
        <vt:lpstr>Thème</vt:lpstr>
      </vt:variant>
      <vt:variant>
        <vt:i4>2</vt:i4>
      </vt:variant>
      <vt:variant>
        <vt:lpstr>Titres des diapositives</vt:lpstr>
      </vt:variant>
      <vt:variant>
        <vt:i4>18</vt:i4>
      </vt:variant>
    </vt:vector>
  </HeadingPairs>
  <TitlesOfParts>
    <vt:vector size="23" baseType="lpstr">
      <vt:lpstr>Arial</vt:lpstr>
      <vt:lpstr>Questrial</vt:lpstr>
      <vt:lpstr>Calibri</vt:lpstr>
      <vt:lpstr>Ronds dans l’eau</vt:lpstr>
      <vt:lpstr>Rétrospective</vt:lpstr>
      <vt:lpstr>TTR 2018/2019 INTERVENTION BIOMOLESQUE 3/4</vt:lpstr>
      <vt:lpstr>SOMMAIRE</vt:lpstr>
      <vt:lpstr>GENERALITES</vt:lpstr>
      <vt:lpstr>Présentation PowerPoint</vt:lpstr>
      <vt:lpstr>Présentation PowerPoint</vt:lpstr>
      <vt:lpstr>L’ARN PRE-MESSAGER</vt:lpstr>
      <vt:lpstr>EPISSAGE </vt:lpstr>
      <vt:lpstr>Présentation PowerPoint</vt:lpstr>
      <vt:lpstr>REMPLAÇANT </vt:lpstr>
      <vt:lpstr>CARACTÈRE DU CODE GÉNÉTIQUE </vt:lpstr>
      <vt:lpstr>TRADUCTION DE L’ARNm</vt:lpstr>
      <vt:lpstr>IL EXISTE 3 CADRES DE LECTURE DE L'ARNm EN THÉORIE </vt:lpstr>
      <vt:lpstr>MUTATIONS DU CODE GÉNÉTIQUE</vt:lpstr>
      <vt:lpstr>Présentation PowerPoint</vt:lpstr>
      <vt:lpstr>LA TRADUCTION EST ASSURÉE PAR LES RIBOSOMES</vt:lpstr>
      <vt:lpstr>Présentation PowerPoint</vt:lpstr>
      <vt:lpstr>Présentation PowerPoint</vt:lpstr>
      <vt:lpstr>EnnnnnFINNNNNNNNNNNNNN  ON SE REVOIT LA SEMAINE PROCHAINE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TTR 2018/2019 INTERVENTION BIOMOLESQUE 3/4</dc:title>
  <cp:lastModifiedBy>Hugo De Almeida</cp:lastModifiedBy>
  <cp:revision>3</cp:revision>
  <dcterms:modified xsi:type="dcterms:W3CDTF">2018-08-20T21:25:10Z</dcterms:modified>
</cp:coreProperties>
</file>