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166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462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586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5547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993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684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4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114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60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730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131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3F59E-051A-4502-A96D-276FF32CBA71}" type="datetimeFigureOut">
              <a:rPr lang="fr-FR" smtClean="0"/>
              <a:t>31/08/2015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1585B-668F-4736-A5B5-DB36EFF4BF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9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1158" y="571480"/>
            <a:ext cx="8429684" cy="34290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101600">
              <a:srgbClr val="00206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881158" y="857232"/>
            <a:ext cx="628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Remplissage des Feuilles QCMs</a:t>
            </a:r>
            <a:endParaRPr lang="fr-FR" sz="6000" b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881158" y="3143249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>
                <a:solidFill>
                  <a:srgbClr val="FF0066"/>
                </a:solidFill>
              </a:rPr>
              <a:t>Année 2015-2016</a:t>
            </a:r>
            <a:endParaRPr lang="fr-FR" sz="2400" i="1" dirty="0">
              <a:solidFill>
                <a:srgbClr val="FF0066"/>
              </a:solidFill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2" y="4643446"/>
            <a:ext cx="1598240" cy="1598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422" y="4656699"/>
            <a:ext cx="1599254" cy="1586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7677" y="4656700"/>
            <a:ext cx="1884355" cy="158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925" y="4629755"/>
            <a:ext cx="1647560" cy="158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5" t="709" r="310" b="-1145"/>
          <a:stretch/>
        </p:blipFill>
        <p:spPr bwMode="auto">
          <a:xfrm>
            <a:off x="3395109" y="4629754"/>
            <a:ext cx="1945821" cy="1591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703" y="1849582"/>
            <a:ext cx="1900241" cy="190024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129931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836712"/>
            <a:ext cx="8208912" cy="571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240016" y="3630873"/>
            <a:ext cx="2088232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3900" dirty="0">
                <a:solidFill>
                  <a:srgbClr val="00B050"/>
                </a:solidFill>
                <a:sym typeface="Wingdings"/>
              </a:rPr>
              <a:t></a:t>
            </a:r>
            <a:endParaRPr lang="fr-FR" sz="23900" dirty="0">
              <a:solidFill>
                <a:srgbClr val="00B05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384032" y="3092263"/>
            <a:ext cx="30243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00B050"/>
                </a:solidFill>
                <a:sym typeface="Wingdings"/>
              </a:rPr>
              <a:t>Remplissage au feutre noir</a:t>
            </a:r>
            <a:endParaRPr lang="fr-FR" sz="3200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9536" y="2708920"/>
            <a:ext cx="1152128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1740542" y="2308810"/>
            <a:ext cx="2195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0000"/>
                </a:solidFill>
                <a:sym typeface="Wingdings"/>
              </a:rPr>
              <a:t>Code épreuve 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19736" y="2636913"/>
            <a:ext cx="1872208" cy="240359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3828774" y="2221170"/>
            <a:ext cx="205120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0070C0"/>
                </a:solidFill>
                <a:sym typeface="Wingdings"/>
              </a:rPr>
              <a:t>N°Etudiant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12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21" name="Titre 1"/>
          <p:cNvSpPr txBox="1">
            <a:spLocks/>
          </p:cNvSpPr>
          <p:nvPr/>
        </p:nvSpPr>
        <p:spPr>
          <a:xfrm>
            <a:off x="1693168" y="116632"/>
            <a:ext cx="7283152" cy="648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>
                <a:latin typeface="Cambria" panose="02040503050406030204" pitchFamily="18" charset="0"/>
              </a:rPr>
              <a:t>FEUILLE QCM</a:t>
            </a:r>
            <a:r>
              <a:rPr lang="fr-FR" dirty="0">
                <a:latin typeface="Cambria" panose="02040503050406030204" pitchFamily="18" charset="0"/>
              </a:rPr>
              <a:t> :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142080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1" t="13146" r="17726" b="9052"/>
          <a:stretch/>
        </p:blipFill>
        <p:spPr bwMode="auto">
          <a:xfrm>
            <a:off x="1703513" y="1052737"/>
            <a:ext cx="8312917" cy="5456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81200" y="152718"/>
            <a:ext cx="7283152" cy="756002"/>
          </a:xfrm>
        </p:spPr>
        <p:txBody>
          <a:bodyPr>
            <a:normAutofit/>
          </a:bodyPr>
          <a:lstStyle/>
          <a:p>
            <a:r>
              <a:rPr lang="fr-FR" u="sng" dirty="0" smtClean="0">
                <a:latin typeface="Cambria" panose="02040503050406030204" pitchFamily="18" charset="0"/>
              </a:rPr>
              <a:t>Le Concours : feuille QCM</a:t>
            </a:r>
            <a:endParaRPr lang="fr-FR" u="sng" dirty="0">
              <a:latin typeface="Cambria" panose="02040503050406030204" pitchFamily="18" charset="0"/>
            </a:endParaRPr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6386624" y="2880514"/>
            <a:ext cx="469386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700" dirty="0">
                <a:solidFill>
                  <a:srgbClr val="FF0000"/>
                </a:solidFill>
                <a:sym typeface="Wingdings"/>
              </a:rPr>
              <a:t></a:t>
            </a:r>
            <a:endParaRPr lang="fr-FR" sz="28700" dirty="0">
              <a:solidFill>
                <a:srgbClr val="FF000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735960" y="2492896"/>
            <a:ext cx="410445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  <a:sym typeface="Wingdings"/>
              </a:rPr>
              <a:t>Remplissage au stylo ou au crayon à proscrire</a:t>
            </a:r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630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971550" y="1484784"/>
            <a:ext cx="10664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sym typeface="Wingdings"/>
              </a:rPr>
              <a:t> </a:t>
            </a:r>
            <a:r>
              <a:rPr lang="fr-FR" sz="4000" b="1" i="1" dirty="0">
                <a:sym typeface="Wingdings"/>
              </a:rPr>
              <a:t>Se procurer un </a:t>
            </a:r>
            <a:r>
              <a:rPr lang="fr-FR" sz="4000" b="1" i="1" dirty="0">
                <a:solidFill>
                  <a:srgbClr val="FF0066"/>
                </a:solidFill>
                <a:sym typeface="Wingdings"/>
              </a:rPr>
              <a:t>feutre noir </a:t>
            </a:r>
            <a:r>
              <a:rPr lang="fr-FR" sz="4000" b="1" i="1" dirty="0">
                <a:sym typeface="Wingdings"/>
              </a:rPr>
              <a:t>pour le Concours Blanc de la Tut’ Rentrée</a:t>
            </a:r>
            <a:endParaRPr lang="fr-FR" sz="4000" b="1" i="1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/>
              <a:pPr/>
              <a:t>4</a:t>
            </a:fld>
            <a:endParaRPr lang="fr-FR" dirty="0"/>
          </a:p>
        </p:txBody>
      </p:sp>
      <p:pic>
        <p:nvPicPr>
          <p:cNvPr id="15" name="Image 14" descr="174237.17_9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3409" b="95455" l="4333" r="96667">
                        <a14:backgroundMark x1="42833" y1="64545" x2="31000" y2="76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283">
            <a:off x="3490432" y="1853778"/>
            <a:ext cx="5295362" cy="3883266"/>
          </a:xfrm>
          <a:prstGeom prst="rect">
            <a:avLst/>
          </a:prstGeom>
        </p:spPr>
      </p:pic>
      <p:sp>
        <p:nvSpPr>
          <p:cNvPr id="17" name="Titre 1"/>
          <p:cNvSpPr txBox="1">
            <a:spLocks/>
          </p:cNvSpPr>
          <p:nvPr/>
        </p:nvSpPr>
        <p:spPr>
          <a:xfrm>
            <a:off x="1909192" y="404664"/>
            <a:ext cx="7283152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u="sng" dirty="0">
                <a:latin typeface="Cambria" panose="02040503050406030204" pitchFamily="18" charset="0"/>
              </a:rPr>
              <a:t>FEUILLE QCM</a:t>
            </a:r>
            <a:r>
              <a:rPr lang="fr-FR" sz="4000" dirty="0">
                <a:latin typeface="Cambria" panose="02040503050406030204" pitchFamily="18" charset="0"/>
              </a:rPr>
              <a:t> :</a:t>
            </a:r>
            <a:endParaRPr lang="fr-FR" sz="4000" dirty="0">
              <a:latin typeface="Cambria" panose="02040503050406030204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285213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7"/>
          <p:cNvGrpSpPr/>
          <p:nvPr/>
        </p:nvGrpSpPr>
        <p:grpSpPr>
          <a:xfrm>
            <a:off x="6240016" y="3717033"/>
            <a:ext cx="3168352" cy="2895357"/>
            <a:chOff x="539552" y="2708920"/>
            <a:chExt cx="3888429" cy="355339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93" t="74431" r="75853"/>
            <a:stretch/>
          </p:blipFill>
          <p:spPr bwMode="auto">
            <a:xfrm>
              <a:off x="653140" y="2708920"/>
              <a:ext cx="3774841" cy="34928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ZoneTexte 2"/>
            <p:cNvSpPr txBox="1"/>
            <p:nvPr/>
          </p:nvSpPr>
          <p:spPr>
            <a:xfrm>
              <a:off x="539552" y="2852935"/>
              <a:ext cx="432048" cy="944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400" dirty="0">
                  <a:solidFill>
                    <a:srgbClr val="00B050"/>
                  </a:solidFill>
                  <a:sym typeface="Wingdings"/>
                </a:rPr>
                <a:t></a:t>
              </a:r>
              <a:endParaRPr lang="fr-FR" sz="4400" dirty="0">
                <a:solidFill>
                  <a:srgbClr val="00B050"/>
                </a:solidFill>
              </a:endParaRPr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566272" y="3628260"/>
              <a:ext cx="432048" cy="944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400" dirty="0">
                  <a:solidFill>
                    <a:srgbClr val="00B050"/>
                  </a:solidFill>
                  <a:sym typeface="Wingdings"/>
                </a:rPr>
                <a:t></a:t>
              </a:r>
              <a:endParaRPr lang="fr-FR" sz="4400" dirty="0">
                <a:solidFill>
                  <a:srgbClr val="00B050"/>
                </a:solidFill>
              </a:endParaRPr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1246539" y="4256618"/>
              <a:ext cx="576064" cy="868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000" dirty="0">
                  <a:solidFill>
                    <a:srgbClr val="FF0000"/>
                  </a:solidFill>
                  <a:sym typeface="Wingdings"/>
                </a:rPr>
                <a:t></a:t>
              </a:r>
              <a:endParaRPr lang="fr-FR" sz="4000" dirty="0">
                <a:solidFill>
                  <a:srgbClr val="FF0000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3563888" y="4520845"/>
              <a:ext cx="648072" cy="31683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1259632" y="4624271"/>
              <a:ext cx="432048" cy="944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400" dirty="0">
                  <a:solidFill>
                    <a:srgbClr val="00B050"/>
                  </a:solidFill>
                  <a:sym typeface="Wingdings"/>
                </a:rPr>
                <a:t></a:t>
              </a:r>
              <a:endParaRPr lang="fr-FR" sz="4400" dirty="0">
                <a:solidFill>
                  <a:srgbClr val="00B050"/>
                </a:solidFill>
              </a:endParaRPr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1158166" y="5317997"/>
              <a:ext cx="432048" cy="944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4400" dirty="0">
                  <a:solidFill>
                    <a:srgbClr val="00B050"/>
                  </a:solidFill>
                  <a:sym typeface="Wingdings"/>
                </a:rPr>
                <a:t></a:t>
              </a:r>
              <a:endParaRPr lang="fr-FR" sz="4400" dirty="0">
                <a:solidFill>
                  <a:srgbClr val="00B050"/>
                </a:solidFill>
              </a:endParaRPr>
            </a:p>
          </p:txBody>
        </p:sp>
      </p:grpSp>
      <p:sp>
        <p:nvSpPr>
          <p:cNvPr id="13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/>
              <a:pPr/>
              <a:t>5</a:t>
            </a:fld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933057"/>
            <a:ext cx="3246546" cy="57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ZoneTexte 16"/>
          <p:cNvSpPr txBox="1"/>
          <p:nvPr/>
        </p:nvSpPr>
        <p:spPr>
          <a:xfrm>
            <a:off x="2106442" y="4679577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0000"/>
                </a:solidFill>
              </a:rPr>
              <a:t>Ne Pas utiliser de correcteur  !!</a:t>
            </a:r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https://encrypted-tbn2.google.com/images?q=tbn:ANd9GcS3VO2FpHf74jzw9MX0Fz19qMuEvxkku0wRHbRJ4X-kTGL1grk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526" y="5299748"/>
            <a:ext cx="1409155" cy="87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ncrypted-tbn3.google.com/images?q=tbn:ANd9GcT5Ktn7gia_rORLXGauUjbq3BYdvukz9HQN0wLKa8119FQegJJ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37" y="5299749"/>
            <a:ext cx="1207021" cy="120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Connecteur droit 17"/>
          <p:cNvCxnSpPr/>
          <p:nvPr/>
        </p:nvCxnSpPr>
        <p:spPr>
          <a:xfrm>
            <a:off x="1631504" y="5199408"/>
            <a:ext cx="1728192" cy="101990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>
            <a:off x="3719736" y="5351809"/>
            <a:ext cx="1251582" cy="11549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 flipV="1">
            <a:off x="1761464" y="5246362"/>
            <a:ext cx="1598233" cy="9285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 flipV="1">
            <a:off x="3719736" y="5299749"/>
            <a:ext cx="1152128" cy="120702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31" t="47250" r="2912" b="28521"/>
          <a:stretch/>
        </p:blipFill>
        <p:spPr bwMode="auto">
          <a:xfrm>
            <a:off x="1761464" y="836712"/>
            <a:ext cx="808094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itre 1"/>
          <p:cNvSpPr txBox="1">
            <a:spLocks/>
          </p:cNvSpPr>
          <p:nvPr/>
        </p:nvSpPr>
        <p:spPr>
          <a:xfrm>
            <a:off x="1693168" y="116632"/>
            <a:ext cx="7283152" cy="648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>
                <a:latin typeface="Cambria" panose="02040503050406030204" pitchFamily="18" charset="0"/>
              </a:rPr>
              <a:t>FEUILLE QCM</a:t>
            </a:r>
            <a:r>
              <a:rPr lang="fr-FR" dirty="0">
                <a:latin typeface="Cambria" panose="02040503050406030204" pitchFamily="18" charset="0"/>
              </a:rPr>
              <a:t> :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240503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4"/>
          <p:cNvGrpSpPr/>
          <p:nvPr/>
        </p:nvGrpSpPr>
        <p:grpSpPr>
          <a:xfrm>
            <a:off x="1775521" y="1124744"/>
            <a:ext cx="1344149" cy="3042984"/>
            <a:chOff x="395536" y="1124744"/>
            <a:chExt cx="1656184" cy="374939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2069"/>
            <a:stretch/>
          </p:blipFill>
          <p:spPr bwMode="auto">
            <a:xfrm>
              <a:off x="395536" y="1124744"/>
              <a:ext cx="1656184" cy="37493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1475656" y="2276872"/>
              <a:ext cx="528059" cy="25816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rebuchet MS" pitchFamily="34" charset="0"/>
              </a:endParaRPr>
            </a:p>
          </p:txBody>
        </p:sp>
      </p:grpSp>
      <p:grpSp>
        <p:nvGrpSpPr>
          <p:cNvPr id="3" name="Groupe 10"/>
          <p:cNvGrpSpPr/>
          <p:nvPr/>
        </p:nvGrpSpPr>
        <p:grpSpPr>
          <a:xfrm>
            <a:off x="3503713" y="1092590"/>
            <a:ext cx="2458111" cy="3075138"/>
            <a:chOff x="1979712" y="1092590"/>
            <a:chExt cx="2966044" cy="3710570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545" r="-1090"/>
            <a:stretch/>
          </p:blipFill>
          <p:spPr bwMode="auto">
            <a:xfrm>
              <a:off x="1979712" y="1092590"/>
              <a:ext cx="2966044" cy="37105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95936" y="2852936"/>
              <a:ext cx="528059" cy="79818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rebuchet MS" pitchFamily="34" charset="0"/>
              </a:endParaRPr>
            </a:p>
          </p:txBody>
        </p:sp>
      </p:grp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8655154" y="3276983"/>
            <a:ext cx="2643188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" r="72022"/>
          <a:stretch/>
        </p:blipFill>
        <p:spPr bwMode="auto">
          <a:xfrm>
            <a:off x="7130324" y="3284617"/>
            <a:ext cx="141053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ccolade fermante 16"/>
          <p:cNvSpPr/>
          <p:nvPr/>
        </p:nvSpPr>
        <p:spPr>
          <a:xfrm rot="16200000">
            <a:off x="8826816" y="912987"/>
            <a:ext cx="546434" cy="4053718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rebuchet MS" pitchFamily="34" charset="0"/>
            </a:endParaRPr>
          </a:p>
        </p:txBody>
      </p:sp>
      <p:sp>
        <p:nvSpPr>
          <p:cNvPr id="22" name="Accolade fermante 21"/>
          <p:cNvSpPr/>
          <p:nvPr/>
        </p:nvSpPr>
        <p:spPr>
          <a:xfrm rot="5400000">
            <a:off x="3529162" y="2425068"/>
            <a:ext cx="546434" cy="4053718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rebuchet MS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9153479" y="4030854"/>
            <a:ext cx="46938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dirty="0">
                <a:solidFill>
                  <a:srgbClr val="FF0000"/>
                </a:solidFill>
                <a:latin typeface="Trebuchet MS" pitchFamily="34" charset="0"/>
                <a:sym typeface="Wingdings"/>
              </a:rPr>
              <a:t></a:t>
            </a:r>
            <a:endParaRPr lang="fr-FR" sz="16600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6958016" y="4030854"/>
            <a:ext cx="46938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dirty="0">
                <a:solidFill>
                  <a:srgbClr val="FF0000"/>
                </a:solidFill>
                <a:latin typeface="Trebuchet MS" pitchFamily="34" charset="0"/>
                <a:sym typeface="Wingdings"/>
              </a:rPr>
              <a:t></a:t>
            </a:r>
            <a:endParaRPr lang="fr-FR" sz="16600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1760091" y="2269327"/>
            <a:ext cx="46938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dirty="0">
                <a:solidFill>
                  <a:srgbClr val="FF0000"/>
                </a:solidFill>
                <a:latin typeface="Trebuchet MS" pitchFamily="34" charset="0"/>
                <a:sym typeface="Wingdings"/>
              </a:rPr>
              <a:t></a:t>
            </a:r>
            <a:endParaRPr lang="fr-FR" sz="16600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3431704" y="2204864"/>
            <a:ext cx="46938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600" dirty="0">
                <a:solidFill>
                  <a:srgbClr val="FF0000"/>
                </a:solidFill>
                <a:latin typeface="Trebuchet MS" pitchFamily="34" charset="0"/>
                <a:sym typeface="Wingdings"/>
              </a:rPr>
              <a:t></a:t>
            </a:r>
            <a:endParaRPr lang="fr-FR" sz="16600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666844" y="4643446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 cas d’erreur dans le remplissage du </a:t>
            </a:r>
            <a:r>
              <a:rPr lang="fr-FR" sz="2400" b="1" u="sng" dirty="0"/>
              <a:t>code épreuve </a:t>
            </a:r>
            <a:r>
              <a:rPr lang="fr-FR" sz="2400" b="1" dirty="0"/>
              <a:t>ou du </a:t>
            </a:r>
            <a:r>
              <a:rPr lang="fr-FR" sz="2400" b="1" u="sng" dirty="0" err="1"/>
              <a:t>N°Etudiant</a:t>
            </a:r>
            <a:r>
              <a:rPr lang="fr-FR" sz="2400" b="1" dirty="0"/>
              <a:t> </a:t>
            </a:r>
            <a:r>
              <a:rPr lang="fr-FR" sz="2400" b="1" dirty="0">
                <a:solidFill>
                  <a:srgbClr val="FF0000"/>
                </a:solidFill>
                <a:sym typeface="Wingdings"/>
              </a:rPr>
              <a:t> Demander une nouvelle feuille QCM à un tuteur (séance tutorat) ou à un prof (le jour du concours) !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6930392" y="1277291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remplissage des cases est nécessaire pour que la lecture optique puisse se faire. 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19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>
                <a:latin typeface="Trebuchet MS" pitchFamily="34" charset="0"/>
              </a:rPr>
              <a:pPr/>
              <a:t>6</a:t>
            </a:fld>
            <a:endParaRPr lang="fr-FR" dirty="0">
              <a:latin typeface="Trebuchet MS" pitchFamily="34" charset="0"/>
            </a:endParaRPr>
          </a:p>
        </p:txBody>
      </p:sp>
      <p:sp>
        <p:nvSpPr>
          <p:cNvPr id="35" name="Titre 1"/>
          <p:cNvSpPr txBox="1">
            <a:spLocks/>
          </p:cNvSpPr>
          <p:nvPr/>
        </p:nvSpPr>
        <p:spPr>
          <a:xfrm>
            <a:off x="1693168" y="116632"/>
            <a:ext cx="7283152" cy="648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>
                <a:latin typeface="Cambria" panose="02040503050406030204" pitchFamily="18" charset="0"/>
              </a:rPr>
              <a:t>FEUILLE QCM</a:t>
            </a:r>
            <a:r>
              <a:rPr lang="fr-FR" dirty="0">
                <a:latin typeface="Cambria" panose="02040503050406030204" pitchFamily="18" charset="0"/>
              </a:rPr>
              <a:t> :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27486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74532-5BD3-465E-91F0-9ABDBBD6352C}" type="slidenum">
              <a:rPr lang="fr-FR" smtClean="0">
                <a:latin typeface="Trebuchet MS" pitchFamily="34" charset="0"/>
              </a:rPr>
              <a:pPr/>
              <a:t>7</a:t>
            </a:fld>
            <a:endParaRPr lang="fr-FR" dirty="0">
              <a:latin typeface="Trebuchet MS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991544" y="1124745"/>
            <a:ext cx="70567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latin typeface="Arial" pitchFamily="34" charset="0"/>
                <a:cs typeface="Arial" pitchFamily="34" charset="0"/>
              </a:rPr>
              <a:t>QCM2</a:t>
            </a:r>
            <a:r>
              <a:rPr lang="fr-FR" b="1" dirty="0">
                <a:latin typeface="Arial" pitchFamily="34" charset="0"/>
                <a:cs typeface="Arial" pitchFamily="34" charset="0"/>
              </a:rPr>
              <a:t> : Dans le domaine de la physique atomique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A) Les masses des particules sont toujours constantes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B) A chaque particule en mouvement peut être associée une onde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C) Les niveaux énergétiques des électrons sont parfaitement définis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D) Les électrons des couches profondes sont d’autant plus liés à l’atome qu’il est gros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E) Aucune de ces réponses n’est correcte</a:t>
            </a:r>
            <a:endParaRPr lang="fr-FR" dirty="0">
              <a:latin typeface="Arial" pitchFamily="34" charset="0"/>
              <a:cs typeface="Arial" pitchFamily="34" charset="0"/>
            </a:endParaRPr>
          </a:p>
          <a:p>
            <a:endParaRPr lang="fr-FR" dirty="0">
              <a:latin typeface="Trebuchet MS" pitchFamily="34" charset="0"/>
            </a:endParaRPr>
          </a:p>
          <a:p>
            <a:endParaRPr lang="fr-FR" dirty="0">
              <a:latin typeface="Trebuchet MS" pitchFamily="34" charset="0"/>
            </a:endParaRPr>
          </a:p>
          <a:p>
            <a:r>
              <a:rPr lang="fr-FR" b="1" u="sng" dirty="0">
                <a:latin typeface="Arial" pitchFamily="34" charset="0"/>
                <a:cs typeface="Arial" pitchFamily="34" charset="0"/>
              </a:rPr>
              <a:t>16 Réponses possibles : 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A  / B / C / D / E 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AB / AC / AD / BC / BD / CD 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ABC / ABD / ACD / </a:t>
            </a:r>
            <a:r>
              <a:rPr lang="fr-F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BCD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fr-FR" dirty="0">
                <a:latin typeface="Arial" pitchFamily="34" charset="0"/>
                <a:cs typeface="Arial" pitchFamily="34" charset="0"/>
              </a:rPr>
              <a:t>ABCD 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4" t="81388" r="76540" b="12604"/>
          <a:stretch/>
        </p:blipFill>
        <p:spPr bwMode="auto">
          <a:xfrm>
            <a:off x="5879977" y="4299760"/>
            <a:ext cx="3499719" cy="85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499904" y="378994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00"/>
                </a:solidFill>
                <a:latin typeface="Trebuchet MS" pitchFamily="34" charset="0"/>
              </a:rPr>
              <a:t>Exemple :</a:t>
            </a:r>
            <a:endParaRPr lang="fr-FR" b="1" u="sng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16" name="Titre 1"/>
          <p:cNvSpPr txBox="1">
            <a:spLocks/>
          </p:cNvSpPr>
          <p:nvPr/>
        </p:nvSpPr>
        <p:spPr>
          <a:xfrm>
            <a:off x="1693168" y="116632"/>
            <a:ext cx="7283152" cy="648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>
                <a:latin typeface="Cambria" panose="02040503050406030204" pitchFamily="18" charset="0"/>
              </a:rPr>
              <a:t>FEUILLE QCM</a:t>
            </a:r>
            <a:r>
              <a:rPr lang="fr-FR" dirty="0">
                <a:latin typeface="Cambria" panose="02040503050406030204" pitchFamily="18" charset="0"/>
              </a:rPr>
              <a:t> :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52596" y="1071546"/>
            <a:ext cx="7000924" cy="2500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</p:spTree>
    <p:extLst>
      <p:ext uri="{BB962C8B-B14F-4D97-AF65-F5344CB8AC3E}">
        <p14:creationId xmlns:p14="http://schemas.microsoft.com/office/powerpoint/2010/main" val="201822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:\Users\Boris Dmitrenko\Dropbox\Tuteurs 2013-2014\Modèles (Tutorat, Correction, CB, Annatut)\Logos Tutorat\logo_tutorat_40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9856" y="107656"/>
            <a:ext cx="200026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524000" y="6525344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/>
              <a:t>Le tutorat est gratuit. Toute reproduction ou vente est interdite.</a:t>
            </a:r>
            <a:endParaRPr lang="fr-FR" sz="1600" i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823" y="4211900"/>
            <a:ext cx="2791885" cy="191609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68" y="4211900"/>
            <a:ext cx="1577900" cy="221455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58165" y="2482414"/>
            <a:ext cx="11075670" cy="1200329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7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Bon Courage et à samedi ! :D </a:t>
            </a:r>
            <a:endParaRPr lang="fr-F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6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332</Words>
  <Application>Microsoft Office PowerPoint</Application>
  <PresentationFormat>Grand écran</PresentationFormat>
  <Paragraphs>56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Trebuchet MS</vt:lpstr>
      <vt:lpstr>Wingdings</vt:lpstr>
      <vt:lpstr>Thème Office</vt:lpstr>
      <vt:lpstr>Présentation PowerPoint</vt:lpstr>
      <vt:lpstr>Présentation PowerPoint</vt:lpstr>
      <vt:lpstr>Le Concours : feuille QCM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Anthony</dc:creator>
  <cp:lastModifiedBy>Anthony</cp:lastModifiedBy>
  <cp:revision>2</cp:revision>
  <dcterms:created xsi:type="dcterms:W3CDTF">2015-08-31T15:22:48Z</dcterms:created>
  <dcterms:modified xsi:type="dcterms:W3CDTF">2015-08-31T15:32:42Z</dcterms:modified>
</cp:coreProperties>
</file>